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68" r:id="rId7"/>
    <p:sldId id="274" r:id="rId8"/>
    <p:sldId id="276" r:id="rId9"/>
    <p:sldId id="275" r:id="rId10"/>
    <p:sldId id="269" r:id="rId11"/>
    <p:sldId id="270" r:id="rId12"/>
    <p:sldId id="271" r:id="rId13"/>
    <p:sldId id="273" r:id="rId14"/>
    <p:sldId id="265" r:id="rId15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713">
          <p15:clr>
            <a:srgbClr val="A4A3A4"/>
          </p15:clr>
        </p15:guide>
        <p15:guide id="4" orient="horz" pos="804">
          <p15:clr>
            <a:srgbClr val="A4A3A4"/>
          </p15:clr>
        </p15:guide>
        <p15:guide id="5" orient="horz" pos="2754">
          <p15:clr>
            <a:srgbClr val="A4A3A4"/>
          </p15:clr>
        </p15:guide>
        <p15:guide id="6" orient="horz" pos="3117">
          <p15:clr>
            <a:srgbClr val="A4A3A4"/>
          </p15:clr>
        </p15:guide>
        <p15:guide id="7" orient="horz" pos="1166">
          <p15:clr>
            <a:srgbClr val="A4A3A4"/>
          </p15:clr>
        </p15:guide>
        <p15:guide id="8" pos="2880">
          <p15:clr>
            <a:srgbClr val="A4A3A4"/>
          </p15:clr>
        </p15:guide>
        <p15:guide id="9" pos="340">
          <p15:clr>
            <a:srgbClr val="A4A3A4"/>
          </p15:clr>
        </p15:guide>
        <p15:guide id="10" pos="5420">
          <p15:clr>
            <a:srgbClr val="A4A3A4"/>
          </p15:clr>
        </p15:guide>
        <p15:guide id="11" pos="41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ie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C7388C-E1EB-4678-8936-4916EE91F0A2}" v="62" dt="2019-10-01T11:19:10.9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6" autoAdjust="0"/>
    <p:restoredTop sz="94660"/>
  </p:normalViewPr>
  <p:slideViewPr>
    <p:cSldViewPr showGuides="1">
      <p:cViewPr>
        <p:scale>
          <a:sx n="110" d="100"/>
          <a:sy n="110" d="100"/>
        </p:scale>
        <p:origin x="-684" y="-312"/>
      </p:cViewPr>
      <p:guideLst>
        <p:guide orient="horz" pos="1620"/>
        <p:guide orient="horz" pos="305"/>
        <p:guide orient="horz" pos="713"/>
        <p:guide orient="horz" pos="804"/>
        <p:guide orient="horz" pos="2754"/>
        <p:guide orient="horz" pos="3117"/>
        <p:guide orient="horz" pos="1166"/>
        <p:guide pos="2880"/>
        <p:guide pos="340"/>
        <p:guide pos="5420"/>
        <p:guide pos="41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76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A9010-322A-41B7-A536-EC9B468B50DF}" type="datetimeFigureOut">
              <a:rPr lang="en-US" sz="900" smtClean="0"/>
              <a:pPr/>
              <a:t>2/26/2020</a:t>
            </a:fld>
            <a:endParaRPr lang="en-US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A75C5-562E-4207-AABC-E75A6E09864F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xmlns="" val="548572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A822AD69-65D1-4747-ABA6-CA9E421DBCD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1B28A59E-2408-4736-8C72-B6294258F6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759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1995686"/>
            <a:ext cx="8064500" cy="1368152"/>
          </a:xfrm>
        </p:spPr>
        <p:txBody>
          <a:bodyPr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507854"/>
            <a:ext cx="8064500" cy="2160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PRESENTER/ EVENT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539552" y="555638"/>
            <a:ext cx="4257372" cy="1008000"/>
            <a:chOff x="4427538" y="3003550"/>
            <a:chExt cx="2728912" cy="646113"/>
          </a:xfrm>
        </p:grpSpPr>
        <p:sp>
          <p:nvSpPr>
            <p:cNvPr id="13" name="Freeform 21"/>
            <p:cNvSpPr>
              <a:spLocks noEditPoints="1"/>
            </p:cNvSpPr>
            <p:nvPr userDrawn="1"/>
          </p:nvSpPr>
          <p:spPr bwMode="auto">
            <a:xfrm>
              <a:off x="5184775" y="3097213"/>
              <a:ext cx="1971675" cy="431800"/>
            </a:xfrm>
            <a:custGeom>
              <a:avLst/>
              <a:gdLst>
                <a:gd name="T0" fmla="*/ 340 w 6210"/>
                <a:gd name="T1" fmla="*/ 561 h 1363"/>
                <a:gd name="T2" fmla="*/ 339 w 6210"/>
                <a:gd name="T3" fmla="*/ 1362 h 1363"/>
                <a:gd name="T4" fmla="*/ 2187 w 6210"/>
                <a:gd name="T5" fmla="*/ 1362 h 1363"/>
                <a:gd name="T6" fmla="*/ 2069 w 6210"/>
                <a:gd name="T7" fmla="*/ 544 h 1363"/>
                <a:gd name="T8" fmla="*/ 1248 w 6210"/>
                <a:gd name="T9" fmla="*/ 0 h 1363"/>
                <a:gd name="T10" fmla="*/ 3527 w 6210"/>
                <a:gd name="T11" fmla="*/ 682 h 1363"/>
                <a:gd name="T12" fmla="*/ 2291 w 6210"/>
                <a:gd name="T13" fmla="*/ 0 h 1363"/>
                <a:gd name="T14" fmla="*/ 2785 w 6210"/>
                <a:gd name="T15" fmla="*/ 1207 h 1363"/>
                <a:gd name="T16" fmla="*/ 4329 w 6210"/>
                <a:gd name="T17" fmla="*/ 470 h 1363"/>
                <a:gd name="T18" fmla="*/ 4317 w 6210"/>
                <a:gd name="T19" fmla="*/ 550 h 1363"/>
                <a:gd name="T20" fmla="*/ 4297 w 6210"/>
                <a:gd name="T21" fmla="*/ 588 h 1363"/>
                <a:gd name="T22" fmla="*/ 4274 w 6210"/>
                <a:gd name="T23" fmla="*/ 605 h 1363"/>
                <a:gd name="T24" fmla="*/ 4228 w 6210"/>
                <a:gd name="T25" fmla="*/ 611 h 1363"/>
                <a:gd name="T26" fmla="*/ 4212 w 6210"/>
                <a:gd name="T27" fmla="*/ 268 h 1363"/>
                <a:gd name="T28" fmla="*/ 4260 w 6210"/>
                <a:gd name="T29" fmla="*/ 273 h 1363"/>
                <a:gd name="T30" fmla="*/ 4291 w 6210"/>
                <a:gd name="T31" fmla="*/ 290 h 1363"/>
                <a:gd name="T32" fmla="*/ 4311 w 6210"/>
                <a:gd name="T33" fmla="*/ 318 h 1363"/>
                <a:gd name="T34" fmla="*/ 4328 w 6210"/>
                <a:gd name="T35" fmla="*/ 383 h 1363"/>
                <a:gd name="T36" fmla="*/ 4668 w 6210"/>
                <a:gd name="T37" fmla="*/ 400 h 1363"/>
                <a:gd name="T38" fmla="*/ 4659 w 6210"/>
                <a:gd name="T39" fmla="*/ 272 h 1363"/>
                <a:gd name="T40" fmla="*/ 4629 w 6210"/>
                <a:gd name="T41" fmla="*/ 154 h 1363"/>
                <a:gd name="T42" fmla="*/ 4588 w 6210"/>
                <a:gd name="T43" fmla="*/ 89 h 1363"/>
                <a:gd name="T44" fmla="*/ 4540 w 6210"/>
                <a:gd name="T45" fmla="*/ 50 h 1363"/>
                <a:gd name="T46" fmla="*/ 4463 w 6210"/>
                <a:gd name="T47" fmla="*/ 19 h 1363"/>
                <a:gd name="T48" fmla="*/ 4356 w 6210"/>
                <a:gd name="T49" fmla="*/ 4 h 1363"/>
                <a:gd name="T50" fmla="*/ 3667 w 6210"/>
                <a:gd name="T51" fmla="*/ 0 h 1363"/>
                <a:gd name="T52" fmla="*/ 4223 w 6210"/>
                <a:gd name="T53" fmla="*/ 899 h 1363"/>
                <a:gd name="T54" fmla="*/ 4352 w 6210"/>
                <a:gd name="T55" fmla="*/ 894 h 1363"/>
                <a:gd name="T56" fmla="*/ 4458 w 6210"/>
                <a:gd name="T57" fmla="*/ 874 h 1363"/>
                <a:gd name="T58" fmla="*/ 4534 w 6210"/>
                <a:gd name="T59" fmla="*/ 837 h 1363"/>
                <a:gd name="T60" fmla="*/ 4588 w 6210"/>
                <a:gd name="T61" fmla="*/ 785 h 1363"/>
                <a:gd name="T62" fmla="*/ 4630 w 6210"/>
                <a:gd name="T63" fmla="*/ 702 h 1363"/>
                <a:gd name="T64" fmla="*/ 4650 w 6210"/>
                <a:gd name="T65" fmla="*/ 629 h 1363"/>
                <a:gd name="T66" fmla="*/ 4667 w 6210"/>
                <a:gd name="T67" fmla="*/ 474 h 1363"/>
                <a:gd name="T68" fmla="*/ 5429 w 6210"/>
                <a:gd name="T69" fmla="*/ 497 h 1363"/>
                <a:gd name="T70" fmla="*/ 5414 w 6210"/>
                <a:gd name="T71" fmla="*/ 565 h 1363"/>
                <a:gd name="T72" fmla="*/ 5390 w 6210"/>
                <a:gd name="T73" fmla="*/ 595 h 1363"/>
                <a:gd name="T74" fmla="*/ 5365 w 6210"/>
                <a:gd name="T75" fmla="*/ 607 h 1363"/>
                <a:gd name="T76" fmla="*/ 5106 w 6210"/>
                <a:gd name="T77" fmla="*/ 611 h 1363"/>
                <a:gd name="T78" fmla="*/ 5338 w 6210"/>
                <a:gd name="T79" fmla="*/ 269 h 1363"/>
                <a:gd name="T80" fmla="*/ 5382 w 6210"/>
                <a:gd name="T81" fmla="*/ 284 h 1363"/>
                <a:gd name="T82" fmla="*/ 5405 w 6210"/>
                <a:gd name="T83" fmla="*/ 307 h 1363"/>
                <a:gd name="T84" fmla="*/ 5423 w 6210"/>
                <a:gd name="T85" fmla="*/ 352 h 1363"/>
                <a:gd name="T86" fmla="*/ 5432 w 6210"/>
                <a:gd name="T87" fmla="*/ 439 h 1363"/>
                <a:gd name="T88" fmla="*/ 5763 w 6210"/>
                <a:gd name="T89" fmla="*/ 301 h 1363"/>
                <a:gd name="T90" fmla="*/ 5752 w 6210"/>
                <a:gd name="T91" fmla="*/ 232 h 1363"/>
                <a:gd name="T92" fmla="*/ 5719 w 6210"/>
                <a:gd name="T93" fmla="*/ 136 h 1363"/>
                <a:gd name="T94" fmla="*/ 5682 w 6210"/>
                <a:gd name="T95" fmla="*/ 83 h 1363"/>
                <a:gd name="T96" fmla="*/ 5633 w 6210"/>
                <a:gd name="T97" fmla="*/ 45 h 1363"/>
                <a:gd name="T98" fmla="*/ 5543 w 6210"/>
                <a:gd name="T99" fmla="*/ 15 h 1363"/>
                <a:gd name="T100" fmla="*/ 5432 w 6210"/>
                <a:gd name="T101" fmla="*/ 2 h 1363"/>
                <a:gd name="T102" fmla="*/ 4768 w 6210"/>
                <a:gd name="T103" fmla="*/ 681 h 1363"/>
                <a:gd name="T104" fmla="*/ 5350 w 6210"/>
                <a:gd name="T105" fmla="*/ 899 h 1363"/>
                <a:gd name="T106" fmla="*/ 5474 w 6210"/>
                <a:gd name="T107" fmla="*/ 892 h 1363"/>
                <a:gd name="T108" fmla="*/ 5566 w 6210"/>
                <a:gd name="T109" fmla="*/ 871 h 1363"/>
                <a:gd name="T110" fmla="*/ 5641 w 6210"/>
                <a:gd name="T111" fmla="*/ 833 h 1363"/>
                <a:gd name="T112" fmla="*/ 5694 w 6210"/>
                <a:gd name="T113" fmla="*/ 779 h 1363"/>
                <a:gd name="T114" fmla="*/ 5728 w 6210"/>
                <a:gd name="T115" fmla="*/ 715 h 1363"/>
                <a:gd name="T116" fmla="*/ 5757 w 6210"/>
                <a:gd name="T117" fmla="*/ 604 h 1363"/>
                <a:gd name="T118" fmla="*/ 5769 w 6210"/>
                <a:gd name="T119" fmla="*/ 436 h 1363"/>
                <a:gd name="T120" fmla="*/ 6210 w 6210"/>
                <a:gd name="T121" fmla="*/ 1362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10" h="1363">
                  <a:moveTo>
                    <a:pt x="1188" y="1362"/>
                  </a:moveTo>
                  <a:lnTo>
                    <a:pt x="647" y="675"/>
                  </a:lnTo>
                  <a:lnTo>
                    <a:pt x="1165" y="0"/>
                  </a:lnTo>
                  <a:lnTo>
                    <a:pt x="797" y="0"/>
                  </a:lnTo>
                  <a:lnTo>
                    <a:pt x="340" y="561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681"/>
                  </a:lnTo>
                  <a:lnTo>
                    <a:pt x="0" y="1362"/>
                  </a:lnTo>
                  <a:lnTo>
                    <a:pt x="339" y="1362"/>
                  </a:lnTo>
                  <a:lnTo>
                    <a:pt x="339" y="805"/>
                  </a:lnTo>
                  <a:lnTo>
                    <a:pt x="798" y="1362"/>
                  </a:lnTo>
                  <a:lnTo>
                    <a:pt x="1188" y="1362"/>
                  </a:lnTo>
                  <a:close/>
                  <a:moveTo>
                    <a:pt x="1248" y="1362"/>
                  </a:moveTo>
                  <a:lnTo>
                    <a:pt x="2187" y="1362"/>
                  </a:lnTo>
                  <a:lnTo>
                    <a:pt x="2187" y="1061"/>
                  </a:lnTo>
                  <a:lnTo>
                    <a:pt x="1589" y="1061"/>
                  </a:lnTo>
                  <a:lnTo>
                    <a:pt x="1589" y="812"/>
                  </a:lnTo>
                  <a:lnTo>
                    <a:pt x="2069" y="812"/>
                  </a:lnTo>
                  <a:lnTo>
                    <a:pt x="2069" y="544"/>
                  </a:lnTo>
                  <a:lnTo>
                    <a:pt x="1589" y="544"/>
                  </a:lnTo>
                  <a:lnTo>
                    <a:pt x="1589" y="295"/>
                  </a:lnTo>
                  <a:lnTo>
                    <a:pt x="2187" y="295"/>
                  </a:lnTo>
                  <a:lnTo>
                    <a:pt x="2187" y="0"/>
                  </a:lnTo>
                  <a:lnTo>
                    <a:pt x="1248" y="0"/>
                  </a:lnTo>
                  <a:lnTo>
                    <a:pt x="1248" y="681"/>
                  </a:lnTo>
                  <a:lnTo>
                    <a:pt x="1248" y="1362"/>
                  </a:lnTo>
                  <a:close/>
                  <a:moveTo>
                    <a:pt x="3193" y="1363"/>
                  </a:moveTo>
                  <a:lnTo>
                    <a:pt x="3527" y="1363"/>
                  </a:lnTo>
                  <a:lnTo>
                    <a:pt x="3527" y="682"/>
                  </a:lnTo>
                  <a:lnTo>
                    <a:pt x="3527" y="2"/>
                  </a:lnTo>
                  <a:lnTo>
                    <a:pt x="3136" y="2"/>
                  </a:lnTo>
                  <a:lnTo>
                    <a:pt x="2914" y="760"/>
                  </a:lnTo>
                  <a:lnTo>
                    <a:pt x="2692" y="0"/>
                  </a:lnTo>
                  <a:lnTo>
                    <a:pt x="2291" y="0"/>
                  </a:lnTo>
                  <a:lnTo>
                    <a:pt x="2291" y="681"/>
                  </a:lnTo>
                  <a:lnTo>
                    <a:pt x="2291" y="1362"/>
                  </a:lnTo>
                  <a:lnTo>
                    <a:pt x="2625" y="1362"/>
                  </a:lnTo>
                  <a:lnTo>
                    <a:pt x="2625" y="616"/>
                  </a:lnTo>
                  <a:lnTo>
                    <a:pt x="2785" y="1207"/>
                  </a:lnTo>
                  <a:lnTo>
                    <a:pt x="3020" y="1207"/>
                  </a:lnTo>
                  <a:lnTo>
                    <a:pt x="3193" y="619"/>
                  </a:lnTo>
                  <a:lnTo>
                    <a:pt x="3193" y="1363"/>
                  </a:lnTo>
                  <a:close/>
                  <a:moveTo>
                    <a:pt x="4331" y="439"/>
                  </a:moveTo>
                  <a:lnTo>
                    <a:pt x="4329" y="470"/>
                  </a:lnTo>
                  <a:lnTo>
                    <a:pt x="4329" y="485"/>
                  </a:lnTo>
                  <a:lnTo>
                    <a:pt x="4328" y="498"/>
                  </a:lnTo>
                  <a:lnTo>
                    <a:pt x="4325" y="521"/>
                  </a:lnTo>
                  <a:lnTo>
                    <a:pt x="4320" y="542"/>
                  </a:lnTo>
                  <a:lnTo>
                    <a:pt x="4317" y="550"/>
                  </a:lnTo>
                  <a:lnTo>
                    <a:pt x="4315" y="559"/>
                  </a:lnTo>
                  <a:lnTo>
                    <a:pt x="4309" y="572"/>
                  </a:lnTo>
                  <a:lnTo>
                    <a:pt x="4305" y="578"/>
                  </a:lnTo>
                  <a:lnTo>
                    <a:pt x="4302" y="584"/>
                  </a:lnTo>
                  <a:lnTo>
                    <a:pt x="4297" y="588"/>
                  </a:lnTo>
                  <a:lnTo>
                    <a:pt x="4293" y="593"/>
                  </a:lnTo>
                  <a:lnTo>
                    <a:pt x="4288" y="596"/>
                  </a:lnTo>
                  <a:lnTo>
                    <a:pt x="4283" y="599"/>
                  </a:lnTo>
                  <a:lnTo>
                    <a:pt x="4279" y="602"/>
                  </a:lnTo>
                  <a:lnTo>
                    <a:pt x="4274" y="605"/>
                  </a:lnTo>
                  <a:lnTo>
                    <a:pt x="4268" y="606"/>
                  </a:lnTo>
                  <a:lnTo>
                    <a:pt x="4263" y="607"/>
                  </a:lnTo>
                  <a:lnTo>
                    <a:pt x="4252" y="610"/>
                  </a:lnTo>
                  <a:lnTo>
                    <a:pt x="4240" y="611"/>
                  </a:lnTo>
                  <a:lnTo>
                    <a:pt x="4228" y="611"/>
                  </a:lnTo>
                  <a:lnTo>
                    <a:pt x="4201" y="611"/>
                  </a:lnTo>
                  <a:lnTo>
                    <a:pt x="4004" y="611"/>
                  </a:lnTo>
                  <a:lnTo>
                    <a:pt x="4004" y="268"/>
                  </a:lnTo>
                  <a:lnTo>
                    <a:pt x="4198" y="268"/>
                  </a:lnTo>
                  <a:lnTo>
                    <a:pt x="4212" y="268"/>
                  </a:lnTo>
                  <a:lnTo>
                    <a:pt x="4225" y="268"/>
                  </a:lnTo>
                  <a:lnTo>
                    <a:pt x="4237" y="269"/>
                  </a:lnTo>
                  <a:lnTo>
                    <a:pt x="4249" y="270"/>
                  </a:lnTo>
                  <a:lnTo>
                    <a:pt x="4255" y="272"/>
                  </a:lnTo>
                  <a:lnTo>
                    <a:pt x="4260" y="273"/>
                  </a:lnTo>
                  <a:lnTo>
                    <a:pt x="4271" y="278"/>
                  </a:lnTo>
                  <a:lnTo>
                    <a:pt x="4276" y="280"/>
                  </a:lnTo>
                  <a:lnTo>
                    <a:pt x="4282" y="283"/>
                  </a:lnTo>
                  <a:lnTo>
                    <a:pt x="4287" y="286"/>
                  </a:lnTo>
                  <a:lnTo>
                    <a:pt x="4291" y="290"/>
                  </a:lnTo>
                  <a:lnTo>
                    <a:pt x="4295" y="295"/>
                  </a:lnTo>
                  <a:lnTo>
                    <a:pt x="4299" y="300"/>
                  </a:lnTo>
                  <a:lnTo>
                    <a:pt x="4304" y="304"/>
                  </a:lnTo>
                  <a:lnTo>
                    <a:pt x="4308" y="310"/>
                  </a:lnTo>
                  <a:lnTo>
                    <a:pt x="4311" y="318"/>
                  </a:lnTo>
                  <a:lnTo>
                    <a:pt x="4314" y="325"/>
                  </a:lnTo>
                  <a:lnTo>
                    <a:pt x="4320" y="341"/>
                  </a:lnTo>
                  <a:lnTo>
                    <a:pt x="4322" y="350"/>
                  </a:lnTo>
                  <a:lnTo>
                    <a:pt x="4325" y="360"/>
                  </a:lnTo>
                  <a:lnTo>
                    <a:pt x="4328" y="383"/>
                  </a:lnTo>
                  <a:lnTo>
                    <a:pt x="4329" y="410"/>
                  </a:lnTo>
                  <a:lnTo>
                    <a:pt x="4331" y="424"/>
                  </a:lnTo>
                  <a:lnTo>
                    <a:pt x="4331" y="439"/>
                  </a:lnTo>
                  <a:close/>
                  <a:moveTo>
                    <a:pt x="4668" y="436"/>
                  </a:moveTo>
                  <a:lnTo>
                    <a:pt x="4668" y="400"/>
                  </a:lnTo>
                  <a:lnTo>
                    <a:pt x="4668" y="382"/>
                  </a:lnTo>
                  <a:lnTo>
                    <a:pt x="4667" y="365"/>
                  </a:lnTo>
                  <a:lnTo>
                    <a:pt x="4665" y="331"/>
                  </a:lnTo>
                  <a:lnTo>
                    <a:pt x="4663" y="301"/>
                  </a:lnTo>
                  <a:lnTo>
                    <a:pt x="4659" y="272"/>
                  </a:lnTo>
                  <a:lnTo>
                    <a:pt x="4654" y="245"/>
                  </a:lnTo>
                  <a:lnTo>
                    <a:pt x="4650" y="220"/>
                  </a:lnTo>
                  <a:lnTo>
                    <a:pt x="4644" y="197"/>
                  </a:lnTo>
                  <a:lnTo>
                    <a:pt x="4636" y="175"/>
                  </a:lnTo>
                  <a:lnTo>
                    <a:pt x="4629" y="154"/>
                  </a:lnTo>
                  <a:lnTo>
                    <a:pt x="4619" y="136"/>
                  </a:lnTo>
                  <a:lnTo>
                    <a:pt x="4610" y="119"/>
                  </a:lnTo>
                  <a:lnTo>
                    <a:pt x="4605" y="111"/>
                  </a:lnTo>
                  <a:lnTo>
                    <a:pt x="4600" y="103"/>
                  </a:lnTo>
                  <a:lnTo>
                    <a:pt x="4588" y="89"/>
                  </a:lnTo>
                  <a:lnTo>
                    <a:pt x="4582" y="83"/>
                  </a:lnTo>
                  <a:lnTo>
                    <a:pt x="4576" y="77"/>
                  </a:lnTo>
                  <a:lnTo>
                    <a:pt x="4562" y="65"/>
                  </a:lnTo>
                  <a:lnTo>
                    <a:pt x="4548" y="55"/>
                  </a:lnTo>
                  <a:lnTo>
                    <a:pt x="4540" y="50"/>
                  </a:lnTo>
                  <a:lnTo>
                    <a:pt x="4533" y="45"/>
                  </a:lnTo>
                  <a:lnTo>
                    <a:pt x="4517" y="38"/>
                  </a:lnTo>
                  <a:lnTo>
                    <a:pt x="4500" y="31"/>
                  </a:lnTo>
                  <a:lnTo>
                    <a:pt x="4482" y="25"/>
                  </a:lnTo>
                  <a:lnTo>
                    <a:pt x="4463" y="19"/>
                  </a:lnTo>
                  <a:lnTo>
                    <a:pt x="4443" y="15"/>
                  </a:lnTo>
                  <a:lnTo>
                    <a:pt x="4423" y="11"/>
                  </a:lnTo>
                  <a:lnTo>
                    <a:pt x="4401" y="8"/>
                  </a:lnTo>
                  <a:lnTo>
                    <a:pt x="4379" y="5"/>
                  </a:lnTo>
                  <a:lnTo>
                    <a:pt x="4356" y="4"/>
                  </a:lnTo>
                  <a:lnTo>
                    <a:pt x="4332" y="2"/>
                  </a:lnTo>
                  <a:lnTo>
                    <a:pt x="4306" y="2"/>
                  </a:lnTo>
                  <a:lnTo>
                    <a:pt x="4280" y="0"/>
                  </a:lnTo>
                  <a:lnTo>
                    <a:pt x="4225" y="0"/>
                  </a:lnTo>
                  <a:lnTo>
                    <a:pt x="3667" y="0"/>
                  </a:lnTo>
                  <a:lnTo>
                    <a:pt x="3667" y="681"/>
                  </a:lnTo>
                  <a:lnTo>
                    <a:pt x="3667" y="1362"/>
                  </a:lnTo>
                  <a:lnTo>
                    <a:pt x="4004" y="1362"/>
                  </a:lnTo>
                  <a:lnTo>
                    <a:pt x="4004" y="899"/>
                  </a:lnTo>
                  <a:lnTo>
                    <a:pt x="4223" y="899"/>
                  </a:lnTo>
                  <a:lnTo>
                    <a:pt x="4251" y="899"/>
                  </a:lnTo>
                  <a:lnTo>
                    <a:pt x="4277" y="898"/>
                  </a:lnTo>
                  <a:lnTo>
                    <a:pt x="4304" y="898"/>
                  </a:lnTo>
                  <a:lnTo>
                    <a:pt x="4328" y="896"/>
                  </a:lnTo>
                  <a:lnTo>
                    <a:pt x="4352" y="894"/>
                  </a:lnTo>
                  <a:lnTo>
                    <a:pt x="4376" y="891"/>
                  </a:lnTo>
                  <a:lnTo>
                    <a:pt x="4397" y="888"/>
                  </a:lnTo>
                  <a:lnTo>
                    <a:pt x="4419" y="883"/>
                  </a:lnTo>
                  <a:lnTo>
                    <a:pt x="4439" y="879"/>
                  </a:lnTo>
                  <a:lnTo>
                    <a:pt x="4458" y="874"/>
                  </a:lnTo>
                  <a:lnTo>
                    <a:pt x="4477" y="868"/>
                  </a:lnTo>
                  <a:lnTo>
                    <a:pt x="4494" y="859"/>
                  </a:lnTo>
                  <a:lnTo>
                    <a:pt x="4511" y="851"/>
                  </a:lnTo>
                  <a:lnTo>
                    <a:pt x="4527" y="842"/>
                  </a:lnTo>
                  <a:lnTo>
                    <a:pt x="4534" y="837"/>
                  </a:lnTo>
                  <a:lnTo>
                    <a:pt x="4542" y="831"/>
                  </a:lnTo>
                  <a:lnTo>
                    <a:pt x="4556" y="819"/>
                  </a:lnTo>
                  <a:lnTo>
                    <a:pt x="4570" y="807"/>
                  </a:lnTo>
                  <a:lnTo>
                    <a:pt x="4582" y="793"/>
                  </a:lnTo>
                  <a:lnTo>
                    <a:pt x="4588" y="785"/>
                  </a:lnTo>
                  <a:lnTo>
                    <a:pt x="4593" y="778"/>
                  </a:lnTo>
                  <a:lnTo>
                    <a:pt x="4604" y="761"/>
                  </a:lnTo>
                  <a:lnTo>
                    <a:pt x="4613" y="743"/>
                  </a:lnTo>
                  <a:lnTo>
                    <a:pt x="4623" y="724"/>
                  </a:lnTo>
                  <a:lnTo>
                    <a:pt x="4630" y="702"/>
                  </a:lnTo>
                  <a:lnTo>
                    <a:pt x="4634" y="691"/>
                  </a:lnTo>
                  <a:lnTo>
                    <a:pt x="4637" y="680"/>
                  </a:lnTo>
                  <a:lnTo>
                    <a:pt x="4641" y="668"/>
                  </a:lnTo>
                  <a:lnTo>
                    <a:pt x="4645" y="656"/>
                  </a:lnTo>
                  <a:lnTo>
                    <a:pt x="4650" y="629"/>
                  </a:lnTo>
                  <a:lnTo>
                    <a:pt x="4654" y="602"/>
                  </a:lnTo>
                  <a:lnTo>
                    <a:pt x="4659" y="573"/>
                  </a:lnTo>
                  <a:lnTo>
                    <a:pt x="4663" y="542"/>
                  </a:lnTo>
                  <a:lnTo>
                    <a:pt x="4665" y="509"/>
                  </a:lnTo>
                  <a:lnTo>
                    <a:pt x="4667" y="474"/>
                  </a:lnTo>
                  <a:lnTo>
                    <a:pt x="4668" y="436"/>
                  </a:lnTo>
                  <a:close/>
                  <a:moveTo>
                    <a:pt x="5432" y="439"/>
                  </a:moveTo>
                  <a:lnTo>
                    <a:pt x="5431" y="470"/>
                  </a:lnTo>
                  <a:lnTo>
                    <a:pt x="5429" y="484"/>
                  </a:lnTo>
                  <a:lnTo>
                    <a:pt x="5429" y="497"/>
                  </a:lnTo>
                  <a:lnTo>
                    <a:pt x="5426" y="520"/>
                  </a:lnTo>
                  <a:lnTo>
                    <a:pt x="5422" y="541"/>
                  </a:lnTo>
                  <a:lnTo>
                    <a:pt x="5420" y="549"/>
                  </a:lnTo>
                  <a:lnTo>
                    <a:pt x="5416" y="558"/>
                  </a:lnTo>
                  <a:lnTo>
                    <a:pt x="5414" y="565"/>
                  </a:lnTo>
                  <a:lnTo>
                    <a:pt x="5410" y="571"/>
                  </a:lnTo>
                  <a:lnTo>
                    <a:pt x="5406" y="577"/>
                  </a:lnTo>
                  <a:lnTo>
                    <a:pt x="5403" y="582"/>
                  </a:lnTo>
                  <a:lnTo>
                    <a:pt x="5394" y="591"/>
                  </a:lnTo>
                  <a:lnTo>
                    <a:pt x="5390" y="595"/>
                  </a:lnTo>
                  <a:lnTo>
                    <a:pt x="5386" y="599"/>
                  </a:lnTo>
                  <a:lnTo>
                    <a:pt x="5381" y="601"/>
                  </a:lnTo>
                  <a:lnTo>
                    <a:pt x="5376" y="604"/>
                  </a:lnTo>
                  <a:lnTo>
                    <a:pt x="5370" y="605"/>
                  </a:lnTo>
                  <a:lnTo>
                    <a:pt x="5365" y="607"/>
                  </a:lnTo>
                  <a:lnTo>
                    <a:pt x="5353" y="610"/>
                  </a:lnTo>
                  <a:lnTo>
                    <a:pt x="5341" y="611"/>
                  </a:lnTo>
                  <a:lnTo>
                    <a:pt x="5329" y="611"/>
                  </a:lnTo>
                  <a:lnTo>
                    <a:pt x="5302" y="611"/>
                  </a:lnTo>
                  <a:lnTo>
                    <a:pt x="5106" y="611"/>
                  </a:lnTo>
                  <a:lnTo>
                    <a:pt x="5106" y="268"/>
                  </a:lnTo>
                  <a:lnTo>
                    <a:pt x="5300" y="268"/>
                  </a:lnTo>
                  <a:lnTo>
                    <a:pt x="5313" y="268"/>
                  </a:lnTo>
                  <a:lnTo>
                    <a:pt x="5325" y="268"/>
                  </a:lnTo>
                  <a:lnTo>
                    <a:pt x="5338" y="269"/>
                  </a:lnTo>
                  <a:lnTo>
                    <a:pt x="5350" y="272"/>
                  </a:lnTo>
                  <a:lnTo>
                    <a:pt x="5361" y="274"/>
                  </a:lnTo>
                  <a:lnTo>
                    <a:pt x="5372" y="278"/>
                  </a:lnTo>
                  <a:lnTo>
                    <a:pt x="5377" y="281"/>
                  </a:lnTo>
                  <a:lnTo>
                    <a:pt x="5382" y="284"/>
                  </a:lnTo>
                  <a:lnTo>
                    <a:pt x="5387" y="287"/>
                  </a:lnTo>
                  <a:lnTo>
                    <a:pt x="5392" y="291"/>
                  </a:lnTo>
                  <a:lnTo>
                    <a:pt x="5397" y="296"/>
                  </a:lnTo>
                  <a:lnTo>
                    <a:pt x="5400" y="301"/>
                  </a:lnTo>
                  <a:lnTo>
                    <a:pt x="5405" y="307"/>
                  </a:lnTo>
                  <a:lnTo>
                    <a:pt x="5409" y="313"/>
                  </a:lnTo>
                  <a:lnTo>
                    <a:pt x="5411" y="319"/>
                  </a:lnTo>
                  <a:lnTo>
                    <a:pt x="5415" y="326"/>
                  </a:lnTo>
                  <a:lnTo>
                    <a:pt x="5421" y="343"/>
                  </a:lnTo>
                  <a:lnTo>
                    <a:pt x="5423" y="352"/>
                  </a:lnTo>
                  <a:lnTo>
                    <a:pt x="5426" y="363"/>
                  </a:lnTo>
                  <a:lnTo>
                    <a:pt x="5428" y="384"/>
                  </a:lnTo>
                  <a:lnTo>
                    <a:pt x="5431" y="410"/>
                  </a:lnTo>
                  <a:lnTo>
                    <a:pt x="5431" y="424"/>
                  </a:lnTo>
                  <a:lnTo>
                    <a:pt x="5432" y="439"/>
                  </a:lnTo>
                  <a:close/>
                  <a:moveTo>
                    <a:pt x="5769" y="436"/>
                  </a:moveTo>
                  <a:lnTo>
                    <a:pt x="5768" y="400"/>
                  </a:lnTo>
                  <a:lnTo>
                    <a:pt x="5768" y="365"/>
                  </a:lnTo>
                  <a:lnTo>
                    <a:pt x="5765" y="331"/>
                  </a:lnTo>
                  <a:lnTo>
                    <a:pt x="5763" y="301"/>
                  </a:lnTo>
                  <a:lnTo>
                    <a:pt x="5760" y="286"/>
                  </a:lnTo>
                  <a:lnTo>
                    <a:pt x="5759" y="272"/>
                  </a:lnTo>
                  <a:lnTo>
                    <a:pt x="5757" y="258"/>
                  </a:lnTo>
                  <a:lnTo>
                    <a:pt x="5754" y="245"/>
                  </a:lnTo>
                  <a:lnTo>
                    <a:pt x="5752" y="232"/>
                  </a:lnTo>
                  <a:lnTo>
                    <a:pt x="5749" y="220"/>
                  </a:lnTo>
                  <a:lnTo>
                    <a:pt x="5743" y="197"/>
                  </a:lnTo>
                  <a:lnTo>
                    <a:pt x="5736" y="175"/>
                  </a:lnTo>
                  <a:lnTo>
                    <a:pt x="5728" y="154"/>
                  </a:lnTo>
                  <a:lnTo>
                    <a:pt x="5719" y="136"/>
                  </a:lnTo>
                  <a:lnTo>
                    <a:pt x="5709" y="119"/>
                  </a:lnTo>
                  <a:lnTo>
                    <a:pt x="5705" y="111"/>
                  </a:lnTo>
                  <a:lnTo>
                    <a:pt x="5698" y="103"/>
                  </a:lnTo>
                  <a:lnTo>
                    <a:pt x="5688" y="89"/>
                  </a:lnTo>
                  <a:lnTo>
                    <a:pt x="5682" y="83"/>
                  </a:lnTo>
                  <a:lnTo>
                    <a:pt x="5675" y="77"/>
                  </a:lnTo>
                  <a:lnTo>
                    <a:pt x="5662" y="65"/>
                  </a:lnTo>
                  <a:lnTo>
                    <a:pt x="5648" y="55"/>
                  </a:lnTo>
                  <a:lnTo>
                    <a:pt x="5640" y="50"/>
                  </a:lnTo>
                  <a:lnTo>
                    <a:pt x="5633" y="45"/>
                  </a:lnTo>
                  <a:lnTo>
                    <a:pt x="5617" y="38"/>
                  </a:lnTo>
                  <a:lnTo>
                    <a:pt x="5600" y="31"/>
                  </a:lnTo>
                  <a:lnTo>
                    <a:pt x="5582" y="25"/>
                  </a:lnTo>
                  <a:lnTo>
                    <a:pt x="5564" y="19"/>
                  </a:lnTo>
                  <a:lnTo>
                    <a:pt x="5543" y="15"/>
                  </a:lnTo>
                  <a:lnTo>
                    <a:pt x="5524" y="11"/>
                  </a:lnTo>
                  <a:lnTo>
                    <a:pt x="5502" y="8"/>
                  </a:lnTo>
                  <a:lnTo>
                    <a:pt x="5479" y="5"/>
                  </a:lnTo>
                  <a:lnTo>
                    <a:pt x="5456" y="4"/>
                  </a:lnTo>
                  <a:lnTo>
                    <a:pt x="5432" y="2"/>
                  </a:lnTo>
                  <a:lnTo>
                    <a:pt x="5406" y="2"/>
                  </a:lnTo>
                  <a:lnTo>
                    <a:pt x="5381" y="0"/>
                  </a:lnTo>
                  <a:lnTo>
                    <a:pt x="5326" y="0"/>
                  </a:lnTo>
                  <a:lnTo>
                    <a:pt x="4768" y="0"/>
                  </a:lnTo>
                  <a:lnTo>
                    <a:pt x="4768" y="681"/>
                  </a:lnTo>
                  <a:lnTo>
                    <a:pt x="4768" y="1362"/>
                  </a:lnTo>
                  <a:lnTo>
                    <a:pt x="5106" y="1362"/>
                  </a:lnTo>
                  <a:lnTo>
                    <a:pt x="5106" y="899"/>
                  </a:lnTo>
                  <a:lnTo>
                    <a:pt x="5324" y="899"/>
                  </a:lnTo>
                  <a:lnTo>
                    <a:pt x="5350" y="899"/>
                  </a:lnTo>
                  <a:lnTo>
                    <a:pt x="5377" y="898"/>
                  </a:lnTo>
                  <a:lnTo>
                    <a:pt x="5403" y="898"/>
                  </a:lnTo>
                  <a:lnTo>
                    <a:pt x="5428" y="897"/>
                  </a:lnTo>
                  <a:lnTo>
                    <a:pt x="5451" y="894"/>
                  </a:lnTo>
                  <a:lnTo>
                    <a:pt x="5474" y="892"/>
                  </a:lnTo>
                  <a:lnTo>
                    <a:pt x="5496" y="888"/>
                  </a:lnTo>
                  <a:lnTo>
                    <a:pt x="5518" y="885"/>
                  </a:lnTo>
                  <a:lnTo>
                    <a:pt x="5538" y="880"/>
                  </a:lnTo>
                  <a:lnTo>
                    <a:pt x="5558" y="875"/>
                  </a:lnTo>
                  <a:lnTo>
                    <a:pt x="5566" y="871"/>
                  </a:lnTo>
                  <a:lnTo>
                    <a:pt x="5576" y="868"/>
                  </a:lnTo>
                  <a:lnTo>
                    <a:pt x="5594" y="860"/>
                  </a:lnTo>
                  <a:lnTo>
                    <a:pt x="5610" y="853"/>
                  </a:lnTo>
                  <a:lnTo>
                    <a:pt x="5627" y="843"/>
                  </a:lnTo>
                  <a:lnTo>
                    <a:pt x="5641" y="833"/>
                  </a:lnTo>
                  <a:lnTo>
                    <a:pt x="5656" y="822"/>
                  </a:lnTo>
                  <a:lnTo>
                    <a:pt x="5663" y="816"/>
                  </a:lnTo>
                  <a:lnTo>
                    <a:pt x="5669" y="808"/>
                  </a:lnTo>
                  <a:lnTo>
                    <a:pt x="5682" y="795"/>
                  </a:lnTo>
                  <a:lnTo>
                    <a:pt x="5694" y="779"/>
                  </a:lnTo>
                  <a:lnTo>
                    <a:pt x="5705" y="763"/>
                  </a:lnTo>
                  <a:lnTo>
                    <a:pt x="5714" y="745"/>
                  </a:lnTo>
                  <a:lnTo>
                    <a:pt x="5719" y="736"/>
                  </a:lnTo>
                  <a:lnTo>
                    <a:pt x="5724" y="726"/>
                  </a:lnTo>
                  <a:lnTo>
                    <a:pt x="5728" y="715"/>
                  </a:lnTo>
                  <a:lnTo>
                    <a:pt x="5732" y="704"/>
                  </a:lnTo>
                  <a:lnTo>
                    <a:pt x="5740" y="681"/>
                  </a:lnTo>
                  <a:lnTo>
                    <a:pt x="5746" y="657"/>
                  </a:lnTo>
                  <a:lnTo>
                    <a:pt x="5752" y="631"/>
                  </a:lnTo>
                  <a:lnTo>
                    <a:pt x="5757" y="604"/>
                  </a:lnTo>
                  <a:lnTo>
                    <a:pt x="5760" y="575"/>
                  </a:lnTo>
                  <a:lnTo>
                    <a:pt x="5764" y="543"/>
                  </a:lnTo>
                  <a:lnTo>
                    <a:pt x="5766" y="509"/>
                  </a:lnTo>
                  <a:lnTo>
                    <a:pt x="5768" y="474"/>
                  </a:lnTo>
                  <a:lnTo>
                    <a:pt x="5769" y="436"/>
                  </a:lnTo>
                  <a:close/>
                  <a:moveTo>
                    <a:pt x="6210" y="0"/>
                  </a:moveTo>
                  <a:lnTo>
                    <a:pt x="5869" y="0"/>
                  </a:lnTo>
                  <a:lnTo>
                    <a:pt x="5869" y="681"/>
                  </a:lnTo>
                  <a:lnTo>
                    <a:pt x="5869" y="1362"/>
                  </a:lnTo>
                  <a:lnTo>
                    <a:pt x="6210" y="1362"/>
                  </a:lnTo>
                  <a:lnTo>
                    <a:pt x="6210" y="681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4427538" y="3003550"/>
              <a:ext cx="647700" cy="646113"/>
              <a:chOff x="4427538" y="3003550"/>
              <a:chExt cx="647700" cy="646113"/>
            </a:xfrm>
          </p:grpSpPr>
          <p:sp>
            <p:nvSpPr>
              <p:cNvPr id="15" name="Freeform 22"/>
              <p:cNvSpPr>
                <a:spLocks/>
              </p:cNvSpPr>
              <p:nvPr userDrawn="1"/>
            </p:nvSpPr>
            <p:spPr bwMode="auto">
              <a:xfrm>
                <a:off x="4427538" y="3003550"/>
                <a:ext cx="647700" cy="646113"/>
              </a:xfrm>
              <a:custGeom>
                <a:avLst/>
                <a:gdLst>
                  <a:gd name="T0" fmla="*/ 2037 w 2040"/>
                  <a:gd name="T1" fmla="*/ 1097 h 2037"/>
                  <a:gd name="T2" fmla="*/ 2024 w 2040"/>
                  <a:gd name="T3" fmla="*/ 1199 h 2037"/>
                  <a:gd name="T4" fmla="*/ 2001 w 2040"/>
                  <a:gd name="T5" fmla="*/ 1297 h 2037"/>
                  <a:gd name="T6" fmla="*/ 1969 w 2040"/>
                  <a:gd name="T7" fmla="*/ 1391 h 2037"/>
                  <a:gd name="T8" fmla="*/ 1928 w 2040"/>
                  <a:gd name="T9" fmla="*/ 1482 h 2037"/>
                  <a:gd name="T10" fmla="*/ 1880 w 2040"/>
                  <a:gd name="T11" fmla="*/ 1567 h 2037"/>
                  <a:gd name="T12" fmla="*/ 1823 w 2040"/>
                  <a:gd name="T13" fmla="*/ 1647 h 2037"/>
                  <a:gd name="T14" fmla="*/ 1758 w 2040"/>
                  <a:gd name="T15" fmla="*/ 1721 h 2037"/>
                  <a:gd name="T16" fmla="*/ 1669 w 2040"/>
                  <a:gd name="T17" fmla="*/ 1804 h 2037"/>
                  <a:gd name="T18" fmla="*/ 1590 w 2040"/>
                  <a:gd name="T19" fmla="*/ 1863 h 2037"/>
                  <a:gd name="T20" fmla="*/ 1484 w 2040"/>
                  <a:gd name="T21" fmla="*/ 1926 h 2037"/>
                  <a:gd name="T22" fmla="*/ 1395 w 2040"/>
                  <a:gd name="T23" fmla="*/ 1967 h 2037"/>
                  <a:gd name="T24" fmla="*/ 1299 w 2040"/>
                  <a:gd name="T25" fmla="*/ 1998 h 2037"/>
                  <a:gd name="T26" fmla="*/ 1200 w 2040"/>
                  <a:gd name="T27" fmla="*/ 2021 h 2037"/>
                  <a:gd name="T28" fmla="*/ 1099 w 2040"/>
                  <a:gd name="T29" fmla="*/ 2035 h 2037"/>
                  <a:gd name="T30" fmla="*/ 993 w 2040"/>
                  <a:gd name="T31" fmla="*/ 2037 h 2037"/>
                  <a:gd name="T32" fmla="*/ 890 w 2040"/>
                  <a:gd name="T33" fmla="*/ 2029 h 2037"/>
                  <a:gd name="T34" fmla="*/ 789 w 2040"/>
                  <a:gd name="T35" fmla="*/ 2012 h 2037"/>
                  <a:gd name="T36" fmla="*/ 692 w 2040"/>
                  <a:gd name="T37" fmla="*/ 1984 h 2037"/>
                  <a:gd name="T38" fmla="*/ 600 w 2040"/>
                  <a:gd name="T39" fmla="*/ 1947 h 2037"/>
                  <a:gd name="T40" fmla="*/ 513 w 2040"/>
                  <a:gd name="T41" fmla="*/ 1903 h 2037"/>
                  <a:gd name="T42" fmla="*/ 429 w 2040"/>
                  <a:gd name="T43" fmla="*/ 1849 h 2037"/>
                  <a:gd name="T44" fmla="*/ 353 w 2040"/>
                  <a:gd name="T45" fmla="*/ 1789 h 2037"/>
                  <a:gd name="T46" fmla="*/ 281 w 2040"/>
                  <a:gd name="T47" fmla="*/ 1721 h 2037"/>
                  <a:gd name="T48" fmla="*/ 203 w 2040"/>
                  <a:gd name="T49" fmla="*/ 1628 h 2037"/>
                  <a:gd name="T50" fmla="*/ 136 w 2040"/>
                  <a:gd name="T51" fmla="*/ 1526 h 2037"/>
                  <a:gd name="T52" fmla="*/ 90 w 2040"/>
                  <a:gd name="T53" fmla="*/ 1437 h 2037"/>
                  <a:gd name="T54" fmla="*/ 53 w 2040"/>
                  <a:gd name="T55" fmla="*/ 1345 h 2037"/>
                  <a:gd name="T56" fmla="*/ 27 w 2040"/>
                  <a:gd name="T57" fmla="*/ 1248 h 2037"/>
                  <a:gd name="T58" fmla="*/ 8 w 2040"/>
                  <a:gd name="T59" fmla="*/ 1148 h 2037"/>
                  <a:gd name="T60" fmla="*/ 0 w 2040"/>
                  <a:gd name="T61" fmla="*/ 1045 h 2037"/>
                  <a:gd name="T62" fmla="*/ 4 w 2040"/>
                  <a:gd name="T63" fmla="*/ 940 h 2037"/>
                  <a:gd name="T64" fmla="*/ 16 w 2040"/>
                  <a:gd name="T65" fmla="*/ 838 h 2037"/>
                  <a:gd name="T66" fmla="*/ 39 w 2040"/>
                  <a:gd name="T67" fmla="*/ 740 h 2037"/>
                  <a:gd name="T68" fmla="*/ 70 w 2040"/>
                  <a:gd name="T69" fmla="*/ 645 h 2037"/>
                  <a:gd name="T70" fmla="*/ 112 w 2040"/>
                  <a:gd name="T71" fmla="*/ 554 h 2037"/>
                  <a:gd name="T72" fmla="*/ 161 w 2040"/>
                  <a:gd name="T73" fmla="*/ 470 h 2037"/>
                  <a:gd name="T74" fmla="*/ 218 w 2040"/>
                  <a:gd name="T75" fmla="*/ 390 h 2037"/>
                  <a:gd name="T76" fmla="*/ 281 w 2040"/>
                  <a:gd name="T77" fmla="*/ 316 h 2037"/>
                  <a:gd name="T78" fmla="*/ 371 w 2040"/>
                  <a:gd name="T79" fmla="*/ 232 h 2037"/>
                  <a:gd name="T80" fmla="*/ 450 w 2040"/>
                  <a:gd name="T81" fmla="*/ 174 h 2037"/>
                  <a:gd name="T82" fmla="*/ 555 w 2040"/>
                  <a:gd name="T83" fmla="*/ 111 h 2037"/>
                  <a:gd name="T84" fmla="*/ 646 w 2040"/>
                  <a:gd name="T85" fmla="*/ 70 h 2037"/>
                  <a:gd name="T86" fmla="*/ 741 w 2040"/>
                  <a:gd name="T87" fmla="*/ 38 h 2037"/>
                  <a:gd name="T88" fmla="*/ 839 w 2040"/>
                  <a:gd name="T89" fmla="*/ 15 h 2037"/>
                  <a:gd name="T90" fmla="*/ 941 w 2040"/>
                  <a:gd name="T91" fmla="*/ 2 h 2037"/>
                  <a:gd name="T92" fmla="*/ 1046 w 2040"/>
                  <a:gd name="T93" fmla="*/ 0 h 2037"/>
                  <a:gd name="T94" fmla="*/ 1150 w 2040"/>
                  <a:gd name="T95" fmla="*/ 8 h 2037"/>
                  <a:gd name="T96" fmla="*/ 1250 w 2040"/>
                  <a:gd name="T97" fmla="*/ 25 h 2037"/>
                  <a:gd name="T98" fmla="*/ 1347 w 2040"/>
                  <a:gd name="T99" fmla="*/ 53 h 2037"/>
                  <a:gd name="T100" fmla="*/ 1439 w 2040"/>
                  <a:gd name="T101" fmla="*/ 89 h 2037"/>
                  <a:gd name="T102" fmla="*/ 1528 w 2040"/>
                  <a:gd name="T103" fmla="*/ 134 h 2037"/>
                  <a:gd name="T104" fmla="*/ 1610 w 2040"/>
                  <a:gd name="T105" fmla="*/ 187 h 2037"/>
                  <a:gd name="T106" fmla="*/ 1688 w 2040"/>
                  <a:gd name="T107" fmla="*/ 248 h 2037"/>
                  <a:gd name="T108" fmla="*/ 1758 w 2040"/>
                  <a:gd name="T109" fmla="*/ 316 h 2037"/>
                  <a:gd name="T110" fmla="*/ 1837 w 2040"/>
                  <a:gd name="T111" fmla="*/ 409 h 2037"/>
                  <a:gd name="T112" fmla="*/ 1905 w 2040"/>
                  <a:gd name="T113" fmla="*/ 511 h 2037"/>
                  <a:gd name="T114" fmla="*/ 1950 w 2040"/>
                  <a:gd name="T115" fmla="*/ 599 h 2037"/>
                  <a:gd name="T116" fmla="*/ 1986 w 2040"/>
                  <a:gd name="T117" fmla="*/ 691 h 2037"/>
                  <a:gd name="T118" fmla="*/ 2014 w 2040"/>
                  <a:gd name="T119" fmla="*/ 788 h 2037"/>
                  <a:gd name="T120" fmla="*/ 2031 w 2040"/>
                  <a:gd name="T121" fmla="*/ 889 h 2037"/>
                  <a:gd name="T122" fmla="*/ 2040 w 2040"/>
                  <a:gd name="T123" fmla="*/ 992 h 2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40" h="2037">
                    <a:moveTo>
                      <a:pt x="2040" y="1018"/>
                    </a:moveTo>
                    <a:lnTo>
                      <a:pt x="2040" y="1045"/>
                    </a:lnTo>
                    <a:lnTo>
                      <a:pt x="2038" y="1070"/>
                    </a:lnTo>
                    <a:lnTo>
                      <a:pt x="2037" y="1097"/>
                    </a:lnTo>
                    <a:lnTo>
                      <a:pt x="2035" y="1122"/>
                    </a:lnTo>
                    <a:lnTo>
                      <a:pt x="2031" y="1148"/>
                    </a:lnTo>
                    <a:lnTo>
                      <a:pt x="2029" y="1173"/>
                    </a:lnTo>
                    <a:lnTo>
                      <a:pt x="2024" y="1199"/>
                    </a:lnTo>
                    <a:lnTo>
                      <a:pt x="2019" y="1223"/>
                    </a:lnTo>
                    <a:lnTo>
                      <a:pt x="2014" y="1248"/>
                    </a:lnTo>
                    <a:lnTo>
                      <a:pt x="2008" y="1273"/>
                    </a:lnTo>
                    <a:lnTo>
                      <a:pt x="2001" y="1297"/>
                    </a:lnTo>
                    <a:lnTo>
                      <a:pt x="1994" y="1321"/>
                    </a:lnTo>
                    <a:lnTo>
                      <a:pt x="1986" y="1345"/>
                    </a:lnTo>
                    <a:lnTo>
                      <a:pt x="1978" y="1368"/>
                    </a:lnTo>
                    <a:lnTo>
                      <a:pt x="1969" y="1391"/>
                    </a:lnTo>
                    <a:lnTo>
                      <a:pt x="1960" y="1414"/>
                    </a:lnTo>
                    <a:lnTo>
                      <a:pt x="1950" y="1437"/>
                    </a:lnTo>
                    <a:lnTo>
                      <a:pt x="1939" y="1460"/>
                    </a:lnTo>
                    <a:lnTo>
                      <a:pt x="1928" y="1482"/>
                    </a:lnTo>
                    <a:lnTo>
                      <a:pt x="1917" y="1504"/>
                    </a:lnTo>
                    <a:lnTo>
                      <a:pt x="1905" y="1526"/>
                    </a:lnTo>
                    <a:lnTo>
                      <a:pt x="1892" y="1546"/>
                    </a:lnTo>
                    <a:lnTo>
                      <a:pt x="1880" y="1567"/>
                    </a:lnTo>
                    <a:lnTo>
                      <a:pt x="1866" y="1588"/>
                    </a:lnTo>
                    <a:lnTo>
                      <a:pt x="1852" y="1608"/>
                    </a:lnTo>
                    <a:lnTo>
                      <a:pt x="1837" y="1628"/>
                    </a:lnTo>
                    <a:lnTo>
                      <a:pt x="1823" y="1647"/>
                    </a:lnTo>
                    <a:lnTo>
                      <a:pt x="1807" y="1666"/>
                    </a:lnTo>
                    <a:lnTo>
                      <a:pt x="1791" y="1685"/>
                    </a:lnTo>
                    <a:lnTo>
                      <a:pt x="1775" y="1704"/>
                    </a:lnTo>
                    <a:lnTo>
                      <a:pt x="1758" y="1721"/>
                    </a:lnTo>
                    <a:lnTo>
                      <a:pt x="1741" y="1739"/>
                    </a:lnTo>
                    <a:lnTo>
                      <a:pt x="1723" y="1756"/>
                    </a:lnTo>
                    <a:lnTo>
                      <a:pt x="1706" y="1773"/>
                    </a:lnTo>
                    <a:lnTo>
                      <a:pt x="1669" y="1804"/>
                    </a:lnTo>
                    <a:lnTo>
                      <a:pt x="1649" y="1820"/>
                    </a:lnTo>
                    <a:lnTo>
                      <a:pt x="1630" y="1835"/>
                    </a:lnTo>
                    <a:lnTo>
                      <a:pt x="1610" y="1849"/>
                    </a:lnTo>
                    <a:lnTo>
                      <a:pt x="1590" y="1863"/>
                    </a:lnTo>
                    <a:lnTo>
                      <a:pt x="1549" y="1889"/>
                    </a:lnTo>
                    <a:lnTo>
                      <a:pt x="1528" y="1903"/>
                    </a:lnTo>
                    <a:lnTo>
                      <a:pt x="1506" y="1915"/>
                    </a:lnTo>
                    <a:lnTo>
                      <a:pt x="1484" y="1926"/>
                    </a:lnTo>
                    <a:lnTo>
                      <a:pt x="1462" y="1936"/>
                    </a:lnTo>
                    <a:lnTo>
                      <a:pt x="1439" y="1947"/>
                    </a:lnTo>
                    <a:lnTo>
                      <a:pt x="1418" y="1957"/>
                    </a:lnTo>
                    <a:lnTo>
                      <a:pt x="1395" y="1967"/>
                    </a:lnTo>
                    <a:lnTo>
                      <a:pt x="1370" y="1975"/>
                    </a:lnTo>
                    <a:lnTo>
                      <a:pt x="1347" y="1984"/>
                    </a:lnTo>
                    <a:lnTo>
                      <a:pt x="1323" y="1991"/>
                    </a:lnTo>
                    <a:lnTo>
                      <a:pt x="1299" y="1998"/>
                    </a:lnTo>
                    <a:lnTo>
                      <a:pt x="1274" y="2006"/>
                    </a:lnTo>
                    <a:lnTo>
                      <a:pt x="1250" y="2012"/>
                    </a:lnTo>
                    <a:lnTo>
                      <a:pt x="1226" y="2016"/>
                    </a:lnTo>
                    <a:lnTo>
                      <a:pt x="1200" y="2021"/>
                    </a:lnTo>
                    <a:lnTo>
                      <a:pt x="1175" y="2025"/>
                    </a:lnTo>
                    <a:lnTo>
                      <a:pt x="1150" y="2029"/>
                    </a:lnTo>
                    <a:lnTo>
                      <a:pt x="1124" y="2032"/>
                    </a:lnTo>
                    <a:lnTo>
                      <a:pt x="1099" y="2035"/>
                    </a:lnTo>
                    <a:lnTo>
                      <a:pt x="1072" y="2036"/>
                    </a:lnTo>
                    <a:lnTo>
                      <a:pt x="1046" y="2037"/>
                    </a:lnTo>
                    <a:lnTo>
                      <a:pt x="1020" y="2037"/>
                    </a:lnTo>
                    <a:lnTo>
                      <a:pt x="993" y="2037"/>
                    </a:lnTo>
                    <a:lnTo>
                      <a:pt x="968" y="2036"/>
                    </a:lnTo>
                    <a:lnTo>
                      <a:pt x="941" y="2035"/>
                    </a:lnTo>
                    <a:lnTo>
                      <a:pt x="916" y="2032"/>
                    </a:lnTo>
                    <a:lnTo>
                      <a:pt x="890" y="2029"/>
                    </a:lnTo>
                    <a:lnTo>
                      <a:pt x="865" y="2025"/>
                    </a:lnTo>
                    <a:lnTo>
                      <a:pt x="839" y="2021"/>
                    </a:lnTo>
                    <a:lnTo>
                      <a:pt x="815" y="2016"/>
                    </a:lnTo>
                    <a:lnTo>
                      <a:pt x="789" y="2012"/>
                    </a:lnTo>
                    <a:lnTo>
                      <a:pt x="765" y="2006"/>
                    </a:lnTo>
                    <a:lnTo>
                      <a:pt x="741" y="1998"/>
                    </a:lnTo>
                    <a:lnTo>
                      <a:pt x="717" y="1991"/>
                    </a:lnTo>
                    <a:lnTo>
                      <a:pt x="692" y="1984"/>
                    </a:lnTo>
                    <a:lnTo>
                      <a:pt x="669" y="1975"/>
                    </a:lnTo>
                    <a:lnTo>
                      <a:pt x="646" y="1967"/>
                    </a:lnTo>
                    <a:lnTo>
                      <a:pt x="623" y="1957"/>
                    </a:lnTo>
                    <a:lnTo>
                      <a:pt x="600" y="1947"/>
                    </a:lnTo>
                    <a:lnTo>
                      <a:pt x="578" y="1936"/>
                    </a:lnTo>
                    <a:lnTo>
                      <a:pt x="555" y="1926"/>
                    </a:lnTo>
                    <a:lnTo>
                      <a:pt x="534" y="1915"/>
                    </a:lnTo>
                    <a:lnTo>
                      <a:pt x="513" y="1903"/>
                    </a:lnTo>
                    <a:lnTo>
                      <a:pt x="491" y="1889"/>
                    </a:lnTo>
                    <a:lnTo>
                      <a:pt x="470" y="1877"/>
                    </a:lnTo>
                    <a:lnTo>
                      <a:pt x="450" y="1863"/>
                    </a:lnTo>
                    <a:lnTo>
                      <a:pt x="429" y="1849"/>
                    </a:lnTo>
                    <a:lnTo>
                      <a:pt x="410" y="1835"/>
                    </a:lnTo>
                    <a:lnTo>
                      <a:pt x="390" y="1820"/>
                    </a:lnTo>
                    <a:lnTo>
                      <a:pt x="371" y="1804"/>
                    </a:lnTo>
                    <a:lnTo>
                      <a:pt x="353" y="1789"/>
                    </a:lnTo>
                    <a:lnTo>
                      <a:pt x="335" y="1773"/>
                    </a:lnTo>
                    <a:lnTo>
                      <a:pt x="316" y="1756"/>
                    </a:lnTo>
                    <a:lnTo>
                      <a:pt x="298" y="1739"/>
                    </a:lnTo>
                    <a:lnTo>
                      <a:pt x="281" y="1721"/>
                    </a:lnTo>
                    <a:lnTo>
                      <a:pt x="266" y="1704"/>
                    </a:lnTo>
                    <a:lnTo>
                      <a:pt x="233" y="1666"/>
                    </a:lnTo>
                    <a:lnTo>
                      <a:pt x="218" y="1647"/>
                    </a:lnTo>
                    <a:lnTo>
                      <a:pt x="203" y="1628"/>
                    </a:lnTo>
                    <a:lnTo>
                      <a:pt x="188" y="1608"/>
                    </a:lnTo>
                    <a:lnTo>
                      <a:pt x="175" y="1588"/>
                    </a:lnTo>
                    <a:lnTo>
                      <a:pt x="148" y="1546"/>
                    </a:lnTo>
                    <a:lnTo>
                      <a:pt x="136" y="1526"/>
                    </a:lnTo>
                    <a:lnTo>
                      <a:pt x="124" y="1504"/>
                    </a:lnTo>
                    <a:lnTo>
                      <a:pt x="112" y="1482"/>
                    </a:lnTo>
                    <a:lnTo>
                      <a:pt x="101" y="1460"/>
                    </a:lnTo>
                    <a:lnTo>
                      <a:pt x="90" y="1437"/>
                    </a:lnTo>
                    <a:lnTo>
                      <a:pt x="80" y="1414"/>
                    </a:lnTo>
                    <a:lnTo>
                      <a:pt x="70" y="1391"/>
                    </a:lnTo>
                    <a:lnTo>
                      <a:pt x="62" y="1368"/>
                    </a:lnTo>
                    <a:lnTo>
                      <a:pt x="53" y="1345"/>
                    </a:lnTo>
                    <a:lnTo>
                      <a:pt x="46" y="1321"/>
                    </a:lnTo>
                    <a:lnTo>
                      <a:pt x="39" y="1297"/>
                    </a:lnTo>
                    <a:lnTo>
                      <a:pt x="33" y="1273"/>
                    </a:lnTo>
                    <a:lnTo>
                      <a:pt x="27" y="1248"/>
                    </a:lnTo>
                    <a:lnTo>
                      <a:pt x="21" y="1223"/>
                    </a:lnTo>
                    <a:lnTo>
                      <a:pt x="16" y="1199"/>
                    </a:lnTo>
                    <a:lnTo>
                      <a:pt x="12" y="1173"/>
                    </a:lnTo>
                    <a:lnTo>
                      <a:pt x="8" y="1148"/>
                    </a:lnTo>
                    <a:lnTo>
                      <a:pt x="5" y="1122"/>
                    </a:lnTo>
                    <a:lnTo>
                      <a:pt x="4" y="1097"/>
                    </a:lnTo>
                    <a:lnTo>
                      <a:pt x="1" y="1070"/>
                    </a:lnTo>
                    <a:lnTo>
                      <a:pt x="0" y="1045"/>
                    </a:lnTo>
                    <a:lnTo>
                      <a:pt x="0" y="1018"/>
                    </a:lnTo>
                    <a:lnTo>
                      <a:pt x="0" y="992"/>
                    </a:lnTo>
                    <a:lnTo>
                      <a:pt x="1" y="966"/>
                    </a:lnTo>
                    <a:lnTo>
                      <a:pt x="4" y="940"/>
                    </a:lnTo>
                    <a:lnTo>
                      <a:pt x="5" y="914"/>
                    </a:lnTo>
                    <a:lnTo>
                      <a:pt x="8" y="889"/>
                    </a:lnTo>
                    <a:lnTo>
                      <a:pt x="12" y="863"/>
                    </a:lnTo>
                    <a:lnTo>
                      <a:pt x="16" y="838"/>
                    </a:lnTo>
                    <a:lnTo>
                      <a:pt x="21" y="812"/>
                    </a:lnTo>
                    <a:lnTo>
                      <a:pt x="27" y="788"/>
                    </a:lnTo>
                    <a:lnTo>
                      <a:pt x="33" y="764"/>
                    </a:lnTo>
                    <a:lnTo>
                      <a:pt x="39" y="740"/>
                    </a:lnTo>
                    <a:lnTo>
                      <a:pt x="46" y="715"/>
                    </a:lnTo>
                    <a:lnTo>
                      <a:pt x="53" y="691"/>
                    </a:lnTo>
                    <a:lnTo>
                      <a:pt x="62" y="668"/>
                    </a:lnTo>
                    <a:lnTo>
                      <a:pt x="70" y="645"/>
                    </a:lnTo>
                    <a:lnTo>
                      <a:pt x="80" y="622"/>
                    </a:lnTo>
                    <a:lnTo>
                      <a:pt x="90" y="599"/>
                    </a:lnTo>
                    <a:lnTo>
                      <a:pt x="101" y="576"/>
                    </a:lnTo>
                    <a:lnTo>
                      <a:pt x="112" y="554"/>
                    </a:lnTo>
                    <a:lnTo>
                      <a:pt x="124" y="533"/>
                    </a:lnTo>
                    <a:lnTo>
                      <a:pt x="136" y="511"/>
                    </a:lnTo>
                    <a:lnTo>
                      <a:pt x="148" y="490"/>
                    </a:lnTo>
                    <a:lnTo>
                      <a:pt x="161" y="470"/>
                    </a:lnTo>
                    <a:lnTo>
                      <a:pt x="175" y="449"/>
                    </a:lnTo>
                    <a:lnTo>
                      <a:pt x="188" y="428"/>
                    </a:lnTo>
                    <a:lnTo>
                      <a:pt x="203" y="409"/>
                    </a:lnTo>
                    <a:lnTo>
                      <a:pt x="218" y="390"/>
                    </a:lnTo>
                    <a:lnTo>
                      <a:pt x="233" y="370"/>
                    </a:lnTo>
                    <a:lnTo>
                      <a:pt x="249" y="352"/>
                    </a:lnTo>
                    <a:lnTo>
                      <a:pt x="266" y="333"/>
                    </a:lnTo>
                    <a:lnTo>
                      <a:pt x="281" y="316"/>
                    </a:lnTo>
                    <a:lnTo>
                      <a:pt x="298" y="298"/>
                    </a:lnTo>
                    <a:lnTo>
                      <a:pt x="316" y="281"/>
                    </a:lnTo>
                    <a:lnTo>
                      <a:pt x="335" y="264"/>
                    </a:lnTo>
                    <a:lnTo>
                      <a:pt x="371" y="232"/>
                    </a:lnTo>
                    <a:lnTo>
                      <a:pt x="390" y="216"/>
                    </a:lnTo>
                    <a:lnTo>
                      <a:pt x="410" y="202"/>
                    </a:lnTo>
                    <a:lnTo>
                      <a:pt x="429" y="187"/>
                    </a:lnTo>
                    <a:lnTo>
                      <a:pt x="450" y="174"/>
                    </a:lnTo>
                    <a:lnTo>
                      <a:pt x="491" y="147"/>
                    </a:lnTo>
                    <a:lnTo>
                      <a:pt x="513" y="134"/>
                    </a:lnTo>
                    <a:lnTo>
                      <a:pt x="534" y="122"/>
                    </a:lnTo>
                    <a:lnTo>
                      <a:pt x="555" y="111"/>
                    </a:lnTo>
                    <a:lnTo>
                      <a:pt x="578" y="100"/>
                    </a:lnTo>
                    <a:lnTo>
                      <a:pt x="600" y="89"/>
                    </a:lnTo>
                    <a:lnTo>
                      <a:pt x="623" y="80"/>
                    </a:lnTo>
                    <a:lnTo>
                      <a:pt x="646" y="70"/>
                    </a:lnTo>
                    <a:lnTo>
                      <a:pt x="669" y="61"/>
                    </a:lnTo>
                    <a:lnTo>
                      <a:pt x="692" y="53"/>
                    </a:lnTo>
                    <a:lnTo>
                      <a:pt x="717" y="46"/>
                    </a:lnTo>
                    <a:lnTo>
                      <a:pt x="741" y="38"/>
                    </a:lnTo>
                    <a:lnTo>
                      <a:pt x="765" y="31"/>
                    </a:lnTo>
                    <a:lnTo>
                      <a:pt x="789" y="25"/>
                    </a:lnTo>
                    <a:lnTo>
                      <a:pt x="815" y="20"/>
                    </a:lnTo>
                    <a:lnTo>
                      <a:pt x="839" y="15"/>
                    </a:lnTo>
                    <a:lnTo>
                      <a:pt x="865" y="12"/>
                    </a:lnTo>
                    <a:lnTo>
                      <a:pt x="890" y="8"/>
                    </a:lnTo>
                    <a:lnTo>
                      <a:pt x="916" y="4"/>
                    </a:lnTo>
                    <a:lnTo>
                      <a:pt x="941" y="2"/>
                    </a:lnTo>
                    <a:lnTo>
                      <a:pt x="968" y="1"/>
                    </a:lnTo>
                    <a:lnTo>
                      <a:pt x="993" y="0"/>
                    </a:lnTo>
                    <a:lnTo>
                      <a:pt x="1020" y="0"/>
                    </a:lnTo>
                    <a:lnTo>
                      <a:pt x="1046" y="0"/>
                    </a:lnTo>
                    <a:lnTo>
                      <a:pt x="1072" y="1"/>
                    </a:lnTo>
                    <a:lnTo>
                      <a:pt x="1099" y="2"/>
                    </a:lnTo>
                    <a:lnTo>
                      <a:pt x="1124" y="4"/>
                    </a:lnTo>
                    <a:lnTo>
                      <a:pt x="1150" y="8"/>
                    </a:lnTo>
                    <a:lnTo>
                      <a:pt x="1175" y="12"/>
                    </a:lnTo>
                    <a:lnTo>
                      <a:pt x="1200" y="15"/>
                    </a:lnTo>
                    <a:lnTo>
                      <a:pt x="1226" y="20"/>
                    </a:lnTo>
                    <a:lnTo>
                      <a:pt x="1250" y="25"/>
                    </a:lnTo>
                    <a:lnTo>
                      <a:pt x="1274" y="31"/>
                    </a:lnTo>
                    <a:lnTo>
                      <a:pt x="1299" y="38"/>
                    </a:lnTo>
                    <a:lnTo>
                      <a:pt x="1323" y="46"/>
                    </a:lnTo>
                    <a:lnTo>
                      <a:pt x="1347" y="53"/>
                    </a:lnTo>
                    <a:lnTo>
                      <a:pt x="1370" y="61"/>
                    </a:lnTo>
                    <a:lnTo>
                      <a:pt x="1395" y="70"/>
                    </a:lnTo>
                    <a:lnTo>
                      <a:pt x="1418" y="80"/>
                    </a:lnTo>
                    <a:lnTo>
                      <a:pt x="1439" y="89"/>
                    </a:lnTo>
                    <a:lnTo>
                      <a:pt x="1462" y="100"/>
                    </a:lnTo>
                    <a:lnTo>
                      <a:pt x="1484" y="111"/>
                    </a:lnTo>
                    <a:lnTo>
                      <a:pt x="1506" y="122"/>
                    </a:lnTo>
                    <a:lnTo>
                      <a:pt x="1528" y="134"/>
                    </a:lnTo>
                    <a:lnTo>
                      <a:pt x="1549" y="147"/>
                    </a:lnTo>
                    <a:lnTo>
                      <a:pt x="1569" y="159"/>
                    </a:lnTo>
                    <a:lnTo>
                      <a:pt x="1590" y="174"/>
                    </a:lnTo>
                    <a:lnTo>
                      <a:pt x="1610" y="187"/>
                    </a:lnTo>
                    <a:lnTo>
                      <a:pt x="1630" y="202"/>
                    </a:lnTo>
                    <a:lnTo>
                      <a:pt x="1649" y="216"/>
                    </a:lnTo>
                    <a:lnTo>
                      <a:pt x="1669" y="232"/>
                    </a:lnTo>
                    <a:lnTo>
                      <a:pt x="1688" y="248"/>
                    </a:lnTo>
                    <a:lnTo>
                      <a:pt x="1706" y="264"/>
                    </a:lnTo>
                    <a:lnTo>
                      <a:pt x="1723" y="281"/>
                    </a:lnTo>
                    <a:lnTo>
                      <a:pt x="1741" y="298"/>
                    </a:lnTo>
                    <a:lnTo>
                      <a:pt x="1758" y="316"/>
                    </a:lnTo>
                    <a:lnTo>
                      <a:pt x="1775" y="333"/>
                    </a:lnTo>
                    <a:lnTo>
                      <a:pt x="1807" y="370"/>
                    </a:lnTo>
                    <a:lnTo>
                      <a:pt x="1823" y="390"/>
                    </a:lnTo>
                    <a:lnTo>
                      <a:pt x="1837" y="409"/>
                    </a:lnTo>
                    <a:lnTo>
                      <a:pt x="1852" y="428"/>
                    </a:lnTo>
                    <a:lnTo>
                      <a:pt x="1866" y="449"/>
                    </a:lnTo>
                    <a:lnTo>
                      <a:pt x="1892" y="490"/>
                    </a:lnTo>
                    <a:lnTo>
                      <a:pt x="1905" y="511"/>
                    </a:lnTo>
                    <a:lnTo>
                      <a:pt x="1917" y="533"/>
                    </a:lnTo>
                    <a:lnTo>
                      <a:pt x="1928" y="554"/>
                    </a:lnTo>
                    <a:lnTo>
                      <a:pt x="1939" y="576"/>
                    </a:lnTo>
                    <a:lnTo>
                      <a:pt x="1950" y="599"/>
                    </a:lnTo>
                    <a:lnTo>
                      <a:pt x="1960" y="622"/>
                    </a:lnTo>
                    <a:lnTo>
                      <a:pt x="1969" y="645"/>
                    </a:lnTo>
                    <a:lnTo>
                      <a:pt x="1978" y="668"/>
                    </a:lnTo>
                    <a:lnTo>
                      <a:pt x="1986" y="691"/>
                    </a:lnTo>
                    <a:lnTo>
                      <a:pt x="1994" y="715"/>
                    </a:lnTo>
                    <a:lnTo>
                      <a:pt x="2001" y="740"/>
                    </a:lnTo>
                    <a:lnTo>
                      <a:pt x="2008" y="764"/>
                    </a:lnTo>
                    <a:lnTo>
                      <a:pt x="2014" y="788"/>
                    </a:lnTo>
                    <a:lnTo>
                      <a:pt x="2019" y="812"/>
                    </a:lnTo>
                    <a:lnTo>
                      <a:pt x="2024" y="838"/>
                    </a:lnTo>
                    <a:lnTo>
                      <a:pt x="2029" y="863"/>
                    </a:lnTo>
                    <a:lnTo>
                      <a:pt x="2031" y="889"/>
                    </a:lnTo>
                    <a:lnTo>
                      <a:pt x="2035" y="914"/>
                    </a:lnTo>
                    <a:lnTo>
                      <a:pt x="2037" y="940"/>
                    </a:lnTo>
                    <a:lnTo>
                      <a:pt x="2038" y="966"/>
                    </a:lnTo>
                    <a:lnTo>
                      <a:pt x="2040" y="992"/>
                    </a:lnTo>
                    <a:lnTo>
                      <a:pt x="2040" y="1018"/>
                    </a:lnTo>
                    <a:close/>
                  </a:path>
                </a:pathLst>
              </a:custGeom>
              <a:solidFill>
                <a:srgbClr val="F4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6" name="Freeform 23"/>
              <p:cNvSpPr>
                <a:spLocks/>
              </p:cNvSpPr>
              <p:nvPr userDrawn="1"/>
            </p:nvSpPr>
            <p:spPr bwMode="auto">
              <a:xfrm>
                <a:off x="4527550" y="3155950"/>
                <a:ext cx="452437" cy="404813"/>
              </a:xfrm>
              <a:custGeom>
                <a:avLst/>
                <a:gdLst>
                  <a:gd name="T0" fmla="*/ 1234 w 1424"/>
                  <a:gd name="T1" fmla="*/ 489 h 1276"/>
                  <a:gd name="T2" fmla="*/ 1200 w 1424"/>
                  <a:gd name="T3" fmla="*/ 467 h 1276"/>
                  <a:gd name="T4" fmla="*/ 1163 w 1424"/>
                  <a:gd name="T5" fmla="*/ 447 h 1276"/>
                  <a:gd name="T6" fmla="*/ 1126 w 1424"/>
                  <a:gd name="T7" fmla="*/ 429 h 1276"/>
                  <a:gd name="T8" fmla="*/ 1086 w 1424"/>
                  <a:gd name="T9" fmla="*/ 414 h 1276"/>
                  <a:gd name="T10" fmla="*/ 244 w 1424"/>
                  <a:gd name="T11" fmla="*/ 272 h 1276"/>
                  <a:gd name="T12" fmla="*/ 299 w 1424"/>
                  <a:gd name="T13" fmla="*/ 249 h 1276"/>
                  <a:gd name="T14" fmla="*/ 328 w 1424"/>
                  <a:gd name="T15" fmla="*/ 239 h 1276"/>
                  <a:gd name="T16" fmla="*/ 386 w 1424"/>
                  <a:gd name="T17" fmla="*/ 221 h 1276"/>
                  <a:gd name="T18" fmla="*/ 445 w 1424"/>
                  <a:gd name="T19" fmla="*/ 206 h 1276"/>
                  <a:gd name="T20" fmla="*/ 476 w 1424"/>
                  <a:gd name="T21" fmla="*/ 200 h 1276"/>
                  <a:gd name="T22" fmla="*/ 536 w 1424"/>
                  <a:gd name="T23" fmla="*/ 189 h 1276"/>
                  <a:gd name="T24" fmla="*/ 598 w 1424"/>
                  <a:gd name="T25" fmla="*/ 181 h 1276"/>
                  <a:gd name="T26" fmla="*/ 660 w 1424"/>
                  <a:gd name="T27" fmla="*/ 177 h 1276"/>
                  <a:gd name="T28" fmla="*/ 723 w 1424"/>
                  <a:gd name="T29" fmla="*/ 175 h 1276"/>
                  <a:gd name="T30" fmla="*/ 725 w 1424"/>
                  <a:gd name="T31" fmla="*/ 175 h 1276"/>
                  <a:gd name="T32" fmla="*/ 757 w 1424"/>
                  <a:gd name="T33" fmla="*/ 176 h 1276"/>
                  <a:gd name="T34" fmla="*/ 818 w 1424"/>
                  <a:gd name="T35" fmla="*/ 179 h 1276"/>
                  <a:gd name="T36" fmla="*/ 877 w 1424"/>
                  <a:gd name="T37" fmla="*/ 185 h 1276"/>
                  <a:gd name="T38" fmla="*/ 935 w 1424"/>
                  <a:gd name="T39" fmla="*/ 193 h 1276"/>
                  <a:gd name="T40" fmla="*/ 993 w 1424"/>
                  <a:gd name="T41" fmla="*/ 204 h 1276"/>
                  <a:gd name="T42" fmla="*/ 1050 w 1424"/>
                  <a:gd name="T43" fmla="*/ 219 h 1276"/>
                  <a:gd name="T44" fmla="*/ 1105 w 1424"/>
                  <a:gd name="T45" fmla="*/ 235 h 1276"/>
                  <a:gd name="T46" fmla="*/ 1157 w 1424"/>
                  <a:gd name="T47" fmla="*/ 255 h 1276"/>
                  <a:gd name="T48" fmla="*/ 1183 w 1424"/>
                  <a:gd name="T49" fmla="*/ 266 h 1276"/>
                  <a:gd name="T50" fmla="*/ 1221 w 1424"/>
                  <a:gd name="T51" fmla="*/ 283 h 1276"/>
                  <a:gd name="T52" fmla="*/ 1259 w 1424"/>
                  <a:gd name="T53" fmla="*/ 301 h 1276"/>
                  <a:gd name="T54" fmla="*/ 1295 w 1424"/>
                  <a:gd name="T55" fmla="*/ 321 h 1276"/>
                  <a:gd name="T56" fmla="*/ 1331 w 1424"/>
                  <a:gd name="T57" fmla="*/ 343 h 1276"/>
                  <a:gd name="T58" fmla="*/ 1388 w 1424"/>
                  <a:gd name="T59" fmla="*/ 177 h 1276"/>
                  <a:gd name="T60" fmla="*/ 1349 w 1424"/>
                  <a:gd name="T61" fmla="*/ 153 h 1276"/>
                  <a:gd name="T62" fmla="*/ 1309 w 1424"/>
                  <a:gd name="T63" fmla="*/ 133 h 1276"/>
                  <a:gd name="T64" fmla="*/ 1269 w 1424"/>
                  <a:gd name="T65" fmla="*/ 112 h 1276"/>
                  <a:gd name="T66" fmla="*/ 1226 w 1424"/>
                  <a:gd name="T67" fmla="*/ 95 h 1276"/>
                  <a:gd name="T68" fmla="*/ 1184 w 1424"/>
                  <a:gd name="T69" fmla="*/ 78 h 1276"/>
                  <a:gd name="T70" fmla="*/ 1140 w 1424"/>
                  <a:gd name="T71" fmla="*/ 63 h 1276"/>
                  <a:gd name="T72" fmla="*/ 1073 w 1424"/>
                  <a:gd name="T73" fmla="*/ 44 h 1276"/>
                  <a:gd name="T74" fmla="*/ 1006 w 1424"/>
                  <a:gd name="T75" fmla="*/ 28 h 1276"/>
                  <a:gd name="T76" fmla="*/ 959 w 1424"/>
                  <a:gd name="T77" fmla="*/ 20 h 1276"/>
                  <a:gd name="T78" fmla="*/ 913 w 1424"/>
                  <a:gd name="T79" fmla="*/ 13 h 1276"/>
                  <a:gd name="T80" fmla="*/ 866 w 1424"/>
                  <a:gd name="T81" fmla="*/ 7 h 1276"/>
                  <a:gd name="T82" fmla="*/ 772 w 1424"/>
                  <a:gd name="T83" fmla="*/ 0 h 1276"/>
                  <a:gd name="T84" fmla="*/ 677 w 1424"/>
                  <a:gd name="T85" fmla="*/ 0 h 1276"/>
                  <a:gd name="T86" fmla="*/ 628 w 1424"/>
                  <a:gd name="T87" fmla="*/ 3 h 1276"/>
                  <a:gd name="T88" fmla="*/ 580 w 1424"/>
                  <a:gd name="T89" fmla="*/ 8 h 1276"/>
                  <a:gd name="T90" fmla="*/ 533 w 1424"/>
                  <a:gd name="T91" fmla="*/ 13 h 1276"/>
                  <a:gd name="T92" fmla="*/ 484 w 1424"/>
                  <a:gd name="T93" fmla="*/ 20 h 1276"/>
                  <a:gd name="T94" fmla="*/ 437 w 1424"/>
                  <a:gd name="T95" fmla="*/ 28 h 1276"/>
                  <a:gd name="T96" fmla="*/ 390 w 1424"/>
                  <a:gd name="T97" fmla="*/ 39 h 1276"/>
                  <a:gd name="T98" fmla="*/ 320 w 1424"/>
                  <a:gd name="T99" fmla="*/ 57 h 1276"/>
                  <a:gd name="T100" fmla="*/ 253 w 1424"/>
                  <a:gd name="T101" fmla="*/ 79 h 1276"/>
                  <a:gd name="T102" fmla="*/ 208 w 1424"/>
                  <a:gd name="T103" fmla="*/ 96 h 1276"/>
                  <a:gd name="T104" fmla="*/ 165 w 1424"/>
                  <a:gd name="T105" fmla="*/ 114 h 1276"/>
                  <a:gd name="T106" fmla="*/ 101 w 1424"/>
                  <a:gd name="T107" fmla="*/ 146 h 1276"/>
                  <a:gd name="T108" fmla="*/ 40 w 1424"/>
                  <a:gd name="T109" fmla="*/ 180 h 1276"/>
                  <a:gd name="T110" fmla="*/ 0 w 1424"/>
                  <a:gd name="T111" fmla="*/ 205 h 1276"/>
                  <a:gd name="T112" fmla="*/ 712 w 1424"/>
                  <a:gd name="T113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24" h="1276">
                    <a:moveTo>
                      <a:pt x="712" y="1276"/>
                    </a:moveTo>
                    <a:lnTo>
                      <a:pt x="1234" y="489"/>
                    </a:lnTo>
                    <a:lnTo>
                      <a:pt x="1217" y="478"/>
                    </a:lnTo>
                    <a:lnTo>
                      <a:pt x="1200" y="467"/>
                    </a:lnTo>
                    <a:lnTo>
                      <a:pt x="1181" y="457"/>
                    </a:lnTo>
                    <a:lnTo>
                      <a:pt x="1163" y="447"/>
                    </a:lnTo>
                    <a:lnTo>
                      <a:pt x="1145" y="438"/>
                    </a:lnTo>
                    <a:lnTo>
                      <a:pt x="1126" y="429"/>
                    </a:lnTo>
                    <a:lnTo>
                      <a:pt x="1106" y="421"/>
                    </a:lnTo>
                    <a:lnTo>
                      <a:pt x="1086" y="414"/>
                    </a:lnTo>
                    <a:lnTo>
                      <a:pt x="712" y="977"/>
                    </a:lnTo>
                    <a:lnTo>
                      <a:pt x="244" y="272"/>
                    </a:lnTo>
                    <a:lnTo>
                      <a:pt x="271" y="260"/>
                    </a:lnTo>
                    <a:lnTo>
                      <a:pt x="299" y="249"/>
                    </a:lnTo>
                    <a:lnTo>
                      <a:pt x="313" y="244"/>
                    </a:lnTo>
                    <a:lnTo>
                      <a:pt x="328" y="239"/>
                    </a:lnTo>
                    <a:lnTo>
                      <a:pt x="357" y="229"/>
                    </a:lnTo>
                    <a:lnTo>
                      <a:pt x="386" y="221"/>
                    </a:lnTo>
                    <a:lnTo>
                      <a:pt x="415" y="214"/>
                    </a:lnTo>
                    <a:lnTo>
                      <a:pt x="445" y="206"/>
                    </a:lnTo>
                    <a:lnTo>
                      <a:pt x="460" y="203"/>
                    </a:lnTo>
                    <a:lnTo>
                      <a:pt x="476" y="200"/>
                    </a:lnTo>
                    <a:lnTo>
                      <a:pt x="506" y="194"/>
                    </a:lnTo>
                    <a:lnTo>
                      <a:pt x="536" y="189"/>
                    </a:lnTo>
                    <a:lnTo>
                      <a:pt x="567" y="185"/>
                    </a:lnTo>
                    <a:lnTo>
                      <a:pt x="598" y="181"/>
                    </a:lnTo>
                    <a:lnTo>
                      <a:pt x="630" y="179"/>
                    </a:lnTo>
                    <a:lnTo>
                      <a:pt x="660" y="177"/>
                    </a:lnTo>
                    <a:lnTo>
                      <a:pt x="691" y="176"/>
                    </a:lnTo>
                    <a:lnTo>
                      <a:pt x="723" y="175"/>
                    </a:lnTo>
                    <a:lnTo>
                      <a:pt x="724" y="175"/>
                    </a:lnTo>
                    <a:lnTo>
                      <a:pt x="725" y="175"/>
                    </a:lnTo>
                    <a:lnTo>
                      <a:pt x="727" y="175"/>
                    </a:lnTo>
                    <a:lnTo>
                      <a:pt x="757" y="176"/>
                    </a:lnTo>
                    <a:lnTo>
                      <a:pt x="787" y="176"/>
                    </a:lnTo>
                    <a:lnTo>
                      <a:pt x="818" y="179"/>
                    </a:lnTo>
                    <a:lnTo>
                      <a:pt x="847" y="181"/>
                    </a:lnTo>
                    <a:lnTo>
                      <a:pt x="877" y="185"/>
                    </a:lnTo>
                    <a:lnTo>
                      <a:pt x="906" y="188"/>
                    </a:lnTo>
                    <a:lnTo>
                      <a:pt x="935" y="193"/>
                    </a:lnTo>
                    <a:lnTo>
                      <a:pt x="964" y="198"/>
                    </a:lnTo>
                    <a:lnTo>
                      <a:pt x="993" y="204"/>
                    </a:lnTo>
                    <a:lnTo>
                      <a:pt x="1023" y="211"/>
                    </a:lnTo>
                    <a:lnTo>
                      <a:pt x="1050" y="219"/>
                    </a:lnTo>
                    <a:lnTo>
                      <a:pt x="1077" y="227"/>
                    </a:lnTo>
                    <a:lnTo>
                      <a:pt x="1105" y="235"/>
                    </a:lnTo>
                    <a:lnTo>
                      <a:pt x="1132" y="245"/>
                    </a:lnTo>
                    <a:lnTo>
                      <a:pt x="1157" y="255"/>
                    </a:lnTo>
                    <a:lnTo>
                      <a:pt x="1184" y="266"/>
                    </a:lnTo>
                    <a:lnTo>
                      <a:pt x="1183" y="266"/>
                    </a:lnTo>
                    <a:lnTo>
                      <a:pt x="1202" y="274"/>
                    </a:lnTo>
                    <a:lnTo>
                      <a:pt x="1221" y="283"/>
                    </a:lnTo>
                    <a:lnTo>
                      <a:pt x="1241" y="292"/>
                    </a:lnTo>
                    <a:lnTo>
                      <a:pt x="1259" y="301"/>
                    </a:lnTo>
                    <a:lnTo>
                      <a:pt x="1277" y="311"/>
                    </a:lnTo>
                    <a:lnTo>
                      <a:pt x="1295" y="321"/>
                    </a:lnTo>
                    <a:lnTo>
                      <a:pt x="1312" y="332"/>
                    </a:lnTo>
                    <a:lnTo>
                      <a:pt x="1331" y="343"/>
                    </a:lnTo>
                    <a:lnTo>
                      <a:pt x="1424" y="202"/>
                    </a:lnTo>
                    <a:lnTo>
                      <a:pt x="1388" y="177"/>
                    </a:lnTo>
                    <a:lnTo>
                      <a:pt x="1368" y="165"/>
                    </a:lnTo>
                    <a:lnTo>
                      <a:pt x="1349" y="153"/>
                    </a:lnTo>
                    <a:lnTo>
                      <a:pt x="1329" y="142"/>
                    </a:lnTo>
                    <a:lnTo>
                      <a:pt x="1309" y="133"/>
                    </a:lnTo>
                    <a:lnTo>
                      <a:pt x="1289" y="122"/>
                    </a:lnTo>
                    <a:lnTo>
                      <a:pt x="1269" y="112"/>
                    </a:lnTo>
                    <a:lnTo>
                      <a:pt x="1248" y="103"/>
                    </a:lnTo>
                    <a:lnTo>
                      <a:pt x="1226" y="95"/>
                    </a:lnTo>
                    <a:lnTo>
                      <a:pt x="1206" y="86"/>
                    </a:lnTo>
                    <a:lnTo>
                      <a:pt x="1184" y="78"/>
                    </a:lnTo>
                    <a:lnTo>
                      <a:pt x="1162" y="71"/>
                    </a:lnTo>
                    <a:lnTo>
                      <a:pt x="1140" y="63"/>
                    </a:lnTo>
                    <a:lnTo>
                      <a:pt x="1096" y="50"/>
                    </a:lnTo>
                    <a:lnTo>
                      <a:pt x="1073" y="44"/>
                    </a:lnTo>
                    <a:lnTo>
                      <a:pt x="1052" y="38"/>
                    </a:lnTo>
                    <a:lnTo>
                      <a:pt x="1006" y="28"/>
                    </a:lnTo>
                    <a:lnTo>
                      <a:pt x="982" y="23"/>
                    </a:lnTo>
                    <a:lnTo>
                      <a:pt x="959" y="20"/>
                    </a:lnTo>
                    <a:lnTo>
                      <a:pt x="936" y="16"/>
                    </a:lnTo>
                    <a:lnTo>
                      <a:pt x="913" y="13"/>
                    </a:lnTo>
                    <a:lnTo>
                      <a:pt x="890" y="10"/>
                    </a:lnTo>
                    <a:lnTo>
                      <a:pt x="866" y="7"/>
                    </a:lnTo>
                    <a:lnTo>
                      <a:pt x="819" y="3"/>
                    </a:lnTo>
                    <a:lnTo>
                      <a:pt x="772" y="0"/>
                    </a:lnTo>
                    <a:lnTo>
                      <a:pt x="724" y="0"/>
                    </a:lnTo>
                    <a:lnTo>
                      <a:pt x="677" y="0"/>
                    </a:lnTo>
                    <a:lnTo>
                      <a:pt x="653" y="2"/>
                    </a:lnTo>
                    <a:lnTo>
                      <a:pt x="628" y="3"/>
                    </a:lnTo>
                    <a:lnTo>
                      <a:pt x="604" y="5"/>
                    </a:lnTo>
                    <a:lnTo>
                      <a:pt x="580" y="8"/>
                    </a:lnTo>
                    <a:lnTo>
                      <a:pt x="556" y="10"/>
                    </a:lnTo>
                    <a:lnTo>
                      <a:pt x="533" y="13"/>
                    </a:lnTo>
                    <a:lnTo>
                      <a:pt x="508" y="16"/>
                    </a:lnTo>
                    <a:lnTo>
                      <a:pt x="484" y="20"/>
                    </a:lnTo>
                    <a:lnTo>
                      <a:pt x="461" y="25"/>
                    </a:lnTo>
                    <a:lnTo>
                      <a:pt x="437" y="28"/>
                    </a:lnTo>
                    <a:lnTo>
                      <a:pt x="414" y="33"/>
                    </a:lnTo>
                    <a:lnTo>
                      <a:pt x="390" y="39"/>
                    </a:lnTo>
                    <a:lnTo>
                      <a:pt x="343" y="51"/>
                    </a:lnTo>
                    <a:lnTo>
                      <a:pt x="320" y="57"/>
                    </a:lnTo>
                    <a:lnTo>
                      <a:pt x="297" y="65"/>
                    </a:lnTo>
                    <a:lnTo>
                      <a:pt x="253" y="79"/>
                    </a:lnTo>
                    <a:lnTo>
                      <a:pt x="231" y="88"/>
                    </a:lnTo>
                    <a:lnTo>
                      <a:pt x="208" y="96"/>
                    </a:lnTo>
                    <a:lnTo>
                      <a:pt x="186" y="106"/>
                    </a:lnTo>
                    <a:lnTo>
                      <a:pt x="165" y="114"/>
                    </a:lnTo>
                    <a:lnTo>
                      <a:pt x="122" y="135"/>
                    </a:lnTo>
                    <a:lnTo>
                      <a:pt x="101" y="146"/>
                    </a:lnTo>
                    <a:lnTo>
                      <a:pt x="80" y="157"/>
                    </a:lnTo>
                    <a:lnTo>
                      <a:pt x="40" y="180"/>
                    </a:lnTo>
                    <a:lnTo>
                      <a:pt x="20" y="193"/>
                    </a:lnTo>
                    <a:lnTo>
                      <a:pt x="0" y="205"/>
                    </a:lnTo>
                    <a:lnTo>
                      <a:pt x="356" y="741"/>
                    </a:lnTo>
                    <a:lnTo>
                      <a:pt x="712" y="12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723134"/>
            <a:ext cx="8064500" cy="21676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341433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75606"/>
            <a:ext cx="5976466" cy="309636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59562" y="1276350"/>
            <a:ext cx="1944687" cy="3095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413172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39750" y="1276350"/>
            <a:ext cx="8064500" cy="3095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868248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39750" y="484188"/>
            <a:ext cx="8064500" cy="388778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18295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3120656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906899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editable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850604"/>
            <a:ext cx="8064500" cy="1369218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5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xmlns="" val="3394542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auto">
          <a:xfrm>
            <a:off x="2483768" y="2211710"/>
            <a:ext cx="4176464" cy="673575"/>
          </a:xfrm>
          <a:custGeom>
            <a:avLst/>
            <a:gdLst>
              <a:gd name="T0" fmla="*/ 13739 w 13765"/>
              <a:gd name="T1" fmla="*/ 1534 h 2219"/>
              <a:gd name="T2" fmla="*/ 13573 w 13765"/>
              <a:gd name="T3" fmla="*/ 1633 h 2219"/>
              <a:gd name="T4" fmla="*/ 12659 w 13765"/>
              <a:gd name="T5" fmla="*/ 765 h 2219"/>
              <a:gd name="T6" fmla="*/ 13126 w 13765"/>
              <a:gd name="T7" fmla="*/ 1388 h 2219"/>
              <a:gd name="T8" fmla="*/ 12269 w 13765"/>
              <a:gd name="T9" fmla="*/ 1473 h 2219"/>
              <a:gd name="T10" fmla="*/ 11529 w 13765"/>
              <a:gd name="T11" fmla="*/ 752 h 2219"/>
              <a:gd name="T12" fmla="*/ 11601 w 13765"/>
              <a:gd name="T13" fmla="*/ 1363 h 2219"/>
              <a:gd name="T14" fmla="*/ 11102 w 13765"/>
              <a:gd name="T15" fmla="*/ 1602 h 2219"/>
              <a:gd name="T16" fmla="*/ 10810 w 13765"/>
              <a:gd name="T17" fmla="*/ 1123 h 2219"/>
              <a:gd name="T18" fmla="*/ 11085 w 13765"/>
              <a:gd name="T19" fmla="*/ 643 h 2219"/>
              <a:gd name="T20" fmla="*/ 10841 w 13765"/>
              <a:gd name="T21" fmla="*/ 700 h 2219"/>
              <a:gd name="T22" fmla="*/ 10705 w 13765"/>
              <a:gd name="T23" fmla="*/ 1257 h 2219"/>
              <a:gd name="T24" fmla="*/ 11060 w 13765"/>
              <a:gd name="T25" fmla="*/ 1695 h 2219"/>
              <a:gd name="T26" fmla="*/ 11626 w 13765"/>
              <a:gd name="T27" fmla="*/ 1534 h 2219"/>
              <a:gd name="T28" fmla="*/ 11757 w 13765"/>
              <a:gd name="T29" fmla="*/ 983 h 2219"/>
              <a:gd name="T30" fmla="*/ 11293 w 13765"/>
              <a:gd name="T31" fmla="*/ 525 h 2219"/>
              <a:gd name="T32" fmla="*/ 9795 w 13765"/>
              <a:gd name="T33" fmla="*/ 696 h 2219"/>
              <a:gd name="T34" fmla="*/ 10213 w 13765"/>
              <a:gd name="T35" fmla="*/ 690 h 2219"/>
              <a:gd name="T36" fmla="*/ 10440 w 13765"/>
              <a:gd name="T37" fmla="*/ 967 h 2219"/>
              <a:gd name="T38" fmla="*/ 10149 w 13765"/>
              <a:gd name="T39" fmla="*/ 538 h 2219"/>
              <a:gd name="T40" fmla="*/ 9708 w 13765"/>
              <a:gd name="T41" fmla="*/ 665 h 2219"/>
              <a:gd name="T42" fmla="*/ 8614 w 13765"/>
              <a:gd name="T43" fmla="*/ 1693 h 2219"/>
              <a:gd name="T44" fmla="*/ 7644 w 13765"/>
              <a:gd name="T45" fmla="*/ 549 h 2219"/>
              <a:gd name="T46" fmla="*/ 7337 w 13765"/>
              <a:gd name="T47" fmla="*/ 1575 h 2219"/>
              <a:gd name="T48" fmla="*/ 6944 w 13765"/>
              <a:gd name="T49" fmla="*/ 1512 h 2219"/>
              <a:gd name="T50" fmla="*/ 6760 w 13765"/>
              <a:gd name="T51" fmla="*/ 1326 h 2219"/>
              <a:gd name="T52" fmla="*/ 7055 w 13765"/>
              <a:gd name="T53" fmla="*/ 1709 h 2219"/>
              <a:gd name="T54" fmla="*/ 7478 w 13765"/>
              <a:gd name="T55" fmla="*/ 1569 h 2219"/>
              <a:gd name="T56" fmla="*/ 6069 w 13765"/>
              <a:gd name="T57" fmla="*/ 630 h 2219"/>
              <a:gd name="T58" fmla="*/ 6381 w 13765"/>
              <a:gd name="T59" fmla="*/ 1075 h 2219"/>
              <a:gd name="T60" fmla="*/ 6084 w 13765"/>
              <a:gd name="T61" fmla="*/ 1602 h 2219"/>
              <a:gd name="T62" fmla="*/ 5610 w 13765"/>
              <a:gd name="T63" fmla="*/ 1407 h 2219"/>
              <a:gd name="T64" fmla="*/ 5641 w 13765"/>
              <a:gd name="T65" fmla="*/ 779 h 2219"/>
              <a:gd name="T66" fmla="*/ 5811 w 13765"/>
              <a:gd name="T67" fmla="*/ 545 h 2219"/>
              <a:gd name="T68" fmla="*/ 5437 w 13765"/>
              <a:gd name="T69" fmla="*/ 992 h 2219"/>
              <a:gd name="T70" fmla="*/ 5594 w 13765"/>
              <a:gd name="T71" fmla="*/ 1577 h 2219"/>
              <a:gd name="T72" fmla="*/ 6142 w 13765"/>
              <a:gd name="T73" fmla="*/ 1683 h 2219"/>
              <a:gd name="T74" fmla="*/ 6484 w 13765"/>
              <a:gd name="T75" fmla="*/ 1257 h 2219"/>
              <a:gd name="T76" fmla="*/ 6313 w 13765"/>
              <a:gd name="T77" fmla="*/ 649 h 2219"/>
              <a:gd name="T78" fmla="*/ 4781 w 13765"/>
              <a:gd name="T79" fmla="*/ 1679 h 2219"/>
              <a:gd name="T80" fmla="*/ 4426 w 13765"/>
              <a:gd name="T81" fmla="*/ 2104 h 2219"/>
              <a:gd name="T82" fmla="*/ 4812 w 13765"/>
              <a:gd name="T83" fmla="*/ 1835 h 2219"/>
              <a:gd name="T84" fmla="*/ 4346 w 13765"/>
              <a:gd name="T85" fmla="*/ 549 h 2219"/>
              <a:gd name="T86" fmla="*/ 3365 w 13765"/>
              <a:gd name="T87" fmla="*/ 1563 h 2219"/>
              <a:gd name="T88" fmla="*/ 2933 w 13765"/>
              <a:gd name="T89" fmla="*/ 1548 h 2219"/>
              <a:gd name="T90" fmla="*/ 2778 w 13765"/>
              <a:gd name="T91" fmla="*/ 973 h 2219"/>
              <a:gd name="T92" fmla="*/ 3123 w 13765"/>
              <a:gd name="T93" fmla="*/ 620 h 2219"/>
              <a:gd name="T94" fmla="*/ 3497 w 13765"/>
              <a:gd name="T95" fmla="*/ 813 h 2219"/>
              <a:gd name="T96" fmla="*/ 3449 w 13765"/>
              <a:gd name="T97" fmla="*/ 616 h 2219"/>
              <a:gd name="T98" fmla="*/ 2986 w 13765"/>
              <a:gd name="T99" fmla="*/ 555 h 2219"/>
              <a:gd name="T100" fmla="*/ 2651 w 13765"/>
              <a:gd name="T101" fmla="*/ 1072 h 2219"/>
              <a:gd name="T102" fmla="*/ 2944 w 13765"/>
              <a:gd name="T103" fmla="*/ 1676 h 2219"/>
              <a:gd name="T104" fmla="*/ 3449 w 13765"/>
              <a:gd name="T105" fmla="*/ 1608 h 2219"/>
              <a:gd name="T106" fmla="*/ 3541 w 13765"/>
              <a:gd name="T107" fmla="*/ 0 h 2219"/>
              <a:gd name="T108" fmla="*/ 1771 w 13765"/>
              <a:gd name="T109" fmla="*/ 679 h 2219"/>
              <a:gd name="T110" fmla="*/ 2177 w 13765"/>
              <a:gd name="T111" fmla="*/ 702 h 2219"/>
              <a:gd name="T112" fmla="*/ 2391 w 13765"/>
              <a:gd name="T113" fmla="*/ 929 h 2219"/>
              <a:gd name="T114" fmla="*/ 2071 w 13765"/>
              <a:gd name="T115" fmla="*/ 530 h 2219"/>
              <a:gd name="T116" fmla="*/ 1628 w 13765"/>
              <a:gd name="T117" fmla="*/ 709 h 2219"/>
              <a:gd name="T118" fmla="*/ 628 w 13765"/>
              <a:gd name="T119" fmla="*/ 215 h 2219"/>
              <a:gd name="T120" fmla="*/ 290 w 13765"/>
              <a:gd name="T121" fmla="*/ 890 h 2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765" h="2219">
                <a:moveTo>
                  <a:pt x="13665" y="1719"/>
                </a:moveTo>
                <a:lnTo>
                  <a:pt x="13686" y="1716"/>
                </a:lnTo>
                <a:lnTo>
                  <a:pt x="13706" y="1710"/>
                </a:lnTo>
                <a:lnTo>
                  <a:pt x="13724" y="1700"/>
                </a:lnTo>
                <a:lnTo>
                  <a:pt x="13738" y="1686"/>
                </a:lnTo>
                <a:lnTo>
                  <a:pt x="13744" y="1679"/>
                </a:lnTo>
                <a:lnTo>
                  <a:pt x="13750" y="1670"/>
                </a:lnTo>
                <a:lnTo>
                  <a:pt x="13758" y="1653"/>
                </a:lnTo>
                <a:lnTo>
                  <a:pt x="13763" y="1633"/>
                </a:lnTo>
                <a:lnTo>
                  <a:pt x="13765" y="1612"/>
                </a:lnTo>
                <a:lnTo>
                  <a:pt x="13763" y="1589"/>
                </a:lnTo>
                <a:lnTo>
                  <a:pt x="13758" y="1568"/>
                </a:lnTo>
                <a:lnTo>
                  <a:pt x="13750" y="1551"/>
                </a:lnTo>
                <a:lnTo>
                  <a:pt x="13739" y="1534"/>
                </a:lnTo>
                <a:lnTo>
                  <a:pt x="13725" y="1522"/>
                </a:lnTo>
                <a:lnTo>
                  <a:pt x="13709" y="1512"/>
                </a:lnTo>
                <a:lnTo>
                  <a:pt x="13690" y="1506"/>
                </a:lnTo>
                <a:lnTo>
                  <a:pt x="13669" y="1504"/>
                </a:lnTo>
                <a:lnTo>
                  <a:pt x="13649" y="1506"/>
                </a:lnTo>
                <a:lnTo>
                  <a:pt x="13630" y="1512"/>
                </a:lnTo>
                <a:lnTo>
                  <a:pt x="13613" y="1522"/>
                </a:lnTo>
                <a:lnTo>
                  <a:pt x="13599" y="1534"/>
                </a:lnTo>
                <a:lnTo>
                  <a:pt x="13593" y="1542"/>
                </a:lnTo>
                <a:lnTo>
                  <a:pt x="13588" y="1551"/>
                </a:lnTo>
                <a:lnTo>
                  <a:pt x="13579" y="1568"/>
                </a:lnTo>
                <a:lnTo>
                  <a:pt x="13574" y="1589"/>
                </a:lnTo>
                <a:lnTo>
                  <a:pt x="13572" y="1612"/>
                </a:lnTo>
                <a:lnTo>
                  <a:pt x="13573" y="1633"/>
                </a:lnTo>
                <a:lnTo>
                  <a:pt x="13578" y="1653"/>
                </a:lnTo>
                <a:lnTo>
                  <a:pt x="13586" y="1670"/>
                </a:lnTo>
                <a:lnTo>
                  <a:pt x="13597" y="1686"/>
                </a:lnTo>
                <a:lnTo>
                  <a:pt x="13610" y="1700"/>
                </a:lnTo>
                <a:lnTo>
                  <a:pt x="13627" y="1710"/>
                </a:lnTo>
                <a:lnTo>
                  <a:pt x="13645" y="1716"/>
                </a:lnTo>
                <a:lnTo>
                  <a:pt x="13665" y="1719"/>
                </a:lnTo>
                <a:close/>
                <a:moveTo>
                  <a:pt x="11883" y="549"/>
                </a:moveTo>
                <a:lnTo>
                  <a:pt x="12059" y="1120"/>
                </a:lnTo>
                <a:lnTo>
                  <a:pt x="12236" y="1693"/>
                </a:lnTo>
                <a:lnTo>
                  <a:pt x="12335" y="1693"/>
                </a:lnTo>
                <a:lnTo>
                  <a:pt x="12562" y="1058"/>
                </a:lnTo>
                <a:lnTo>
                  <a:pt x="12630" y="863"/>
                </a:lnTo>
                <a:lnTo>
                  <a:pt x="12659" y="765"/>
                </a:lnTo>
                <a:lnTo>
                  <a:pt x="12673" y="715"/>
                </a:lnTo>
                <a:lnTo>
                  <a:pt x="12686" y="665"/>
                </a:lnTo>
                <a:lnTo>
                  <a:pt x="12691" y="665"/>
                </a:lnTo>
                <a:lnTo>
                  <a:pt x="12716" y="761"/>
                </a:lnTo>
                <a:lnTo>
                  <a:pt x="12744" y="857"/>
                </a:lnTo>
                <a:lnTo>
                  <a:pt x="12775" y="954"/>
                </a:lnTo>
                <a:lnTo>
                  <a:pt x="12810" y="1057"/>
                </a:lnTo>
                <a:lnTo>
                  <a:pt x="13026" y="1693"/>
                </a:lnTo>
                <a:lnTo>
                  <a:pt x="13124" y="1693"/>
                </a:lnTo>
                <a:lnTo>
                  <a:pt x="13315" y="1120"/>
                </a:lnTo>
                <a:lnTo>
                  <a:pt x="13506" y="549"/>
                </a:lnTo>
                <a:lnTo>
                  <a:pt x="13389" y="549"/>
                </a:lnTo>
                <a:lnTo>
                  <a:pt x="13187" y="1196"/>
                </a:lnTo>
                <a:lnTo>
                  <a:pt x="13126" y="1388"/>
                </a:lnTo>
                <a:lnTo>
                  <a:pt x="13102" y="1474"/>
                </a:lnTo>
                <a:lnTo>
                  <a:pt x="13081" y="1557"/>
                </a:lnTo>
                <a:lnTo>
                  <a:pt x="13077" y="1557"/>
                </a:lnTo>
                <a:lnTo>
                  <a:pt x="13053" y="1474"/>
                </a:lnTo>
                <a:lnTo>
                  <a:pt x="13027" y="1387"/>
                </a:lnTo>
                <a:lnTo>
                  <a:pt x="12965" y="1194"/>
                </a:lnTo>
                <a:lnTo>
                  <a:pt x="12745" y="549"/>
                </a:lnTo>
                <a:lnTo>
                  <a:pt x="12638" y="549"/>
                </a:lnTo>
                <a:lnTo>
                  <a:pt x="12410" y="1199"/>
                </a:lnTo>
                <a:lnTo>
                  <a:pt x="12347" y="1387"/>
                </a:lnTo>
                <a:lnTo>
                  <a:pt x="12319" y="1474"/>
                </a:lnTo>
                <a:lnTo>
                  <a:pt x="12296" y="1557"/>
                </a:lnTo>
                <a:lnTo>
                  <a:pt x="12291" y="1557"/>
                </a:lnTo>
                <a:lnTo>
                  <a:pt x="12269" y="1473"/>
                </a:lnTo>
                <a:lnTo>
                  <a:pt x="12247" y="1387"/>
                </a:lnTo>
                <a:lnTo>
                  <a:pt x="12193" y="1199"/>
                </a:lnTo>
                <a:lnTo>
                  <a:pt x="12000" y="549"/>
                </a:lnTo>
                <a:lnTo>
                  <a:pt x="11883" y="549"/>
                </a:lnTo>
                <a:close/>
                <a:moveTo>
                  <a:pt x="11234" y="618"/>
                </a:moveTo>
                <a:lnTo>
                  <a:pt x="11287" y="621"/>
                </a:lnTo>
                <a:lnTo>
                  <a:pt x="11313" y="625"/>
                </a:lnTo>
                <a:lnTo>
                  <a:pt x="11338" y="630"/>
                </a:lnTo>
                <a:lnTo>
                  <a:pt x="11362" y="638"/>
                </a:lnTo>
                <a:lnTo>
                  <a:pt x="11384" y="645"/>
                </a:lnTo>
                <a:lnTo>
                  <a:pt x="11427" y="666"/>
                </a:lnTo>
                <a:lnTo>
                  <a:pt x="11464" y="691"/>
                </a:lnTo>
                <a:lnTo>
                  <a:pt x="11499" y="720"/>
                </a:lnTo>
                <a:lnTo>
                  <a:pt x="11529" y="752"/>
                </a:lnTo>
                <a:lnTo>
                  <a:pt x="11556" y="788"/>
                </a:lnTo>
                <a:lnTo>
                  <a:pt x="11580" y="826"/>
                </a:lnTo>
                <a:lnTo>
                  <a:pt x="11600" y="866"/>
                </a:lnTo>
                <a:lnTo>
                  <a:pt x="11616" y="907"/>
                </a:lnTo>
                <a:lnTo>
                  <a:pt x="11630" y="949"/>
                </a:lnTo>
                <a:lnTo>
                  <a:pt x="11640" y="992"/>
                </a:lnTo>
                <a:lnTo>
                  <a:pt x="11647" y="1034"/>
                </a:lnTo>
                <a:lnTo>
                  <a:pt x="11651" y="1075"/>
                </a:lnTo>
                <a:lnTo>
                  <a:pt x="11652" y="1115"/>
                </a:lnTo>
                <a:lnTo>
                  <a:pt x="11650" y="1170"/>
                </a:lnTo>
                <a:lnTo>
                  <a:pt x="11644" y="1221"/>
                </a:lnTo>
                <a:lnTo>
                  <a:pt x="11634" y="1271"/>
                </a:lnTo>
                <a:lnTo>
                  <a:pt x="11619" y="1319"/>
                </a:lnTo>
                <a:lnTo>
                  <a:pt x="11601" y="1363"/>
                </a:lnTo>
                <a:lnTo>
                  <a:pt x="11580" y="1405"/>
                </a:lnTo>
                <a:lnTo>
                  <a:pt x="11556" y="1443"/>
                </a:lnTo>
                <a:lnTo>
                  <a:pt x="11529" y="1479"/>
                </a:lnTo>
                <a:lnTo>
                  <a:pt x="11498" y="1512"/>
                </a:lnTo>
                <a:lnTo>
                  <a:pt x="11465" y="1541"/>
                </a:lnTo>
                <a:lnTo>
                  <a:pt x="11431" y="1564"/>
                </a:lnTo>
                <a:lnTo>
                  <a:pt x="11393" y="1585"/>
                </a:lnTo>
                <a:lnTo>
                  <a:pt x="11355" y="1602"/>
                </a:lnTo>
                <a:lnTo>
                  <a:pt x="11313" y="1613"/>
                </a:lnTo>
                <a:lnTo>
                  <a:pt x="11270" y="1620"/>
                </a:lnTo>
                <a:lnTo>
                  <a:pt x="11226" y="1623"/>
                </a:lnTo>
                <a:lnTo>
                  <a:pt x="11183" y="1620"/>
                </a:lnTo>
                <a:lnTo>
                  <a:pt x="11141" y="1613"/>
                </a:lnTo>
                <a:lnTo>
                  <a:pt x="11102" y="1602"/>
                </a:lnTo>
                <a:lnTo>
                  <a:pt x="11063" y="1585"/>
                </a:lnTo>
                <a:lnTo>
                  <a:pt x="11025" y="1564"/>
                </a:lnTo>
                <a:lnTo>
                  <a:pt x="10992" y="1541"/>
                </a:lnTo>
                <a:lnTo>
                  <a:pt x="10959" y="1512"/>
                </a:lnTo>
                <a:lnTo>
                  <a:pt x="10931" y="1481"/>
                </a:lnTo>
                <a:lnTo>
                  <a:pt x="10917" y="1463"/>
                </a:lnTo>
                <a:lnTo>
                  <a:pt x="10903" y="1444"/>
                </a:lnTo>
                <a:lnTo>
                  <a:pt x="10880" y="1407"/>
                </a:lnTo>
                <a:lnTo>
                  <a:pt x="10858" y="1366"/>
                </a:lnTo>
                <a:lnTo>
                  <a:pt x="10842" y="1321"/>
                </a:lnTo>
                <a:lnTo>
                  <a:pt x="10827" y="1275"/>
                </a:lnTo>
                <a:lnTo>
                  <a:pt x="10817" y="1226"/>
                </a:lnTo>
                <a:lnTo>
                  <a:pt x="10811" y="1175"/>
                </a:lnTo>
                <a:lnTo>
                  <a:pt x="10810" y="1123"/>
                </a:lnTo>
                <a:lnTo>
                  <a:pt x="10811" y="1077"/>
                </a:lnTo>
                <a:lnTo>
                  <a:pt x="10816" y="1030"/>
                </a:lnTo>
                <a:lnTo>
                  <a:pt x="10824" y="986"/>
                </a:lnTo>
                <a:lnTo>
                  <a:pt x="10835" y="941"/>
                </a:lnTo>
                <a:lnTo>
                  <a:pt x="10848" y="897"/>
                </a:lnTo>
                <a:lnTo>
                  <a:pt x="10866" y="855"/>
                </a:lnTo>
                <a:lnTo>
                  <a:pt x="10887" y="816"/>
                </a:lnTo>
                <a:lnTo>
                  <a:pt x="10912" y="779"/>
                </a:lnTo>
                <a:lnTo>
                  <a:pt x="10939" y="744"/>
                </a:lnTo>
                <a:lnTo>
                  <a:pt x="10971" y="712"/>
                </a:lnTo>
                <a:lnTo>
                  <a:pt x="11006" y="685"/>
                </a:lnTo>
                <a:lnTo>
                  <a:pt x="11043" y="663"/>
                </a:lnTo>
                <a:lnTo>
                  <a:pt x="11064" y="653"/>
                </a:lnTo>
                <a:lnTo>
                  <a:pt x="11085" y="643"/>
                </a:lnTo>
                <a:lnTo>
                  <a:pt x="11131" y="629"/>
                </a:lnTo>
                <a:lnTo>
                  <a:pt x="11180" y="620"/>
                </a:lnTo>
                <a:lnTo>
                  <a:pt x="11206" y="619"/>
                </a:lnTo>
                <a:lnTo>
                  <a:pt x="11234" y="618"/>
                </a:lnTo>
                <a:close/>
                <a:moveTo>
                  <a:pt x="11236" y="523"/>
                </a:moveTo>
                <a:lnTo>
                  <a:pt x="11183" y="525"/>
                </a:lnTo>
                <a:lnTo>
                  <a:pt x="11131" y="533"/>
                </a:lnTo>
                <a:lnTo>
                  <a:pt x="11080" y="545"/>
                </a:lnTo>
                <a:lnTo>
                  <a:pt x="11032" y="563"/>
                </a:lnTo>
                <a:lnTo>
                  <a:pt x="10984" y="584"/>
                </a:lnTo>
                <a:lnTo>
                  <a:pt x="10939" y="611"/>
                </a:lnTo>
                <a:lnTo>
                  <a:pt x="10898" y="643"/>
                </a:lnTo>
                <a:lnTo>
                  <a:pt x="10858" y="680"/>
                </a:lnTo>
                <a:lnTo>
                  <a:pt x="10841" y="700"/>
                </a:lnTo>
                <a:lnTo>
                  <a:pt x="10824" y="720"/>
                </a:lnTo>
                <a:lnTo>
                  <a:pt x="10791" y="766"/>
                </a:lnTo>
                <a:lnTo>
                  <a:pt x="10777" y="790"/>
                </a:lnTo>
                <a:lnTo>
                  <a:pt x="10764" y="816"/>
                </a:lnTo>
                <a:lnTo>
                  <a:pt x="10740" y="870"/>
                </a:lnTo>
                <a:lnTo>
                  <a:pt x="10730" y="899"/>
                </a:lnTo>
                <a:lnTo>
                  <a:pt x="10720" y="928"/>
                </a:lnTo>
                <a:lnTo>
                  <a:pt x="10706" y="992"/>
                </a:lnTo>
                <a:lnTo>
                  <a:pt x="10698" y="1059"/>
                </a:lnTo>
                <a:lnTo>
                  <a:pt x="10695" y="1094"/>
                </a:lnTo>
                <a:lnTo>
                  <a:pt x="10695" y="1130"/>
                </a:lnTo>
                <a:lnTo>
                  <a:pt x="10698" y="1195"/>
                </a:lnTo>
                <a:lnTo>
                  <a:pt x="10701" y="1227"/>
                </a:lnTo>
                <a:lnTo>
                  <a:pt x="10705" y="1257"/>
                </a:lnTo>
                <a:lnTo>
                  <a:pt x="10718" y="1317"/>
                </a:lnTo>
                <a:lnTo>
                  <a:pt x="10735" y="1372"/>
                </a:lnTo>
                <a:lnTo>
                  <a:pt x="10758" y="1425"/>
                </a:lnTo>
                <a:lnTo>
                  <a:pt x="10782" y="1473"/>
                </a:lnTo>
                <a:lnTo>
                  <a:pt x="10812" y="1518"/>
                </a:lnTo>
                <a:lnTo>
                  <a:pt x="10829" y="1538"/>
                </a:lnTo>
                <a:lnTo>
                  <a:pt x="10846" y="1558"/>
                </a:lnTo>
                <a:lnTo>
                  <a:pt x="10865" y="1577"/>
                </a:lnTo>
                <a:lnTo>
                  <a:pt x="10883" y="1594"/>
                </a:lnTo>
                <a:lnTo>
                  <a:pt x="10923" y="1627"/>
                </a:lnTo>
                <a:lnTo>
                  <a:pt x="10967" y="1654"/>
                </a:lnTo>
                <a:lnTo>
                  <a:pt x="10989" y="1666"/>
                </a:lnTo>
                <a:lnTo>
                  <a:pt x="11013" y="1676"/>
                </a:lnTo>
                <a:lnTo>
                  <a:pt x="11060" y="1695"/>
                </a:lnTo>
                <a:lnTo>
                  <a:pt x="11087" y="1701"/>
                </a:lnTo>
                <a:lnTo>
                  <a:pt x="11111" y="1708"/>
                </a:lnTo>
                <a:lnTo>
                  <a:pt x="11164" y="1716"/>
                </a:lnTo>
                <a:lnTo>
                  <a:pt x="11219" y="1719"/>
                </a:lnTo>
                <a:lnTo>
                  <a:pt x="11267" y="1716"/>
                </a:lnTo>
                <a:lnTo>
                  <a:pt x="11316" y="1710"/>
                </a:lnTo>
                <a:lnTo>
                  <a:pt x="11364" y="1699"/>
                </a:lnTo>
                <a:lnTo>
                  <a:pt x="11412" y="1683"/>
                </a:lnTo>
                <a:lnTo>
                  <a:pt x="11459" y="1663"/>
                </a:lnTo>
                <a:lnTo>
                  <a:pt x="11504" y="1638"/>
                </a:lnTo>
                <a:lnTo>
                  <a:pt x="11548" y="1608"/>
                </a:lnTo>
                <a:lnTo>
                  <a:pt x="11589" y="1573"/>
                </a:lnTo>
                <a:lnTo>
                  <a:pt x="11608" y="1554"/>
                </a:lnTo>
                <a:lnTo>
                  <a:pt x="11626" y="1534"/>
                </a:lnTo>
                <a:lnTo>
                  <a:pt x="11644" y="1512"/>
                </a:lnTo>
                <a:lnTo>
                  <a:pt x="11661" y="1489"/>
                </a:lnTo>
                <a:lnTo>
                  <a:pt x="11676" y="1464"/>
                </a:lnTo>
                <a:lnTo>
                  <a:pt x="11691" y="1440"/>
                </a:lnTo>
                <a:lnTo>
                  <a:pt x="11705" y="1412"/>
                </a:lnTo>
                <a:lnTo>
                  <a:pt x="11717" y="1383"/>
                </a:lnTo>
                <a:lnTo>
                  <a:pt x="11738" y="1324"/>
                </a:lnTo>
                <a:lnTo>
                  <a:pt x="11753" y="1257"/>
                </a:lnTo>
                <a:lnTo>
                  <a:pt x="11763" y="1185"/>
                </a:lnTo>
                <a:lnTo>
                  <a:pt x="11766" y="1148"/>
                </a:lnTo>
                <a:lnTo>
                  <a:pt x="11767" y="1109"/>
                </a:lnTo>
                <a:lnTo>
                  <a:pt x="11765" y="1044"/>
                </a:lnTo>
                <a:lnTo>
                  <a:pt x="11761" y="1014"/>
                </a:lnTo>
                <a:lnTo>
                  <a:pt x="11757" y="983"/>
                </a:lnTo>
                <a:lnTo>
                  <a:pt x="11745" y="926"/>
                </a:lnTo>
                <a:lnTo>
                  <a:pt x="11728" y="870"/>
                </a:lnTo>
                <a:lnTo>
                  <a:pt x="11707" y="818"/>
                </a:lnTo>
                <a:lnTo>
                  <a:pt x="11682" y="770"/>
                </a:lnTo>
                <a:lnTo>
                  <a:pt x="11654" y="726"/>
                </a:lnTo>
                <a:lnTo>
                  <a:pt x="11620" y="685"/>
                </a:lnTo>
                <a:lnTo>
                  <a:pt x="11583" y="649"/>
                </a:lnTo>
                <a:lnTo>
                  <a:pt x="11543" y="616"/>
                </a:lnTo>
                <a:lnTo>
                  <a:pt x="11522" y="601"/>
                </a:lnTo>
                <a:lnTo>
                  <a:pt x="11499" y="588"/>
                </a:lnTo>
                <a:lnTo>
                  <a:pt x="11452" y="565"/>
                </a:lnTo>
                <a:lnTo>
                  <a:pt x="11402" y="547"/>
                </a:lnTo>
                <a:lnTo>
                  <a:pt x="11350" y="533"/>
                </a:lnTo>
                <a:lnTo>
                  <a:pt x="11293" y="525"/>
                </a:lnTo>
                <a:lnTo>
                  <a:pt x="11236" y="523"/>
                </a:lnTo>
                <a:close/>
                <a:moveTo>
                  <a:pt x="9537" y="1693"/>
                </a:moveTo>
                <a:lnTo>
                  <a:pt x="9652" y="1693"/>
                </a:lnTo>
                <a:lnTo>
                  <a:pt x="9652" y="984"/>
                </a:lnTo>
                <a:lnTo>
                  <a:pt x="9653" y="958"/>
                </a:lnTo>
                <a:lnTo>
                  <a:pt x="9657" y="931"/>
                </a:lnTo>
                <a:lnTo>
                  <a:pt x="9666" y="882"/>
                </a:lnTo>
                <a:lnTo>
                  <a:pt x="9676" y="855"/>
                </a:lnTo>
                <a:lnTo>
                  <a:pt x="9687" y="828"/>
                </a:lnTo>
                <a:lnTo>
                  <a:pt x="9717" y="779"/>
                </a:lnTo>
                <a:lnTo>
                  <a:pt x="9734" y="756"/>
                </a:lnTo>
                <a:lnTo>
                  <a:pt x="9753" y="735"/>
                </a:lnTo>
                <a:lnTo>
                  <a:pt x="9773" y="714"/>
                </a:lnTo>
                <a:lnTo>
                  <a:pt x="9795" y="696"/>
                </a:lnTo>
                <a:lnTo>
                  <a:pt x="9818" y="679"/>
                </a:lnTo>
                <a:lnTo>
                  <a:pt x="9843" y="664"/>
                </a:lnTo>
                <a:lnTo>
                  <a:pt x="9868" y="651"/>
                </a:lnTo>
                <a:lnTo>
                  <a:pt x="9895" y="640"/>
                </a:lnTo>
                <a:lnTo>
                  <a:pt x="9922" y="631"/>
                </a:lnTo>
                <a:lnTo>
                  <a:pt x="9951" y="625"/>
                </a:lnTo>
                <a:lnTo>
                  <a:pt x="9980" y="621"/>
                </a:lnTo>
                <a:lnTo>
                  <a:pt x="10010" y="620"/>
                </a:lnTo>
                <a:lnTo>
                  <a:pt x="10052" y="623"/>
                </a:lnTo>
                <a:lnTo>
                  <a:pt x="10091" y="629"/>
                </a:lnTo>
                <a:lnTo>
                  <a:pt x="10126" y="639"/>
                </a:lnTo>
                <a:lnTo>
                  <a:pt x="10158" y="653"/>
                </a:lnTo>
                <a:lnTo>
                  <a:pt x="10187" y="670"/>
                </a:lnTo>
                <a:lnTo>
                  <a:pt x="10213" y="690"/>
                </a:lnTo>
                <a:lnTo>
                  <a:pt x="10225" y="702"/>
                </a:lnTo>
                <a:lnTo>
                  <a:pt x="10237" y="714"/>
                </a:lnTo>
                <a:lnTo>
                  <a:pt x="10256" y="740"/>
                </a:lnTo>
                <a:lnTo>
                  <a:pt x="10273" y="769"/>
                </a:lnTo>
                <a:lnTo>
                  <a:pt x="10288" y="800"/>
                </a:lnTo>
                <a:lnTo>
                  <a:pt x="10300" y="832"/>
                </a:lnTo>
                <a:lnTo>
                  <a:pt x="10310" y="866"/>
                </a:lnTo>
                <a:lnTo>
                  <a:pt x="10316" y="902"/>
                </a:lnTo>
                <a:lnTo>
                  <a:pt x="10323" y="939"/>
                </a:lnTo>
                <a:lnTo>
                  <a:pt x="10326" y="1015"/>
                </a:lnTo>
                <a:lnTo>
                  <a:pt x="10326" y="1693"/>
                </a:lnTo>
                <a:lnTo>
                  <a:pt x="10440" y="1693"/>
                </a:lnTo>
                <a:lnTo>
                  <a:pt x="10440" y="1005"/>
                </a:lnTo>
                <a:lnTo>
                  <a:pt x="10440" y="967"/>
                </a:lnTo>
                <a:lnTo>
                  <a:pt x="10437" y="929"/>
                </a:lnTo>
                <a:lnTo>
                  <a:pt x="10433" y="894"/>
                </a:lnTo>
                <a:lnTo>
                  <a:pt x="10427" y="862"/>
                </a:lnTo>
                <a:lnTo>
                  <a:pt x="10421" y="831"/>
                </a:lnTo>
                <a:lnTo>
                  <a:pt x="10412" y="802"/>
                </a:lnTo>
                <a:lnTo>
                  <a:pt x="10394" y="750"/>
                </a:lnTo>
                <a:lnTo>
                  <a:pt x="10370" y="704"/>
                </a:lnTo>
                <a:lnTo>
                  <a:pt x="10342" y="665"/>
                </a:lnTo>
                <a:lnTo>
                  <a:pt x="10313" y="631"/>
                </a:lnTo>
                <a:lnTo>
                  <a:pt x="10281" y="604"/>
                </a:lnTo>
                <a:lnTo>
                  <a:pt x="10249" y="580"/>
                </a:lnTo>
                <a:lnTo>
                  <a:pt x="10215" y="563"/>
                </a:lnTo>
                <a:lnTo>
                  <a:pt x="10182" y="548"/>
                </a:lnTo>
                <a:lnTo>
                  <a:pt x="10149" y="538"/>
                </a:lnTo>
                <a:lnTo>
                  <a:pt x="10118" y="530"/>
                </a:lnTo>
                <a:lnTo>
                  <a:pt x="10089" y="525"/>
                </a:lnTo>
                <a:lnTo>
                  <a:pt x="10040" y="523"/>
                </a:lnTo>
                <a:lnTo>
                  <a:pt x="10006" y="524"/>
                </a:lnTo>
                <a:lnTo>
                  <a:pt x="9972" y="527"/>
                </a:lnTo>
                <a:lnTo>
                  <a:pt x="9940" y="533"/>
                </a:lnTo>
                <a:lnTo>
                  <a:pt x="9909" y="540"/>
                </a:lnTo>
                <a:lnTo>
                  <a:pt x="9850" y="563"/>
                </a:lnTo>
                <a:lnTo>
                  <a:pt x="9823" y="575"/>
                </a:lnTo>
                <a:lnTo>
                  <a:pt x="9798" y="590"/>
                </a:lnTo>
                <a:lnTo>
                  <a:pt x="9773" y="608"/>
                </a:lnTo>
                <a:lnTo>
                  <a:pt x="9749" y="625"/>
                </a:lnTo>
                <a:lnTo>
                  <a:pt x="9728" y="645"/>
                </a:lnTo>
                <a:lnTo>
                  <a:pt x="9708" y="665"/>
                </a:lnTo>
                <a:lnTo>
                  <a:pt x="9674" y="709"/>
                </a:lnTo>
                <a:lnTo>
                  <a:pt x="9647" y="756"/>
                </a:lnTo>
                <a:lnTo>
                  <a:pt x="9642" y="756"/>
                </a:lnTo>
                <a:lnTo>
                  <a:pt x="9636" y="549"/>
                </a:lnTo>
                <a:lnTo>
                  <a:pt x="9529" y="549"/>
                </a:lnTo>
                <a:lnTo>
                  <a:pt x="9532" y="615"/>
                </a:lnTo>
                <a:lnTo>
                  <a:pt x="9536" y="680"/>
                </a:lnTo>
                <a:lnTo>
                  <a:pt x="9537" y="822"/>
                </a:lnTo>
                <a:lnTo>
                  <a:pt x="9537" y="1693"/>
                </a:lnTo>
                <a:close/>
                <a:moveTo>
                  <a:pt x="8614" y="0"/>
                </a:moveTo>
                <a:lnTo>
                  <a:pt x="8499" y="0"/>
                </a:lnTo>
                <a:lnTo>
                  <a:pt x="8499" y="846"/>
                </a:lnTo>
                <a:lnTo>
                  <a:pt x="8499" y="1693"/>
                </a:lnTo>
                <a:lnTo>
                  <a:pt x="8614" y="1693"/>
                </a:lnTo>
                <a:lnTo>
                  <a:pt x="8614" y="1216"/>
                </a:lnTo>
                <a:lnTo>
                  <a:pt x="8731" y="1092"/>
                </a:lnTo>
                <a:lnTo>
                  <a:pt x="9197" y="1693"/>
                </a:lnTo>
                <a:lnTo>
                  <a:pt x="9335" y="1693"/>
                </a:lnTo>
                <a:lnTo>
                  <a:pt x="8809" y="1023"/>
                </a:lnTo>
                <a:lnTo>
                  <a:pt x="9271" y="549"/>
                </a:lnTo>
                <a:lnTo>
                  <a:pt x="9133" y="549"/>
                </a:lnTo>
                <a:lnTo>
                  <a:pt x="8728" y="973"/>
                </a:lnTo>
                <a:lnTo>
                  <a:pt x="8671" y="1037"/>
                </a:lnTo>
                <a:lnTo>
                  <a:pt x="8619" y="1099"/>
                </a:lnTo>
                <a:lnTo>
                  <a:pt x="8614" y="1099"/>
                </a:lnTo>
                <a:lnTo>
                  <a:pt x="8614" y="549"/>
                </a:lnTo>
                <a:lnTo>
                  <a:pt x="8614" y="0"/>
                </a:lnTo>
                <a:close/>
                <a:moveTo>
                  <a:pt x="7644" y="549"/>
                </a:moveTo>
                <a:lnTo>
                  <a:pt x="7531" y="549"/>
                </a:lnTo>
                <a:lnTo>
                  <a:pt x="7531" y="1261"/>
                </a:lnTo>
                <a:lnTo>
                  <a:pt x="7528" y="1295"/>
                </a:lnTo>
                <a:lnTo>
                  <a:pt x="7524" y="1327"/>
                </a:lnTo>
                <a:lnTo>
                  <a:pt x="7517" y="1358"/>
                </a:lnTo>
                <a:lnTo>
                  <a:pt x="7508" y="1387"/>
                </a:lnTo>
                <a:lnTo>
                  <a:pt x="7487" y="1430"/>
                </a:lnTo>
                <a:lnTo>
                  <a:pt x="7473" y="1451"/>
                </a:lnTo>
                <a:lnTo>
                  <a:pt x="7458" y="1472"/>
                </a:lnTo>
                <a:lnTo>
                  <a:pt x="7442" y="1492"/>
                </a:lnTo>
                <a:lnTo>
                  <a:pt x="7423" y="1511"/>
                </a:lnTo>
                <a:lnTo>
                  <a:pt x="7384" y="1546"/>
                </a:lnTo>
                <a:lnTo>
                  <a:pt x="7361" y="1562"/>
                </a:lnTo>
                <a:lnTo>
                  <a:pt x="7337" y="1575"/>
                </a:lnTo>
                <a:lnTo>
                  <a:pt x="7313" y="1588"/>
                </a:lnTo>
                <a:lnTo>
                  <a:pt x="7286" y="1598"/>
                </a:lnTo>
                <a:lnTo>
                  <a:pt x="7259" y="1607"/>
                </a:lnTo>
                <a:lnTo>
                  <a:pt x="7231" y="1613"/>
                </a:lnTo>
                <a:lnTo>
                  <a:pt x="7202" y="1617"/>
                </a:lnTo>
                <a:lnTo>
                  <a:pt x="7170" y="1618"/>
                </a:lnTo>
                <a:lnTo>
                  <a:pt x="7131" y="1617"/>
                </a:lnTo>
                <a:lnTo>
                  <a:pt x="7093" y="1610"/>
                </a:lnTo>
                <a:lnTo>
                  <a:pt x="7058" y="1600"/>
                </a:lnTo>
                <a:lnTo>
                  <a:pt x="7028" y="1587"/>
                </a:lnTo>
                <a:lnTo>
                  <a:pt x="7000" y="1569"/>
                </a:lnTo>
                <a:lnTo>
                  <a:pt x="6976" y="1549"/>
                </a:lnTo>
                <a:lnTo>
                  <a:pt x="6954" y="1526"/>
                </a:lnTo>
                <a:lnTo>
                  <a:pt x="6944" y="1512"/>
                </a:lnTo>
                <a:lnTo>
                  <a:pt x="6935" y="1498"/>
                </a:lnTo>
                <a:lnTo>
                  <a:pt x="6919" y="1468"/>
                </a:lnTo>
                <a:lnTo>
                  <a:pt x="6904" y="1436"/>
                </a:lnTo>
                <a:lnTo>
                  <a:pt x="6892" y="1401"/>
                </a:lnTo>
                <a:lnTo>
                  <a:pt x="6884" y="1363"/>
                </a:lnTo>
                <a:lnTo>
                  <a:pt x="6876" y="1324"/>
                </a:lnTo>
                <a:lnTo>
                  <a:pt x="6871" y="1281"/>
                </a:lnTo>
                <a:lnTo>
                  <a:pt x="6869" y="1237"/>
                </a:lnTo>
                <a:lnTo>
                  <a:pt x="6868" y="1191"/>
                </a:lnTo>
                <a:lnTo>
                  <a:pt x="6868" y="549"/>
                </a:lnTo>
                <a:lnTo>
                  <a:pt x="6754" y="549"/>
                </a:lnTo>
                <a:lnTo>
                  <a:pt x="6754" y="1214"/>
                </a:lnTo>
                <a:lnTo>
                  <a:pt x="6757" y="1290"/>
                </a:lnTo>
                <a:lnTo>
                  <a:pt x="6760" y="1326"/>
                </a:lnTo>
                <a:lnTo>
                  <a:pt x="6764" y="1358"/>
                </a:lnTo>
                <a:lnTo>
                  <a:pt x="6778" y="1420"/>
                </a:lnTo>
                <a:lnTo>
                  <a:pt x="6794" y="1474"/>
                </a:lnTo>
                <a:lnTo>
                  <a:pt x="6804" y="1498"/>
                </a:lnTo>
                <a:lnTo>
                  <a:pt x="6815" y="1522"/>
                </a:lnTo>
                <a:lnTo>
                  <a:pt x="6839" y="1563"/>
                </a:lnTo>
                <a:lnTo>
                  <a:pt x="6866" y="1598"/>
                </a:lnTo>
                <a:lnTo>
                  <a:pt x="6880" y="1613"/>
                </a:lnTo>
                <a:lnTo>
                  <a:pt x="6895" y="1628"/>
                </a:lnTo>
                <a:lnTo>
                  <a:pt x="6925" y="1653"/>
                </a:lnTo>
                <a:lnTo>
                  <a:pt x="6957" y="1673"/>
                </a:lnTo>
                <a:lnTo>
                  <a:pt x="6990" y="1688"/>
                </a:lnTo>
                <a:lnTo>
                  <a:pt x="7022" y="1700"/>
                </a:lnTo>
                <a:lnTo>
                  <a:pt x="7055" y="1709"/>
                </a:lnTo>
                <a:lnTo>
                  <a:pt x="7086" y="1714"/>
                </a:lnTo>
                <a:lnTo>
                  <a:pt x="7144" y="1719"/>
                </a:lnTo>
                <a:lnTo>
                  <a:pt x="7182" y="1718"/>
                </a:lnTo>
                <a:lnTo>
                  <a:pt x="7217" y="1713"/>
                </a:lnTo>
                <a:lnTo>
                  <a:pt x="7250" y="1706"/>
                </a:lnTo>
                <a:lnTo>
                  <a:pt x="7283" y="1698"/>
                </a:lnTo>
                <a:lnTo>
                  <a:pt x="7314" y="1686"/>
                </a:lnTo>
                <a:lnTo>
                  <a:pt x="7342" y="1674"/>
                </a:lnTo>
                <a:lnTo>
                  <a:pt x="7369" y="1659"/>
                </a:lnTo>
                <a:lnTo>
                  <a:pt x="7395" y="1643"/>
                </a:lnTo>
                <a:lnTo>
                  <a:pt x="7417" y="1625"/>
                </a:lnTo>
                <a:lnTo>
                  <a:pt x="7440" y="1608"/>
                </a:lnTo>
                <a:lnTo>
                  <a:pt x="7460" y="1588"/>
                </a:lnTo>
                <a:lnTo>
                  <a:pt x="7478" y="1569"/>
                </a:lnTo>
                <a:lnTo>
                  <a:pt x="7511" y="1528"/>
                </a:lnTo>
                <a:lnTo>
                  <a:pt x="7523" y="1508"/>
                </a:lnTo>
                <a:lnTo>
                  <a:pt x="7534" y="1487"/>
                </a:lnTo>
                <a:lnTo>
                  <a:pt x="7539" y="1487"/>
                </a:lnTo>
                <a:lnTo>
                  <a:pt x="7547" y="1693"/>
                </a:lnTo>
                <a:lnTo>
                  <a:pt x="7654" y="1693"/>
                </a:lnTo>
                <a:lnTo>
                  <a:pt x="7649" y="1625"/>
                </a:lnTo>
                <a:lnTo>
                  <a:pt x="7647" y="1558"/>
                </a:lnTo>
                <a:lnTo>
                  <a:pt x="7644" y="1413"/>
                </a:lnTo>
                <a:lnTo>
                  <a:pt x="7644" y="549"/>
                </a:lnTo>
                <a:close/>
                <a:moveTo>
                  <a:pt x="5963" y="618"/>
                </a:moveTo>
                <a:lnTo>
                  <a:pt x="6018" y="621"/>
                </a:lnTo>
                <a:lnTo>
                  <a:pt x="6044" y="625"/>
                </a:lnTo>
                <a:lnTo>
                  <a:pt x="6069" y="630"/>
                </a:lnTo>
                <a:lnTo>
                  <a:pt x="6091" y="638"/>
                </a:lnTo>
                <a:lnTo>
                  <a:pt x="6115" y="645"/>
                </a:lnTo>
                <a:lnTo>
                  <a:pt x="6156" y="666"/>
                </a:lnTo>
                <a:lnTo>
                  <a:pt x="6195" y="691"/>
                </a:lnTo>
                <a:lnTo>
                  <a:pt x="6228" y="720"/>
                </a:lnTo>
                <a:lnTo>
                  <a:pt x="6259" y="752"/>
                </a:lnTo>
                <a:lnTo>
                  <a:pt x="6287" y="788"/>
                </a:lnTo>
                <a:lnTo>
                  <a:pt x="6309" y="826"/>
                </a:lnTo>
                <a:lnTo>
                  <a:pt x="6329" y="866"/>
                </a:lnTo>
                <a:lnTo>
                  <a:pt x="6347" y="907"/>
                </a:lnTo>
                <a:lnTo>
                  <a:pt x="6359" y="949"/>
                </a:lnTo>
                <a:lnTo>
                  <a:pt x="6369" y="992"/>
                </a:lnTo>
                <a:lnTo>
                  <a:pt x="6376" y="1034"/>
                </a:lnTo>
                <a:lnTo>
                  <a:pt x="6381" y="1075"/>
                </a:lnTo>
                <a:lnTo>
                  <a:pt x="6383" y="1115"/>
                </a:lnTo>
                <a:lnTo>
                  <a:pt x="6380" y="1170"/>
                </a:lnTo>
                <a:lnTo>
                  <a:pt x="6374" y="1221"/>
                </a:lnTo>
                <a:lnTo>
                  <a:pt x="6364" y="1271"/>
                </a:lnTo>
                <a:lnTo>
                  <a:pt x="6349" y="1319"/>
                </a:lnTo>
                <a:lnTo>
                  <a:pt x="6332" y="1363"/>
                </a:lnTo>
                <a:lnTo>
                  <a:pt x="6310" y="1405"/>
                </a:lnTo>
                <a:lnTo>
                  <a:pt x="6285" y="1443"/>
                </a:lnTo>
                <a:lnTo>
                  <a:pt x="6258" y="1479"/>
                </a:lnTo>
                <a:lnTo>
                  <a:pt x="6228" y="1512"/>
                </a:lnTo>
                <a:lnTo>
                  <a:pt x="6196" y="1541"/>
                </a:lnTo>
                <a:lnTo>
                  <a:pt x="6161" y="1564"/>
                </a:lnTo>
                <a:lnTo>
                  <a:pt x="6123" y="1585"/>
                </a:lnTo>
                <a:lnTo>
                  <a:pt x="6084" y="1602"/>
                </a:lnTo>
                <a:lnTo>
                  <a:pt x="6042" y="1613"/>
                </a:lnTo>
                <a:lnTo>
                  <a:pt x="6000" y="1620"/>
                </a:lnTo>
                <a:lnTo>
                  <a:pt x="5956" y="1623"/>
                </a:lnTo>
                <a:lnTo>
                  <a:pt x="5913" y="1620"/>
                </a:lnTo>
                <a:lnTo>
                  <a:pt x="5872" y="1613"/>
                </a:lnTo>
                <a:lnTo>
                  <a:pt x="5831" y="1602"/>
                </a:lnTo>
                <a:lnTo>
                  <a:pt x="5792" y="1585"/>
                </a:lnTo>
                <a:lnTo>
                  <a:pt x="5756" y="1564"/>
                </a:lnTo>
                <a:lnTo>
                  <a:pt x="5722" y="1541"/>
                </a:lnTo>
                <a:lnTo>
                  <a:pt x="5690" y="1512"/>
                </a:lnTo>
                <a:lnTo>
                  <a:pt x="5660" y="1481"/>
                </a:lnTo>
                <a:lnTo>
                  <a:pt x="5646" y="1463"/>
                </a:lnTo>
                <a:lnTo>
                  <a:pt x="5634" y="1444"/>
                </a:lnTo>
                <a:lnTo>
                  <a:pt x="5610" y="1407"/>
                </a:lnTo>
                <a:lnTo>
                  <a:pt x="5589" y="1366"/>
                </a:lnTo>
                <a:lnTo>
                  <a:pt x="5571" y="1321"/>
                </a:lnTo>
                <a:lnTo>
                  <a:pt x="5558" y="1275"/>
                </a:lnTo>
                <a:lnTo>
                  <a:pt x="5548" y="1226"/>
                </a:lnTo>
                <a:lnTo>
                  <a:pt x="5541" y="1175"/>
                </a:lnTo>
                <a:lnTo>
                  <a:pt x="5539" y="1123"/>
                </a:lnTo>
                <a:lnTo>
                  <a:pt x="5541" y="1077"/>
                </a:lnTo>
                <a:lnTo>
                  <a:pt x="5545" y="1030"/>
                </a:lnTo>
                <a:lnTo>
                  <a:pt x="5554" y="986"/>
                </a:lnTo>
                <a:lnTo>
                  <a:pt x="5564" y="941"/>
                </a:lnTo>
                <a:lnTo>
                  <a:pt x="5579" y="897"/>
                </a:lnTo>
                <a:lnTo>
                  <a:pt x="5596" y="855"/>
                </a:lnTo>
                <a:lnTo>
                  <a:pt x="5617" y="816"/>
                </a:lnTo>
                <a:lnTo>
                  <a:pt x="5641" y="779"/>
                </a:lnTo>
                <a:lnTo>
                  <a:pt x="5669" y="744"/>
                </a:lnTo>
                <a:lnTo>
                  <a:pt x="5701" y="712"/>
                </a:lnTo>
                <a:lnTo>
                  <a:pt x="5735" y="685"/>
                </a:lnTo>
                <a:lnTo>
                  <a:pt x="5773" y="663"/>
                </a:lnTo>
                <a:lnTo>
                  <a:pt x="5794" y="653"/>
                </a:lnTo>
                <a:lnTo>
                  <a:pt x="5816" y="643"/>
                </a:lnTo>
                <a:lnTo>
                  <a:pt x="5860" y="629"/>
                </a:lnTo>
                <a:lnTo>
                  <a:pt x="5910" y="620"/>
                </a:lnTo>
                <a:lnTo>
                  <a:pt x="5937" y="619"/>
                </a:lnTo>
                <a:lnTo>
                  <a:pt x="5963" y="618"/>
                </a:lnTo>
                <a:close/>
                <a:moveTo>
                  <a:pt x="5965" y="523"/>
                </a:moveTo>
                <a:lnTo>
                  <a:pt x="5913" y="525"/>
                </a:lnTo>
                <a:lnTo>
                  <a:pt x="5860" y="533"/>
                </a:lnTo>
                <a:lnTo>
                  <a:pt x="5811" y="545"/>
                </a:lnTo>
                <a:lnTo>
                  <a:pt x="5762" y="563"/>
                </a:lnTo>
                <a:lnTo>
                  <a:pt x="5715" y="584"/>
                </a:lnTo>
                <a:lnTo>
                  <a:pt x="5670" y="611"/>
                </a:lnTo>
                <a:lnTo>
                  <a:pt x="5627" y="643"/>
                </a:lnTo>
                <a:lnTo>
                  <a:pt x="5589" y="680"/>
                </a:lnTo>
                <a:lnTo>
                  <a:pt x="5571" y="700"/>
                </a:lnTo>
                <a:lnTo>
                  <a:pt x="5554" y="720"/>
                </a:lnTo>
                <a:lnTo>
                  <a:pt x="5521" y="766"/>
                </a:lnTo>
                <a:lnTo>
                  <a:pt x="5507" y="790"/>
                </a:lnTo>
                <a:lnTo>
                  <a:pt x="5493" y="816"/>
                </a:lnTo>
                <a:lnTo>
                  <a:pt x="5469" y="870"/>
                </a:lnTo>
                <a:lnTo>
                  <a:pt x="5459" y="899"/>
                </a:lnTo>
                <a:lnTo>
                  <a:pt x="5450" y="928"/>
                </a:lnTo>
                <a:lnTo>
                  <a:pt x="5437" y="992"/>
                </a:lnTo>
                <a:lnTo>
                  <a:pt x="5428" y="1059"/>
                </a:lnTo>
                <a:lnTo>
                  <a:pt x="5425" y="1094"/>
                </a:lnTo>
                <a:lnTo>
                  <a:pt x="5425" y="1130"/>
                </a:lnTo>
                <a:lnTo>
                  <a:pt x="5428" y="1195"/>
                </a:lnTo>
                <a:lnTo>
                  <a:pt x="5430" y="1227"/>
                </a:lnTo>
                <a:lnTo>
                  <a:pt x="5435" y="1257"/>
                </a:lnTo>
                <a:lnTo>
                  <a:pt x="5448" y="1317"/>
                </a:lnTo>
                <a:lnTo>
                  <a:pt x="5465" y="1372"/>
                </a:lnTo>
                <a:lnTo>
                  <a:pt x="5487" y="1425"/>
                </a:lnTo>
                <a:lnTo>
                  <a:pt x="5513" y="1473"/>
                </a:lnTo>
                <a:lnTo>
                  <a:pt x="5543" y="1518"/>
                </a:lnTo>
                <a:lnTo>
                  <a:pt x="5559" y="1538"/>
                </a:lnTo>
                <a:lnTo>
                  <a:pt x="5576" y="1558"/>
                </a:lnTo>
                <a:lnTo>
                  <a:pt x="5594" y="1577"/>
                </a:lnTo>
                <a:lnTo>
                  <a:pt x="5614" y="1594"/>
                </a:lnTo>
                <a:lnTo>
                  <a:pt x="5654" y="1627"/>
                </a:lnTo>
                <a:lnTo>
                  <a:pt x="5696" y="1654"/>
                </a:lnTo>
                <a:lnTo>
                  <a:pt x="5720" y="1666"/>
                </a:lnTo>
                <a:lnTo>
                  <a:pt x="5742" y="1676"/>
                </a:lnTo>
                <a:lnTo>
                  <a:pt x="5791" y="1695"/>
                </a:lnTo>
                <a:lnTo>
                  <a:pt x="5816" y="1701"/>
                </a:lnTo>
                <a:lnTo>
                  <a:pt x="5842" y="1708"/>
                </a:lnTo>
                <a:lnTo>
                  <a:pt x="5894" y="1716"/>
                </a:lnTo>
                <a:lnTo>
                  <a:pt x="5949" y="1719"/>
                </a:lnTo>
                <a:lnTo>
                  <a:pt x="5998" y="1716"/>
                </a:lnTo>
                <a:lnTo>
                  <a:pt x="6046" y="1710"/>
                </a:lnTo>
                <a:lnTo>
                  <a:pt x="6094" y="1699"/>
                </a:lnTo>
                <a:lnTo>
                  <a:pt x="6142" y="1683"/>
                </a:lnTo>
                <a:lnTo>
                  <a:pt x="6188" y="1663"/>
                </a:lnTo>
                <a:lnTo>
                  <a:pt x="6234" y="1638"/>
                </a:lnTo>
                <a:lnTo>
                  <a:pt x="6278" y="1608"/>
                </a:lnTo>
                <a:lnTo>
                  <a:pt x="6318" y="1573"/>
                </a:lnTo>
                <a:lnTo>
                  <a:pt x="6338" y="1554"/>
                </a:lnTo>
                <a:lnTo>
                  <a:pt x="6357" y="1534"/>
                </a:lnTo>
                <a:lnTo>
                  <a:pt x="6374" y="1512"/>
                </a:lnTo>
                <a:lnTo>
                  <a:pt x="6390" y="1489"/>
                </a:lnTo>
                <a:lnTo>
                  <a:pt x="6406" y="1464"/>
                </a:lnTo>
                <a:lnTo>
                  <a:pt x="6421" y="1440"/>
                </a:lnTo>
                <a:lnTo>
                  <a:pt x="6435" y="1412"/>
                </a:lnTo>
                <a:lnTo>
                  <a:pt x="6446" y="1383"/>
                </a:lnTo>
                <a:lnTo>
                  <a:pt x="6467" y="1324"/>
                </a:lnTo>
                <a:lnTo>
                  <a:pt x="6484" y="1257"/>
                </a:lnTo>
                <a:lnTo>
                  <a:pt x="6494" y="1185"/>
                </a:lnTo>
                <a:lnTo>
                  <a:pt x="6496" y="1148"/>
                </a:lnTo>
                <a:lnTo>
                  <a:pt x="6496" y="1109"/>
                </a:lnTo>
                <a:lnTo>
                  <a:pt x="6494" y="1044"/>
                </a:lnTo>
                <a:lnTo>
                  <a:pt x="6491" y="1014"/>
                </a:lnTo>
                <a:lnTo>
                  <a:pt x="6487" y="983"/>
                </a:lnTo>
                <a:lnTo>
                  <a:pt x="6475" y="926"/>
                </a:lnTo>
                <a:lnTo>
                  <a:pt x="6459" y="870"/>
                </a:lnTo>
                <a:lnTo>
                  <a:pt x="6438" y="818"/>
                </a:lnTo>
                <a:lnTo>
                  <a:pt x="6413" y="770"/>
                </a:lnTo>
                <a:lnTo>
                  <a:pt x="6383" y="726"/>
                </a:lnTo>
                <a:lnTo>
                  <a:pt x="6350" y="685"/>
                </a:lnTo>
                <a:lnTo>
                  <a:pt x="6332" y="666"/>
                </a:lnTo>
                <a:lnTo>
                  <a:pt x="6313" y="649"/>
                </a:lnTo>
                <a:lnTo>
                  <a:pt x="6273" y="616"/>
                </a:lnTo>
                <a:lnTo>
                  <a:pt x="6252" y="601"/>
                </a:lnTo>
                <a:lnTo>
                  <a:pt x="6229" y="588"/>
                </a:lnTo>
                <a:lnTo>
                  <a:pt x="6182" y="565"/>
                </a:lnTo>
                <a:lnTo>
                  <a:pt x="6132" y="547"/>
                </a:lnTo>
                <a:lnTo>
                  <a:pt x="6080" y="533"/>
                </a:lnTo>
                <a:lnTo>
                  <a:pt x="6024" y="525"/>
                </a:lnTo>
                <a:lnTo>
                  <a:pt x="5965" y="523"/>
                </a:lnTo>
                <a:close/>
                <a:moveTo>
                  <a:pt x="4346" y="549"/>
                </a:moveTo>
                <a:lnTo>
                  <a:pt x="4558" y="1079"/>
                </a:lnTo>
                <a:lnTo>
                  <a:pt x="4770" y="1609"/>
                </a:lnTo>
                <a:lnTo>
                  <a:pt x="4781" y="1639"/>
                </a:lnTo>
                <a:lnTo>
                  <a:pt x="4785" y="1659"/>
                </a:lnTo>
                <a:lnTo>
                  <a:pt x="4781" y="1679"/>
                </a:lnTo>
                <a:lnTo>
                  <a:pt x="4770" y="1709"/>
                </a:lnTo>
                <a:lnTo>
                  <a:pt x="4747" y="1758"/>
                </a:lnTo>
                <a:lnTo>
                  <a:pt x="4724" y="1804"/>
                </a:lnTo>
                <a:lnTo>
                  <a:pt x="4700" y="1845"/>
                </a:lnTo>
                <a:lnTo>
                  <a:pt x="4675" y="1882"/>
                </a:lnTo>
                <a:lnTo>
                  <a:pt x="4650" y="1917"/>
                </a:lnTo>
                <a:lnTo>
                  <a:pt x="4625" y="1947"/>
                </a:lnTo>
                <a:lnTo>
                  <a:pt x="4602" y="1975"/>
                </a:lnTo>
                <a:lnTo>
                  <a:pt x="4579" y="1997"/>
                </a:lnTo>
                <a:lnTo>
                  <a:pt x="4554" y="2021"/>
                </a:lnTo>
                <a:lnTo>
                  <a:pt x="4528" y="2041"/>
                </a:lnTo>
                <a:lnTo>
                  <a:pt x="4502" y="2059"/>
                </a:lnTo>
                <a:lnTo>
                  <a:pt x="4476" y="2077"/>
                </a:lnTo>
                <a:lnTo>
                  <a:pt x="4426" y="2104"/>
                </a:lnTo>
                <a:lnTo>
                  <a:pt x="4380" y="2124"/>
                </a:lnTo>
                <a:lnTo>
                  <a:pt x="4415" y="2219"/>
                </a:lnTo>
                <a:lnTo>
                  <a:pt x="4446" y="2207"/>
                </a:lnTo>
                <a:lnTo>
                  <a:pt x="4492" y="2184"/>
                </a:lnTo>
                <a:lnTo>
                  <a:pt x="4549" y="2149"/>
                </a:lnTo>
                <a:lnTo>
                  <a:pt x="4582" y="2127"/>
                </a:lnTo>
                <a:lnTo>
                  <a:pt x="4615" y="2099"/>
                </a:lnTo>
                <a:lnTo>
                  <a:pt x="4643" y="2074"/>
                </a:lnTo>
                <a:lnTo>
                  <a:pt x="4669" y="2047"/>
                </a:lnTo>
                <a:lnTo>
                  <a:pt x="4695" y="2017"/>
                </a:lnTo>
                <a:lnTo>
                  <a:pt x="4719" y="1986"/>
                </a:lnTo>
                <a:lnTo>
                  <a:pt x="4744" y="1951"/>
                </a:lnTo>
                <a:lnTo>
                  <a:pt x="4767" y="1915"/>
                </a:lnTo>
                <a:lnTo>
                  <a:pt x="4812" y="1835"/>
                </a:lnTo>
                <a:lnTo>
                  <a:pt x="4858" y="1744"/>
                </a:lnTo>
                <a:lnTo>
                  <a:pt x="4903" y="1642"/>
                </a:lnTo>
                <a:lnTo>
                  <a:pt x="4951" y="1528"/>
                </a:lnTo>
                <a:lnTo>
                  <a:pt x="5000" y="1402"/>
                </a:lnTo>
                <a:lnTo>
                  <a:pt x="5344" y="549"/>
                </a:lnTo>
                <a:lnTo>
                  <a:pt x="5222" y="549"/>
                </a:lnTo>
                <a:lnTo>
                  <a:pt x="4944" y="1290"/>
                </a:lnTo>
                <a:lnTo>
                  <a:pt x="4896" y="1425"/>
                </a:lnTo>
                <a:lnTo>
                  <a:pt x="4856" y="1542"/>
                </a:lnTo>
                <a:lnTo>
                  <a:pt x="4851" y="1542"/>
                </a:lnTo>
                <a:lnTo>
                  <a:pt x="4814" y="1423"/>
                </a:lnTo>
                <a:lnTo>
                  <a:pt x="4767" y="1297"/>
                </a:lnTo>
                <a:lnTo>
                  <a:pt x="4467" y="549"/>
                </a:lnTo>
                <a:lnTo>
                  <a:pt x="4346" y="549"/>
                </a:lnTo>
                <a:close/>
                <a:moveTo>
                  <a:pt x="3541" y="1230"/>
                </a:moveTo>
                <a:lnTo>
                  <a:pt x="3541" y="1256"/>
                </a:lnTo>
                <a:lnTo>
                  <a:pt x="3538" y="1280"/>
                </a:lnTo>
                <a:lnTo>
                  <a:pt x="3535" y="1302"/>
                </a:lnTo>
                <a:lnTo>
                  <a:pt x="3530" y="1325"/>
                </a:lnTo>
                <a:lnTo>
                  <a:pt x="3520" y="1360"/>
                </a:lnTo>
                <a:lnTo>
                  <a:pt x="3506" y="1392"/>
                </a:lnTo>
                <a:lnTo>
                  <a:pt x="3492" y="1423"/>
                </a:lnTo>
                <a:lnTo>
                  <a:pt x="3475" y="1451"/>
                </a:lnTo>
                <a:lnTo>
                  <a:pt x="3456" y="1478"/>
                </a:lnTo>
                <a:lnTo>
                  <a:pt x="3436" y="1502"/>
                </a:lnTo>
                <a:lnTo>
                  <a:pt x="3414" y="1524"/>
                </a:lnTo>
                <a:lnTo>
                  <a:pt x="3390" y="1544"/>
                </a:lnTo>
                <a:lnTo>
                  <a:pt x="3365" y="1563"/>
                </a:lnTo>
                <a:lnTo>
                  <a:pt x="3338" y="1579"/>
                </a:lnTo>
                <a:lnTo>
                  <a:pt x="3310" y="1592"/>
                </a:lnTo>
                <a:lnTo>
                  <a:pt x="3283" y="1603"/>
                </a:lnTo>
                <a:lnTo>
                  <a:pt x="3253" y="1612"/>
                </a:lnTo>
                <a:lnTo>
                  <a:pt x="3223" y="1618"/>
                </a:lnTo>
                <a:lnTo>
                  <a:pt x="3193" y="1622"/>
                </a:lnTo>
                <a:lnTo>
                  <a:pt x="3162" y="1623"/>
                </a:lnTo>
                <a:lnTo>
                  <a:pt x="3113" y="1620"/>
                </a:lnTo>
                <a:lnTo>
                  <a:pt x="3090" y="1617"/>
                </a:lnTo>
                <a:lnTo>
                  <a:pt x="3067" y="1613"/>
                </a:lnTo>
                <a:lnTo>
                  <a:pt x="3025" y="1599"/>
                </a:lnTo>
                <a:lnTo>
                  <a:pt x="2985" y="1583"/>
                </a:lnTo>
                <a:lnTo>
                  <a:pt x="2949" y="1560"/>
                </a:lnTo>
                <a:lnTo>
                  <a:pt x="2933" y="1548"/>
                </a:lnTo>
                <a:lnTo>
                  <a:pt x="2917" y="1536"/>
                </a:lnTo>
                <a:lnTo>
                  <a:pt x="2887" y="1506"/>
                </a:lnTo>
                <a:lnTo>
                  <a:pt x="2860" y="1473"/>
                </a:lnTo>
                <a:lnTo>
                  <a:pt x="2838" y="1437"/>
                </a:lnTo>
                <a:lnTo>
                  <a:pt x="2818" y="1400"/>
                </a:lnTo>
                <a:lnTo>
                  <a:pt x="2801" y="1358"/>
                </a:lnTo>
                <a:lnTo>
                  <a:pt x="2787" y="1316"/>
                </a:lnTo>
                <a:lnTo>
                  <a:pt x="2776" y="1271"/>
                </a:lnTo>
                <a:lnTo>
                  <a:pt x="2768" y="1225"/>
                </a:lnTo>
                <a:lnTo>
                  <a:pt x="2764" y="1178"/>
                </a:lnTo>
                <a:lnTo>
                  <a:pt x="2762" y="1130"/>
                </a:lnTo>
                <a:lnTo>
                  <a:pt x="2764" y="1075"/>
                </a:lnTo>
                <a:lnTo>
                  <a:pt x="2769" y="1023"/>
                </a:lnTo>
                <a:lnTo>
                  <a:pt x="2778" y="973"/>
                </a:lnTo>
                <a:lnTo>
                  <a:pt x="2791" y="926"/>
                </a:lnTo>
                <a:lnTo>
                  <a:pt x="2807" y="881"/>
                </a:lnTo>
                <a:lnTo>
                  <a:pt x="2826" y="838"/>
                </a:lnTo>
                <a:lnTo>
                  <a:pt x="2836" y="818"/>
                </a:lnTo>
                <a:lnTo>
                  <a:pt x="2848" y="798"/>
                </a:lnTo>
                <a:lnTo>
                  <a:pt x="2873" y="764"/>
                </a:lnTo>
                <a:lnTo>
                  <a:pt x="2900" y="731"/>
                </a:lnTo>
                <a:lnTo>
                  <a:pt x="2931" y="701"/>
                </a:lnTo>
                <a:lnTo>
                  <a:pt x="2964" y="677"/>
                </a:lnTo>
                <a:lnTo>
                  <a:pt x="3000" y="656"/>
                </a:lnTo>
                <a:lnTo>
                  <a:pt x="3040" y="640"/>
                </a:lnTo>
                <a:lnTo>
                  <a:pt x="3081" y="628"/>
                </a:lnTo>
                <a:lnTo>
                  <a:pt x="3102" y="623"/>
                </a:lnTo>
                <a:lnTo>
                  <a:pt x="3123" y="620"/>
                </a:lnTo>
                <a:lnTo>
                  <a:pt x="3170" y="618"/>
                </a:lnTo>
                <a:lnTo>
                  <a:pt x="3204" y="619"/>
                </a:lnTo>
                <a:lnTo>
                  <a:pt x="3237" y="624"/>
                </a:lnTo>
                <a:lnTo>
                  <a:pt x="3269" y="630"/>
                </a:lnTo>
                <a:lnTo>
                  <a:pt x="3299" y="640"/>
                </a:lnTo>
                <a:lnTo>
                  <a:pt x="3328" y="651"/>
                </a:lnTo>
                <a:lnTo>
                  <a:pt x="3355" y="665"/>
                </a:lnTo>
                <a:lnTo>
                  <a:pt x="3381" y="681"/>
                </a:lnTo>
                <a:lnTo>
                  <a:pt x="3405" y="700"/>
                </a:lnTo>
                <a:lnTo>
                  <a:pt x="3428" y="720"/>
                </a:lnTo>
                <a:lnTo>
                  <a:pt x="3447" y="741"/>
                </a:lnTo>
                <a:lnTo>
                  <a:pt x="3466" y="764"/>
                </a:lnTo>
                <a:lnTo>
                  <a:pt x="3484" y="788"/>
                </a:lnTo>
                <a:lnTo>
                  <a:pt x="3497" y="813"/>
                </a:lnTo>
                <a:lnTo>
                  <a:pt x="3511" y="841"/>
                </a:lnTo>
                <a:lnTo>
                  <a:pt x="3521" y="868"/>
                </a:lnTo>
                <a:lnTo>
                  <a:pt x="3530" y="897"/>
                </a:lnTo>
                <a:lnTo>
                  <a:pt x="3535" y="922"/>
                </a:lnTo>
                <a:lnTo>
                  <a:pt x="3538" y="949"/>
                </a:lnTo>
                <a:lnTo>
                  <a:pt x="3541" y="1002"/>
                </a:lnTo>
                <a:lnTo>
                  <a:pt x="3541" y="1230"/>
                </a:lnTo>
                <a:close/>
                <a:moveTo>
                  <a:pt x="3541" y="0"/>
                </a:moveTo>
                <a:lnTo>
                  <a:pt x="3541" y="725"/>
                </a:lnTo>
                <a:lnTo>
                  <a:pt x="3536" y="725"/>
                </a:lnTo>
                <a:lnTo>
                  <a:pt x="3514" y="687"/>
                </a:lnTo>
                <a:lnTo>
                  <a:pt x="3500" y="669"/>
                </a:lnTo>
                <a:lnTo>
                  <a:pt x="3485" y="651"/>
                </a:lnTo>
                <a:lnTo>
                  <a:pt x="3449" y="616"/>
                </a:lnTo>
                <a:lnTo>
                  <a:pt x="3405" y="586"/>
                </a:lnTo>
                <a:lnTo>
                  <a:pt x="3380" y="573"/>
                </a:lnTo>
                <a:lnTo>
                  <a:pt x="3354" y="560"/>
                </a:lnTo>
                <a:lnTo>
                  <a:pt x="3327" y="549"/>
                </a:lnTo>
                <a:lnTo>
                  <a:pt x="3298" y="540"/>
                </a:lnTo>
                <a:lnTo>
                  <a:pt x="3267" y="533"/>
                </a:lnTo>
                <a:lnTo>
                  <a:pt x="3233" y="527"/>
                </a:lnTo>
                <a:lnTo>
                  <a:pt x="3198" y="523"/>
                </a:lnTo>
                <a:lnTo>
                  <a:pt x="3162" y="523"/>
                </a:lnTo>
                <a:lnTo>
                  <a:pt x="3111" y="525"/>
                </a:lnTo>
                <a:lnTo>
                  <a:pt x="3085" y="529"/>
                </a:lnTo>
                <a:lnTo>
                  <a:pt x="3060" y="533"/>
                </a:lnTo>
                <a:lnTo>
                  <a:pt x="3010" y="547"/>
                </a:lnTo>
                <a:lnTo>
                  <a:pt x="2986" y="555"/>
                </a:lnTo>
                <a:lnTo>
                  <a:pt x="2964" y="565"/>
                </a:lnTo>
                <a:lnTo>
                  <a:pt x="2918" y="589"/>
                </a:lnTo>
                <a:lnTo>
                  <a:pt x="2875" y="618"/>
                </a:lnTo>
                <a:lnTo>
                  <a:pt x="2855" y="634"/>
                </a:lnTo>
                <a:lnTo>
                  <a:pt x="2836" y="651"/>
                </a:lnTo>
                <a:lnTo>
                  <a:pt x="2799" y="689"/>
                </a:lnTo>
                <a:lnTo>
                  <a:pt x="2766" y="731"/>
                </a:lnTo>
                <a:lnTo>
                  <a:pt x="2736" y="779"/>
                </a:lnTo>
                <a:lnTo>
                  <a:pt x="2710" y="830"/>
                </a:lnTo>
                <a:lnTo>
                  <a:pt x="2688" y="885"/>
                </a:lnTo>
                <a:lnTo>
                  <a:pt x="2671" y="943"/>
                </a:lnTo>
                <a:lnTo>
                  <a:pt x="2659" y="1005"/>
                </a:lnTo>
                <a:lnTo>
                  <a:pt x="2654" y="1038"/>
                </a:lnTo>
                <a:lnTo>
                  <a:pt x="2651" y="1072"/>
                </a:lnTo>
                <a:lnTo>
                  <a:pt x="2649" y="1141"/>
                </a:lnTo>
                <a:lnTo>
                  <a:pt x="2651" y="1205"/>
                </a:lnTo>
                <a:lnTo>
                  <a:pt x="2657" y="1265"/>
                </a:lnTo>
                <a:lnTo>
                  <a:pt x="2670" y="1321"/>
                </a:lnTo>
                <a:lnTo>
                  <a:pt x="2686" y="1376"/>
                </a:lnTo>
                <a:lnTo>
                  <a:pt x="2706" y="1427"/>
                </a:lnTo>
                <a:lnTo>
                  <a:pt x="2730" y="1474"/>
                </a:lnTo>
                <a:lnTo>
                  <a:pt x="2757" y="1518"/>
                </a:lnTo>
                <a:lnTo>
                  <a:pt x="2788" y="1558"/>
                </a:lnTo>
                <a:lnTo>
                  <a:pt x="2823" y="1594"/>
                </a:lnTo>
                <a:lnTo>
                  <a:pt x="2860" y="1625"/>
                </a:lnTo>
                <a:lnTo>
                  <a:pt x="2902" y="1653"/>
                </a:lnTo>
                <a:lnTo>
                  <a:pt x="2923" y="1665"/>
                </a:lnTo>
                <a:lnTo>
                  <a:pt x="2944" y="1676"/>
                </a:lnTo>
                <a:lnTo>
                  <a:pt x="2990" y="1694"/>
                </a:lnTo>
                <a:lnTo>
                  <a:pt x="3039" y="1708"/>
                </a:lnTo>
                <a:lnTo>
                  <a:pt x="3089" y="1715"/>
                </a:lnTo>
                <a:lnTo>
                  <a:pt x="3141" y="1719"/>
                </a:lnTo>
                <a:lnTo>
                  <a:pt x="3180" y="1718"/>
                </a:lnTo>
                <a:lnTo>
                  <a:pt x="3217" y="1713"/>
                </a:lnTo>
                <a:lnTo>
                  <a:pt x="3252" y="1706"/>
                </a:lnTo>
                <a:lnTo>
                  <a:pt x="3285" y="1698"/>
                </a:lnTo>
                <a:lnTo>
                  <a:pt x="3318" y="1688"/>
                </a:lnTo>
                <a:lnTo>
                  <a:pt x="3348" y="1675"/>
                </a:lnTo>
                <a:lnTo>
                  <a:pt x="3375" y="1660"/>
                </a:lnTo>
                <a:lnTo>
                  <a:pt x="3401" y="1644"/>
                </a:lnTo>
                <a:lnTo>
                  <a:pt x="3426" y="1627"/>
                </a:lnTo>
                <a:lnTo>
                  <a:pt x="3449" y="1608"/>
                </a:lnTo>
                <a:lnTo>
                  <a:pt x="3470" y="1588"/>
                </a:lnTo>
                <a:lnTo>
                  <a:pt x="3490" y="1567"/>
                </a:lnTo>
                <a:lnTo>
                  <a:pt x="3507" y="1544"/>
                </a:lnTo>
                <a:lnTo>
                  <a:pt x="3522" y="1522"/>
                </a:lnTo>
                <a:lnTo>
                  <a:pt x="3548" y="1476"/>
                </a:lnTo>
                <a:lnTo>
                  <a:pt x="3553" y="1476"/>
                </a:lnTo>
                <a:lnTo>
                  <a:pt x="3562" y="1693"/>
                </a:lnTo>
                <a:lnTo>
                  <a:pt x="3666" y="1693"/>
                </a:lnTo>
                <a:lnTo>
                  <a:pt x="3661" y="1629"/>
                </a:lnTo>
                <a:lnTo>
                  <a:pt x="3658" y="1560"/>
                </a:lnTo>
                <a:lnTo>
                  <a:pt x="3656" y="1426"/>
                </a:lnTo>
                <a:lnTo>
                  <a:pt x="3656" y="712"/>
                </a:lnTo>
                <a:lnTo>
                  <a:pt x="3656" y="0"/>
                </a:lnTo>
                <a:lnTo>
                  <a:pt x="3541" y="0"/>
                </a:lnTo>
                <a:close/>
                <a:moveTo>
                  <a:pt x="1491" y="1693"/>
                </a:moveTo>
                <a:lnTo>
                  <a:pt x="1605" y="1693"/>
                </a:lnTo>
                <a:lnTo>
                  <a:pt x="1605" y="984"/>
                </a:lnTo>
                <a:lnTo>
                  <a:pt x="1607" y="958"/>
                </a:lnTo>
                <a:lnTo>
                  <a:pt x="1609" y="931"/>
                </a:lnTo>
                <a:lnTo>
                  <a:pt x="1619" y="882"/>
                </a:lnTo>
                <a:lnTo>
                  <a:pt x="1629" y="855"/>
                </a:lnTo>
                <a:lnTo>
                  <a:pt x="1640" y="828"/>
                </a:lnTo>
                <a:lnTo>
                  <a:pt x="1670" y="779"/>
                </a:lnTo>
                <a:lnTo>
                  <a:pt x="1686" y="756"/>
                </a:lnTo>
                <a:lnTo>
                  <a:pt x="1706" y="735"/>
                </a:lnTo>
                <a:lnTo>
                  <a:pt x="1726" y="714"/>
                </a:lnTo>
                <a:lnTo>
                  <a:pt x="1747" y="696"/>
                </a:lnTo>
                <a:lnTo>
                  <a:pt x="1771" y="679"/>
                </a:lnTo>
                <a:lnTo>
                  <a:pt x="1796" y="664"/>
                </a:lnTo>
                <a:lnTo>
                  <a:pt x="1821" y="651"/>
                </a:lnTo>
                <a:lnTo>
                  <a:pt x="1848" y="640"/>
                </a:lnTo>
                <a:lnTo>
                  <a:pt x="1876" y="631"/>
                </a:lnTo>
                <a:lnTo>
                  <a:pt x="1903" y="625"/>
                </a:lnTo>
                <a:lnTo>
                  <a:pt x="1933" y="621"/>
                </a:lnTo>
                <a:lnTo>
                  <a:pt x="1962" y="620"/>
                </a:lnTo>
                <a:lnTo>
                  <a:pt x="2004" y="623"/>
                </a:lnTo>
                <a:lnTo>
                  <a:pt x="2044" y="629"/>
                </a:lnTo>
                <a:lnTo>
                  <a:pt x="2079" y="639"/>
                </a:lnTo>
                <a:lnTo>
                  <a:pt x="2111" y="653"/>
                </a:lnTo>
                <a:lnTo>
                  <a:pt x="2140" y="670"/>
                </a:lnTo>
                <a:lnTo>
                  <a:pt x="2166" y="690"/>
                </a:lnTo>
                <a:lnTo>
                  <a:pt x="2177" y="702"/>
                </a:lnTo>
                <a:lnTo>
                  <a:pt x="2189" y="714"/>
                </a:lnTo>
                <a:lnTo>
                  <a:pt x="2209" y="740"/>
                </a:lnTo>
                <a:lnTo>
                  <a:pt x="2226" y="769"/>
                </a:lnTo>
                <a:lnTo>
                  <a:pt x="2241" y="800"/>
                </a:lnTo>
                <a:lnTo>
                  <a:pt x="2253" y="832"/>
                </a:lnTo>
                <a:lnTo>
                  <a:pt x="2262" y="866"/>
                </a:lnTo>
                <a:lnTo>
                  <a:pt x="2270" y="902"/>
                </a:lnTo>
                <a:lnTo>
                  <a:pt x="2275" y="939"/>
                </a:lnTo>
                <a:lnTo>
                  <a:pt x="2280" y="1015"/>
                </a:lnTo>
                <a:lnTo>
                  <a:pt x="2280" y="1693"/>
                </a:lnTo>
                <a:lnTo>
                  <a:pt x="2393" y="1693"/>
                </a:lnTo>
                <a:lnTo>
                  <a:pt x="2393" y="1005"/>
                </a:lnTo>
                <a:lnTo>
                  <a:pt x="2393" y="967"/>
                </a:lnTo>
                <a:lnTo>
                  <a:pt x="2391" y="929"/>
                </a:lnTo>
                <a:lnTo>
                  <a:pt x="2386" y="894"/>
                </a:lnTo>
                <a:lnTo>
                  <a:pt x="2381" y="862"/>
                </a:lnTo>
                <a:lnTo>
                  <a:pt x="2374" y="831"/>
                </a:lnTo>
                <a:lnTo>
                  <a:pt x="2366" y="802"/>
                </a:lnTo>
                <a:lnTo>
                  <a:pt x="2346" y="750"/>
                </a:lnTo>
                <a:lnTo>
                  <a:pt x="2323" y="704"/>
                </a:lnTo>
                <a:lnTo>
                  <a:pt x="2296" y="665"/>
                </a:lnTo>
                <a:lnTo>
                  <a:pt x="2266" y="631"/>
                </a:lnTo>
                <a:lnTo>
                  <a:pt x="2235" y="604"/>
                </a:lnTo>
                <a:lnTo>
                  <a:pt x="2201" y="580"/>
                </a:lnTo>
                <a:lnTo>
                  <a:pt x="2167" y="563"/>
                </a:lnTo>
                <a:lnTo>
                  <a:pt x="2135" y="548"/>
                </a:lnTo>
                <a:lnTo>
                  <a:pt x="2101" y="538"/>
                </a:lnTo>
                <a:lnTo>
                  <a:pt x="2071" y="530"/>
                </a:lnTo>
                <a:lnTo>
                  <a:pt x="2042" y="525"/>
                </a:lnTo>
                <a:lnTo>
                  <a:pt x="1993" y="523"/>
                </a:lnTo>
                <a:lnTo>
                  <a:pt x="1959" y="524"/>
                </a:lnTo>
                <a:lnTo>
                  <a:pt x="1926" y="527"/>
                </a:lnTo>
                <a:lnTo>
                  <a:pt x="1893" y="533"/>
                </a:lnTo>
                <a:lnTo>
                  <a:pt x="1862" y="540"/>
                </a:lnTo>
                <a:lnTo>
                  <a:pt x="1804" y="563"/>
                </a:lnTo>
                <a:lnTo>
                  <a:pt x="1776" y="575"/>
                </a:lnTo>
                <a:lnTo>
                  <a:pt x="1750" y="590"/>
                </a:lnTo>
                <a:lnTo>
                  <a:pt x="1726" y="608"/>
                </a:lnTo>
                <a:lnTo>
                  <a:pt x="1703" y="625"/>
                </a:lnTo>
                <a:lnTo>
                  <a:pt x="1681" y="645"/>
                </a:lnTo>
                <a:lnTo>
                  <a:pt x="1661" y="665"/>
                </a:lnTo>
                <a:lnTo>
                  <a:pt x="1628" y="709"/>
                </a:lnTo>
                <a:lnTo>
                  <a:pt x="1600" y="756"/>
                </a:lnTo>
                <a:lnTo>
                  <a:pt x="1595" y="756"/>
                </a:lnTo>
                <a:lnTo>
                  <a:pt x="1588" y="549"/>
                </a:lnTo>
                <a:lnTo>
                  <a:pt x="1481" y="549"/>
                </a:lnTo>
                <a:lnTo>
                  <a:pt x="1486" y="615"/>
                </a:lnTo>
                <a:lnTo>
                  <a:pt x="1488" y="680"/>
                </a:lnTo>
                <a:lnTo>
                  <a:pt x="1491" y="822"/>
                </a:lnTo>
                <a:lnTo>
                  <a:pt x="1491" y="1693"/>
                </a:lnTo>
                <a:close/>
                <a:moveTo>
                  <a:pt x="350" y="1034"/>
                </a:moveTo>
                <a:lnTo>
                  <a:pt x="546" y="494"/>
                </a:lnTo>
                <a:lnTo>
                  <a:pt x="571" y="419"/>
                </a:lnTo>
                <a:lnTo>
                  <a:pt x="592" y="351"/>
                </a:lnTo>
                <a:lnTo>
                  <a:pt x="612" y="283"/>
                </a:lnTo>
                <a:lnTo>
                  <a:pt x="628" y="215"/>
                </a:lnTo>
                <a:lnTo>
                  <a:pt x="636" y="215"/>
                </a:lnTo>
                <a:lnTo>
                  <a:pt x="652" y="282"/>
                </a:lnTo>
                <a:lnTo>
                  <a:pt x="671" y="348"/>
                </a:lnTo>
                <a:lnTo>
                  <a:pt x="692" y="419"/>
                </a:lnTo>
                <a:lnTo>
                  <a:pt x="719" y="498"/>
                </a:lnTo>
                <a:lnTo>
                  <a:pt x="915" y="1034"/>
                </a:lnTo>
                <a:lnTo>
                  <a:pt x="350" y="1034"/>
                </a:lnTo>
                <a:close/>
                <a:moveTo>
                  <a:pt x="947" y="1130"/>
                </a:moveTo>
                <a:lnTo>
                  <a:pt x="1150" y="1693"/>
                </a:lnTo>
                <a:lnTo>
                  <a:pt x="1268" y="1693"/>
                </a:lnTo>
                <a:lnTo>
                  <a:pt x="978" y="890"/>
                </a:lnTo>
                <a:lnTo>
                  <a:pt x="690" y="86"/>
                </a:lnTo>
                <a:lnTo>
                  <a:pt x="581" y="86"/>
                </a:lnTo>
                <a:lnTo>
                  <a:pt x="290" y="890"/>
                </a:lnTo>
                <a:lnTo>
                  <a:pt x="0" y="1693"/>
                </a:lnTo>
                <a:lnTo>
                  <a:pt x="117" y="1693"/>
                </a:lnTo>
                <a:lnTo>
                  <a:pt x="314" y="1130"/>
                </a:lnTo>
                <a:lnTo>
                  <a:pt x="947" y="1130"/>
                </a:lnTo>
                <a:close/>
              </a:path>
            </a:pathLst>
          </a:custGeom>
          <a:solidFill>
            <a:srgbClr val="F57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02309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38797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851670"/>
            <a:ext cx="8064500" cy="252030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276350"/>
            <a:ext cx="8064500" cy="5746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6744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276350"/>
            <a:ext cx="8064500" cy="1295400"/>
          </a:xfrm>
        </p:spPr>
        <p:txBody>
          <a:bodyPr anchor="t"/>
          <a:lstStyle>
            <a:lvl1pPr algn="l">
              <a:defRPr sz="45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2715766"/>
            <a:ext cx="8064500" cy="79208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39750" y="3651870"/>
            <a:ext cx="8064500" cy="2160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PRESENTER/ EVENT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867150"/>
            <a:ext cx="8064500" cy="21676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539553" y="555638"/>
            <a:ext cx="1672539" cy="396000"/>
            <a:chOff x="4427538" y="3003550"/>
            <a:chExt cx="2728912" cy="646113"/>
          </a:xfrm>
        </p:grpSpPr>
        <p:sp>
          <p:nvSpPr>
            <p:cNvPr id="12" name="Freeform 21"/>
            <p:cNvSpPr>
              <a:spLocks noEditPoints="1"/>
            </p:cNvSpPr>
            <p:nvPr userDrawn="1"/>
          </p:nvSpPr>
          <p:spPr bwMode="auto">
            <a:xfrm>
              <a:off x="5184775" y="3097213"/>
              <a:ext cx="1971675" cy="431800"/>
            </a:xfrm>
            <a:custGeom>
              <a:avLst/>
              <a:gdLst>
                <a:gd name="T0" fmla="*/ 340 w 6210"/>
                <a:gd name="T1" fmla="*/ 561 h 1363"/>
                <a:gd name="T2" fmla="*/ 339 w 6210"/>
                <a:gd name="T3" fmla="*/ 1362 h 1363"/>
                <a:gd name="T4" fmla="*/ 2187 w 6210"/>
                <a:gd name="T5" fmla="*/ 1362 h 1363"/>
                <a:gd name="T6" fmla="*/ 2069 w 6210"/>
                <a:gd name="T7" fmla="*/ 544 h 1363"/>
                <a:gd name="T8" fmla="*/ 1248 w 6210"/>
                <a:gd name="T9" fmla="*/ 0 h 1363"/>
                <a:gd name="T10" fmla="*/ 3527 w 6210"/>
                <a:gd name="T11" fmla="*/ 682 h 1363"/>
                <a:gd name="T12" fmla="*/ 2291 w 6210"/>
                <a:gd name="T13" fmla="*/ 0 h 1363"/>
                <a:gd name="T14" fmla="*/ 2785 w 6210"/>
                <a:gd name="T15" fmla="*/ 1207 h 1363"/>
                <a:gd name="T16" fmla="*/ 4329 w 6210"/>
                <a:gd name="T17" fmla="*/ 470 h 1363"/>
                <a:gd name="T18" fmla="*/ 4317 w 6210"/>
                <a:gd name="T19" fmla="*/ 550 h 1363"/>
                <a:gd name="T20" fmla="*/ 4297 w 6210"/>
                <a:gd name="T21" fmla="*/ 588 h 1363"/>
                <a:gd name="T22" fmla="*/ 4274 w 6210"/>
                <a:gd name="T23" fmla="*/ 605 h 1363"/>
                <a:gd name="T24" fmla="*/ 4228 w 6210"/>
                <a:gd name="T25" fmla="*/ 611 h 1363"/>
                <a:gd name="T26" fmla="*/ 4212 w 6210"/>
                <a:gd name="T27" fmla="*/ 268 h 1363"/>
                <a:gd name="T28" fmla="*/ 4260 w 6210"/>
                <a:gd name="T29" fmla="*/ 273 h 1363"/>
                <a:gd name="T30" fmla="*/ 4291 w 6210"/>
                <a:gd name="T31" fmla="*/ 290 h 1363"/>
                <a:gd name="T32" fmla="*/ 4311 w 6210"/>
                <a:gd name="T33" fmla="*/ 318 h 1363"/>
                <a:gd name="T34" fmla="*/ 4328 w 6210"/>
                <a:gd name="T35" fmla="*/ 383 h 1363"/>
                <a:gd name="T36" fmla="*/ 4668 w 6210"/>
                <a:gd name="T37" fmla="*/ 400 h 1363"/>
                <a:gd name="T38" fmla="*/ 4659 w 6210"/>
                <a:gd name="T39" fmla="*/ 272 h 1363"/>
                <a:gd name="T40" fmla="*/ 4629 w 6210"/>
                <a:gd name="T41" fmla="*/ 154 h 1363"/>
                <a:gd name="T42" fmla="*/ 4588 w 6210"/>
                <a:gd name="T43" fmla="*/ 89 h 1363"/>
                <a:gd name="T44" fmla="*/ 4540 w 6210"/>
                <a:gd name="T45" fmla="*/ 50 h 1363"/>
                <a:gd name="T46" fmla="*/ 4463 w 6210"/>
                <a:gd name="T47" fmla="*/ 19 h 1363"/>
                <a:gd name="T48" fmla="*/ 4356 w 6210"/>
                <a:gd name="T49" fmla="*/ 4 h 1363"/>
                <a:gd name="T50" fmla="*/ 3667 w 6210"/>
                <a:gd name="T51" fmla="*/ 0 h 1363"/>
                <a:gd name="T52" fmla="*/ 4223 w 6210"/>
                <a:gd name="T53" fmla="*/ 899 h 1363"/>
                <a:gd name="T54" fmla="*/ 4352 w 6210"/>
                <a:gd name="T55" fmla="*/ 894 h 1363"/>
                <a:gd name="T56" fmla="*/ 4458 w 6210"/>
                <a:gd name="T57" fmla="*/ 874 h 1363"/>
                <a:gd name="T58" fmla="*/ 4534 w 6210"/>
                <a:gd name="T59" fmla="*/ 837 h 1363"/>
                <a:gd name="T60" fmla="*/ 4588 w 6210"/>
                <a:gd name="T61" fmla="*/ 785 h 1363"/>
                <a:gd name="T62" fmla="*/ 4630 w 6210"/>
                <a:gd name="T63" fmla="*/ 702 h 1363"/>
                <a:gd name="T64" fmla="*/ 4650 w 6210"/>
                <a:gd name="T65" fmla="*/ 629 h 1363"/>
                <a:gd name="T66" fmla="*/ 4667 w 6210"/>
                <a:gd name="T67" fmla="*/ 474 h 1363"/>
                <a:gd name="T68" fmla="*/ 5429 w 6210"/>
                <a:gd name="T69" fmla="*/ 497 h 1363"/>
                <a:gd name="T70" fmla="*/ 5414 w 6210"/>
                <a:gd name="T71" fmla="*/ 565 h 1363"/>
                <a:gd name="T72" fmla="*/ 5390 w 6210"/>
                <a:gd name="T73" fmla="*/ 595 h 1363"/>
                <a:gd name="T74" fmla="*/ 5365 w 6210"/>
                <a:gd name="T75" fmla="*/ 607 h 1363"/>
                <a:gd name="T76" fmla="*/ 5106 w 6210"/>
                <a:gd name="T77" fmla="*/ 611 h 1363"/>
                <a:gd name="T78" fmla="*/ 5338 w 6210"/>
                <a:gd name="T79" fmla="*/ 269 h 1363"/>
                <a:gd name="T80" fmla="*/ 5382 w 6210"/>
                <a:gd name="T81" fmla="*/ 284 h 1363"/>
                <a:gd name="T82" fmla="*/ 5405 w 6210"/>
                <a:gd name="T83" fmla="*/ 307 h 1363"/>
                <a:gd name="T84" fmla="*/ 5423 w 6210"/>
                <a:gd name="T85" fmla="*/ 352 h 1363"/>
                <a:gd name="T86" fmla="*/ 5432 w 6210"/>
                <a:gd name="T87" fmla="*/ 439 h 1363"/>
                <a:gd name="T88" fmla="*/ 5763 w 6210"/>
                <a:gd name="T89" fmla="*/ 301 h 1363"/>
                <a:gd name="T90" fmla="*/ 5752 w 6210"/>
                <a:gd name="T91" fmla="*/ 232 h 1363"/>
                <a:gd name="T92" fmla="*/ 5719 w 6210"/>
                <a:gd name="T93" fmla="*/ 136 h 1363"/>
                <a:gd name="T94" fmla="*/ 5682 w 6210"/>
                <a:gd name="T95" fmla="*/ 83 h 1363"/>
                <a:gd name="T96" fmla="*/ 5633 w 6210"/>
                <a:gd name="T97" fmla="*/ 45 h 1363"/>
                <a:gd name="T98" fmla="*/ 5543 w 6210"/>
                <a:gd name="T99" fmla="*/ 15 h 1363"/>
                <a:gd name="T100" fmla="*/ 5432 w 6210"/>
                <a:gd name="T101" fmla="*/ 2 h 1363"/>
                <a:gd name="T102" fmla="*/ 4768 w 6210"/>
                <a:gd name="T103" fmla="*/ 681 h 1363"/>
                <a:gd name="T104" fmla="*/ 5350 w 6210"/>
                <a:gd name="T105" fmla="*/ 899 h 1363"/>
                <a:gd name="T106" fmla="*/ 5474 w 6210"/>
                <a:gd name="T107" fmla="*/ 892 h 1363"/>
                <a:gd name="T108" fmla="*/ 5566 w 6210"/>
                <a:gd name="T109" fmla="*/ 871 h 1363"/>
                <a:gd name="T110" fmla="*/ 5641 w 6210"/>
                <a:gd name="T111" fmla="*/ 833 h 1363"/>
                <a:gd name="T112" fmla="*/ 5694 w 6210"/>
                <a:gd name="T113" fmla="*/ 779 h 1363"/>
                <a:gd name="T114" fmla="*/ 5728 w 6210"/>
                <a:gd name="T115" fmla="*/ 715 h 1363"/>
                <a:gd name="T116" fmla="*/ 5757 w 6210"/>
                <a:gd name="T117" fmla="*/ 604 h 1363"/>
                <a:gd name="T118" fmla="*/ 5769 w 6210"/>
                <a:gd name="T119" fmla="*/ 436 h 1363"/>
                <a:gd name="T120" fmla="*/ 6210 w 6210"/>
                <a:gd name="T121" fmla="*/ 1362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10" h="1363">
                  <a:moveTo>
                    <a:pt x="1188" y="1362"/>
                  </a:moveTo>
                  <a:lnTo>
                    <a:pt x="647" y="675"/>
                  </a:lnTo>
                  <a:lnTo>
                    <a:pt x="1165" y="0"/>
                  </a:lnTo>
                  <a:lnTo>
                    <a:pt x="797" y="0"/>
                  </a:lnTo>
                  <a:lnTo>
                    <a:pt x="340" y="561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681"/>
                  </a:lnTo>
                  <a:lnTo>
                    <a:pt x="0" y="1362"/>
                  </a:lnTo>
                  <a:lnTo>
                    <a:pt x="339" y="1362"/>
                  </a:lnTo>
                  <a:lnTo>
                    <a:pt x="339" y="805"/>
                  </a:lnTo>
                  <a:lnTo>
                    <a:pt x="798" y="1362"/>
                  </a:lnTo>
                  <a:lnTo>
                    <a:pt x="1188" y="1362"/>
                  </a:lnTo>
                  <a:close/>
                  <a:moveTo>
                    <a:pt x="1248" y="1362"/>
                  </a:moveTo>
                  <a:lnTo>
                    <a:pt x="2187" y="1362"/>
                  </a:lnTo>
                  <a:lnTo>
                    <a:pt x="2187" y="1061"/>
                  </a:lnTo>
                  <a:lnTo>
                    <a:pt x="1589" y="1061"/>
                  </a:lnTo>
                  <a:lnTo>
                    <a:pt x="1589" y="812"/>
                  </a:lnTo>
                  <a:lnTo>
                    <a:pt x="2069" y="812"/>
                  </a:lnTo>
                  <a:lnTo>
                    <a:pt x="2069" y="544"/>
                  </a:lnTo>
                  <a:lnTo>
                    <a:pt x="1589" y="544"/>
                  </a:lnTo>
                  <a:lnTo>
                    <a:pt x="1589" y="295"/>
                  </a:lnTo>
                  <a:lnTo>
                    <a:pt x="2187" y="295"/>
                  </a:lnTo>
                  <a:lnTo>
                    <a:pt x="2187" y="0"/>
                  </a:lnTo>
                  <a:lnTo>
                    <a:pt x="1248" y="0"/>
                  </a:lnTo>
                  <a:lnTo>
                    <a:pt x="1248" y="681"/>
                  </a:lnTo>
                  <a:lnTo>
                    <a:pt x="1248" y="1362"/>
                  </a:lnTo>
                  <a:close/>
                  <a:moveTo>
                    <a:pt x="3193" y="1363"/>
                  </a:moveTo>
                  <a:lnTo>
                    <a:pt x="3527" y="1363"/>
                  </a:lnTo>
                  <a:lnTo>
                    <a:pt x="3527" y="682"/>
                  </a:lnTo>
                  <a:lnTo>
                    <a:pt x="3527" y="2"/>
                  </a:lnTo>
                  <a:lnTo>
                    <a:pt x="3136" y="2"/>
                  </a:lnTo>
                  <a:lnTo>
                    <a:pt x="2914" y="760"/>
                  </a:lnTo>
                  <a:lnTo>
                    <a:pt x="2692" y="0"/>
                  </a:lnTo>
                  <a:lnTo>
                    <a:pt x="2291" y="0"/>
                  </a:lnTo>
                  <a:lnTo>
                    <a:pt x="2291" y="681"/>
                  </a:lnTo>
                  <a:lnTo>
                    <a:pt x="2291" y="1362"/>
                  </a:lnTo>
                  <a:lnTo>
                    <a:pt x="2625" y="1362"/>
                  </a:lnTo>
                  <a:lnTo>
                    <a:pt x="2625" y="616"/>
                  </a:lnTo>
                  <a:lnTo>
                    <a:pt x="2785" y="1207"/>
                  </a:lnTo>
                  <a:lnTo>
                    <a:pt x="3020" y="1207"/>
                  </a:lnTo>
                  <a:lnTo>
                    <a:pt x="3193" y="619"/>
                  </a:lnTo>
                  <a:lnTo>
                    <a:pt x="3193" y="1363"/>
                  </a:lnTo>
                  <a:close/>
                  <a:moveTo>
                    <a:pt x="4331" y="439"/>
                  </a:moveTo>
                  <a:lnTo>
                    <a:pt x="4329" y="470"/>
                  </a:lnTo>
                  <a:lnTo>
                    <a:pt x="4329" y="485"/>
                  </a:lnTo>
                  <a:lnTo>
                    <a:pt x="4328" y="498"/>
                  </a:lnTo>
                  <a:lnTo>
                    <a:pt x="4325" y="521"/>
                  </a:lnTo>
                  <a:lnTo>
                    <a:pt x="4320" y="542"/>
                  </a:lnTo>
                  <a:lnTo>
                    <a:pt x="4317" y="550"/>
                  </a:lnTo>
                  <a:lnTo>
                    <a:pt x="4315" y="559"/>
                  </a:lnTo>
                  <a:lnTo>
                    <a:pt x="4309" y="572"/>
                  </a:lnTo>
                  <a:lnTo>
                    <a:pt x="4305" y="578"/>
                  </a:lnTo>
                  <a:lnTo>
                    <a:pt x="4302" y="584"/>
                  </a:lnTo>
                  <a:lnTo>
                    <a:pt x="4297" y="588"/>
                  </a:lnTo>
                  <a:lnTo>
                    <a:pt x="4293" y="593"/>
                  </a:lnTo>
                  <a:lnTo>
                    <a:pt x="4288" y="596"/>
                  </a:lnTo>
                  <a:lnTo>
                    <a:pt x="4283" y="599"/>
                  </a:lnTo>
                  <a:lnTo>
                    <a:pt x="4279" y="602"/>
                  </a:lnTo>
                  <a:lnTo>
                    <a:pt x="4274" y="605"/>
                  </a:lnTo>
                  <a:lnTo>
                    <a:pt x="4268" y="606"/>
                  </a:lnTo>
                  <a:lnTo>
                    <a:pt x="4263" y="607"/>
                  </a:lnTo>
                  <a:lnTo>
                    <a:pt x="4252" y="610"/>
                  </a:lnTo>
                  <a:lnTo>
                    <a:pt x="4240" y="611"/>
                  </a:lnTo>
                  <a:lnTo>
                    <a:pt x="4228" y="611"/>
                  </a:lnTo>
                  <a:lnTo>
                    <a:pt x="4201" y="611"/>
                  </a:lnTo>
                  <a:lnTo>
                    <a:pt x="4004" y="611"/>
                  </a:lnTo>
                  <a:lnTo>
                    <a:pt x="4004" y="268"/>
                  </a:lnTo>
                  <a:lnTo>
                    <a:pt x="4198" y="268"/>
                  </a:lnTo>
                  <a:lnTo>
                    <a:pt x="4212" y="268"/>
                  </a:lnTo>
                  <a:lnTo>
                    <a:pt x="4225" y="268"/>
                  </a:lnTo>
                  <a:lnTo>
                    <a:pt x="4237" y="269"/>
                  </a:lnTo>
                  <a:lnTo>
                    <a:pt x="4249" y="270"/>
                  </a:lnTo>
                  <a:lnTo>
                    <a:pt x="4255" y="272"/>
                  </a:lnTo>
                  <a:lnTo>
                    <a:pt x="4260" y="273"/>
                  </a:lnTo>
                  <a:lnTo>
                    <a:pt x="4271" y="278"/>
                  </a:lnTo>
                  <a:lnTo>
                    <a:pt x="4276" y="280"/>
                  </a:lnTo>
                  <a:lnTo>
                    <a:pt x="4282" y="283"/>
                  </a:lnTo>
                  <a:lnTo>
                    <a:pt x="4287" y="286"/>
                  </a:lnTo>
                  <a:lnTo>
                    <a:pt x="4291" y="290"/>
                  </a:lnTo>
                  <a:lnTo>
                    <a:pt x="4295" y="295"/>
                  </a:lnTo>
                  <a:lnTo>
                    <a:pt x="4299" y="300"/>
                  </a:lnTo>
                  <a:lnTo>
                    <a:pt x="4304" y="304"/>
                  </a:lnTo>
                  <a:lnTo>
                    <a:pt x="4308" y="310"/>
                  </a:lnTo>
                  <a:lnTo>
                    <a:pt x="4311" y="318"/>
                  </a:lnTo>
                  <a:lnTo>
                    <a:pt x="4314" y="325"/>
                  </a:lnTo>
                  <a:lnTo>
                    <a:pt x="4320" y="341"/>
                  </a:lnTo>
                  <a:lnTo>
                    <a:pt x="4322" y="350"/>
                  </a:lnTo>
                  <a:lnTo>
                    <a:pt x="4325" y="360"/>
                  </a:lnTo>
                  <a:lnTo>
                    <a:pt x="4328" y="383"/>
                  </a:lnTo>
                  <a:lnTo>
                    <a:pt x="4329" y="410"/>
                  </a:lnTo>
                  <a:lnTo>
                    <a:pt x="4331" y="424"/>
                  </a:lnTo>
                  <a:lnTo>
                    <a:pt x="4331" y="439"/>
                  </a:lnTo>
                  <a:close/>
                  <a:moveTo>
                    <a:pt x="4668" y="436"/>
                  </a:moveTo>
                  <a:lnTo>
                    <a:pt x="4668" y="400"/>
                  </a:lnTo>
                  <a:lnTo>
                    <a:pt x="4668" y="382"/>
                  </a:lnTo>
                  <a:lnTo>
                    <a:pt x="4667" y="365"/>
                  </a:lnTo>
                  <a:lnTo>
                    <a:pt x="4665" y="331"/>
                  </a:lnTo>
                  <a:lnTo>
                    <a:pt x="4663" y="301"/>
                  </a:lnTo>
                  <a:lnTo>
                    <a:pt x="4659" y="272"/>
                  </a:lnTo>
                  <a:lnTo>
                    <a:pt x="4654" y="245"/>
                  </a:lnTo>
                  <a:lnTo>
                    <a:pt x="4650" y="220"/>
                  </a:lnTo>
                  <a:lnTo>
                    <a:pt x="4644" y="197"/>
                  </a:lnTo>
                  <a:lnTo>
                    <a:pt x="4636" y="175"/>
                  </a:lnTo>
                  <a:lnTo>
                    <a:pt x="4629" y="154"/>
                  </a:lnTo>
                  <a:lnTo>
                    <a:pt x="4619" y="136"/>
                  </a:lnTo>
                  <a:lnTo>
                    <a:pt x="4610" y="119"/>
                  </a:lnTo>
                  <a:lnTo>
                    <a:pt x="4605" y="111"/>
                  </a:lnTo>
                  <a:lnTo>
                    <a:pt x="4600" y="103"/>
                  </a:lnTo>
                  <a:lnTo>
                    <a:pt x="4588" y="89"/>
                  </a:lnTo>
                  <a:lnTo>
                    <a:pt x="4582" y="83"/>
                  </a:lnTo>
                  <a:lnTo>
                    <a:pt x="4576" y="77"/>
                  </a:lnTo>
                  <a:lnTo>
                    <a:pt x="4562" y="65"/>
                  </a:lnTo>
                  <a:lnTo>
                    <a:pt x="4548" y="55"/>
                  </a:lnTo>
                  <a:lnTo>
                    <a:pt x="4540" y="50"/>
                  </a:lnTo>
                  <a:lnTo>
                    <a:pt x="4533" y="45"/>
                  </a:lnTo>
                  <a:lnTo>
                    <a:pt x="4517" y="38"/>
                  </a:lnTo>
                  <a:lnTo>
                    <a:pt x="4500" y="31"/>
                  </a:lnTo>
                  <a:lnTo>
                    <a:pt x="4482" y="25"/>
                  </a:lnTo>
                  <a:lnTo>
                    <a:pt x="4463" y="19"/>
                  </a:lnTo>
                  <a:lnTo>
                    <a:pt x="4443" y="15"/>
                  </a:lnTo>
                  <a:lnTo>
                    <a:pt x="4423" y="11"/>
                  </a:lnTo>
                  <a:lnTo>
                    <a:pt x="4401" y="8"/>
                  </a:lnTo>
                  <a:lnTo>
                    <a:pt x="4379" y="5"/>
                  </a:lnTo>
                  <a:lnTo>
                    <a:pt x="4356" y="4"/>
                  </a:lnTo>
                  <a:lnTo>
                    <a:pt x="4332" y="2"/>
                  </a:lnTo>
                  <a:lnTo>
                    <a:pt x="4306" y="2"/>
                  </a:lnTo>
                  <a:lnTo>
                    <a:pt x="4280" y="0"/>
                  </a:lnTo>
                  <a:lnTo>
                    <a:pt x="4225" y="0"/>
                  </a:lnTo>
                  <a:lnTo>
                    <a:pt x="3667" y="0"/>
                  </a:lnTo>
                  <a:lnTo>
                    <a:pt x="3667" y="681"/>
                  </a:lnTo>
                  <a:lnTo>
                    <a:pt x="3667" y="1362"/>
                  </a:lnTo>
                  <a:lnTo>
                    <a:pt x="4004" y="1362"/>
                  </a:lnTo>
                  <a:lnTo>
                    <a:pt x="4004" y="899"/>
                  </a:lnTo>
                  <a:lnTo>
                    <a:pt x="4223" y="899"/>
                  </a:lnTo>
                  <a:lnTo>
                    <a:pt x="4251" y="899"/>
                  </a:lnTo>
                  <a:lnTo>
                    <a:pt x="4277" y="898"/>
                  </a:lnTo>
                  <a:lnTo>
                    <a:pt x="4304" y="898"/>
                  </a:lnTo>
                  <a:lnTo>
                    <a:pt x="4328" y="896"/>
                  </a:lnTo>
                  <a:lnTo>
                    <a:pt x="4352" y="894"/>
                  </a:lnTo>
                  <a:lnTo>
                    <a:pt x="4376" y="891"/>
                  </a:lnTo>
                  <a:lnTo>
                    <a:pt x="4397" y="888"/>
                  </a:lnTo>
                  <a:lnTo>
                    <a:pt x="4419" y="883"/>
                  </a:lnTo>
                  <a:lnTo>
                    <a:pt x="4439" y="879"/>
                  </a:lnTo>
                  <a:lnTo>
                    <a:pt x="4458" y="874"/>
                  </a:lnTo>
                  <a:lnTo>
                    <a:pt x="4477" y="868"/>
                  </a:lnTo>
                  <a:lnTo>
                    <a:pt x="4494" y="859"/>
                  </a:lnTo>
                  <a:lnTo>
                    <a:pt x="4511" y="851"/>
                  </a:lnTo>
                  <a:lnTo>
                    <a:pt x="4527" y="842"/>
                  </a:lnTo>
                  <a:lnTo>
                    <a:pt x="4534" y="837"/>
                  </a:lnTo>
                  <a:lnTo>
                    <a:pt x="4542" y="831"/>
                  </a:lnTo>
                  <a:lnTo>
                    <a:pt x="4556" y="819"/>
                  </a:lnTo>
                  <a:lnTo>
                    <a:pt x="4570" y="807"/>
                  </a:lnTo>
                  <a:lnTo>
                    <a:pt x="4582" y="793"/>
                  </a:lnTo>
                  <a:lnTo>
                    <a:pt x="4588" y="785"/>
                  </a:lnTo>
                  <a:lnTo>
                    <a:pt x="4593" y="778"/>
                  </a:lnTo>
                  <a:lnTo>
                    <a:pt x="4604" y="761"/>
                  </a:lnTo>
                  <a:lnTo>
                    <a:pt x="4613" y="743"/>
                  </a:lnTo>
                  <a:lnTo>
                    <a:pt x="4623" y="724"/>
                  </a:lnTo>
                  <a:lnTo>
                    <a:pt x="4630" y="702"/>
                  </a:lnTo>
                  <a:lnTo>
                    <a:pt x="4634" y="691"/>
                  </a:lnTo>
                  <a:lnTo>
                    <a:pt x="4637" y="680"/>
                  </a:lnTo>
                  <a:lnTo>
                    <a:pt x="4641" y="668"/>
                  </a:lnTo>
                  <a:lnTo>
                    <a:pt x="4645" y="656"/>
                  </a:lnTo>
                  <a:lnTo>
                    <a:pt x="4650" y="629"/>
                  </a:lnTo>
                  <a:lnTo>
                    <a:pt x="4654" y="602"/>
                  </a:lnTo>
                  <a:lnTo>
                    <a:pt x="4659" y="573"/>
                  </a:lnTo>
                  <a:lnTo>
                    <a:pt x="4663" y="542"/>
                  </a:lnTo>
                  <a:lnTo>
                    <a:pt x="4665" y="509"/>
                  </a:lnTo>
                  <a:lnTo>
                    <a:pt x="4667" y="474"/>
                  </a:lnTo>
                  <a:lnTo>
                    <a:pt x="4668" y="436"/>
                  </a:lnTo>
                  <a:close/>
                  <a:moveTo>
                    <a:pt x="5432" y="439"/>
                  </a:moveTo>
                  <a:lnTo>
                    <a:pt x="5431" y="470"/>
                  </a:lnTo>
                  <a:lnTo>
                    <a:pt x="5429" y="484"/>
                  </a:lnTo>
                  <a:lnTo>
                    <a:pt x="5429" y="497"/>
                  </a:lnTo>
                  <a:lnTo>
                    <a:pt x="5426" y="520"/>
                  </a:lnTo>
                  <a:lnTo>
                    <a:pt x="5422" y="541"/>
                  </a:lnTo>
                  <a:lnTo>
                    <a:pt x="5420" y="549"/>
                  </a:lnTo>
                  <a:lnTo>
                    <a:pt x="5416" y="558"/>
                  </a:lnTo>
                  <a:lnTo>
                    <a:pt x="5414" y="565"/>
                  </a:lnTo>
                  <a:lnTo>
                    <a:pt x="5410" y="571"/>
                  </a:lnTo>
                  <a:lnTo>
                    <a:pt x="5406" y="577"/>
                  </a:lnTo>
                  <a:lnTo>
                    <a:pt x="5403" y="582"/>
                  </a:lnTo>
                  <a:lnTo>
                    <a:pt x="5394" y="591"/>
                  </a:lnTo>
                  <a:lnTo>
                    <a:pt x="5390" y="595"/>
                  </a:lnTo>
                  <a:lnTo>
                    <a:pt x="5386" y="599"/>
                  </a:lnTo>
                  <a:lnTo>
                    <a:pt x="5381" y="601"/>
                  </a:lnTo>
                  <a:lnTo>
                    <a:pt x="5376" y="604"/>
                  </a:lnTo>
                  <a:lnTo>
                    <a:pt x="5370" y="605"/>
                  </a:lnTo>
                  <a:lnTo>
                    <a:pt x="5365" y="607"/>
                  </a:lnTo>
                  <a:lnTo>
                    <a:pt x="5353" y="610"/>
                  </a:lnTo>
                  <a:lnTo>
                    <a:pt x="5341" y="611"/>
                  </a:lnTo>
                  <a:lnTo>
                    <a:pt x="5329" y="611"/>
                  </a:lnTo>
                  <a:lnTo>
                    <a:pt x="5302" y="611"/>
                  </a:lnTo>
                  <a:lnTo>
                    <a:pt x="5106" y="611"/>
                  </a:lnTo>
                  <a:lnTo>
                    <a:pt x="5106" y="268"/>
                  </a:lnTo>
                  <a:lnTo>
                    <a:pt x="5300" y="268"/>
                  </a:lnTo>
                  <a:lnTo>
                    <a:pt x="5313" y="268"/>
                  </a:lnTo>
                  <a:lnTo>
                    <a:pt x="5325" y="268"/>
                  </a:lnTo>
                  <a:lnTo>
                    <a:pt x="5338" y="269"/>
                  </a:lnTo>
                  <a:lnTo>
                    <a:pt x="5350" y="272"/>
                  </a:lnTo>
                  <a:lnTo>
                    <a:pt x="5361" y="274"/>
                  </a:lnTo>
                  <a:lnTo>
                    <a:pt x="5372" y="278"/>
                  </a:lnTo>
                  <a:lnTo>
                    <a:pt x="5377" y="281"/>
                  </a:lnTo>
                  <a:lnTo>
                    <a:pt x="5382" y="284"/>
                  </a:lnTo>
                  <a:lnTo>
                    <a:pt x="5387" y="287"/>
                  </a:lnTo>
                  <a:lnTo>
                    <a:pt x="5392" y="291"/>
                  </a:lnTo>
                  <a:lnTo>
                    <a:pt x="5397" y="296"/>
                  </a:lnTo>
                  <a:lnTo>
                    <a:pt x="5400" y="301"/>
                  </a:lnTo>
                  <a:lnTo>
                    <a:pt x="5405" y="307"/>
                  </a:lnTo>
                  <a:lnTo>
                    <a:pt x="5409" y="313"/>
                  </a:lnTo>
                  <a:lnTo>
                    <a:pt x="5411" y="319"/>
                  </a:lnTo>
                  <a:lnTo>
                    <a:pt x="5415" y="326"/>
                  </a:lnTo>
                  <a:lnTo>
                    <a:pt x="5421" y="343"/>
                  </a:lnTo>
                  <a:lnTo>
                    <a:pt x="5423" y="352"/>
                  </a:lnTo>
                  <a:lnTo>
                    <a:pt x="5426" y="363"/>
                  </a:lnTo>
                  <a:lnTo>
                    <a:pt x="5428" y="384"/>
                  </a:lnTo>
                  <a:lnTo>
                    <a:pt x="5431" y="410"/>
                  </a:lnTo>
                  <a:lnTo>
                    <a:pt x="5431" y="424"/>
                  </a:lnTo>
                  <a:lnTo>
                    <a:pt x="5432" y="439"/>
                  </a:lnTo>
                  <a:close/>
                  <a:moveTo>
                    <a:pt x="5769" y="436"/>
                  </a:moveTo>
                  <a:lnTo>
                    <a:pt x="5768" y="400"/>
                  </a:lnTo>
                  <a:lnTo>
                    <a:pt x="5768" y="365"/>
                  </a:lnTo>
                  <a:lnTo>
                    <a:pt x="5765" y="331"/>
                  </a:lnTo>
                  <a:lnTo>
                    <a:pt x="5763" y="301"/>
                  </a:lnTo>
                  <a:lnTo>
                    <a:pt x="5760" y="286"/>
                  </a:lnTo>
                  <a:lnTo>
                    <a:pt x="5759" y="272"/>
                  </a:lnTo>
                  <a:lnTo>
                    <a:pt x="5757" y="258"/>
                  </a:lnTo>
                  <a:lnTo>
                    <a:pt x="5754" y="245"/>
                  </a:lnTo>
                  <a:lnTo>
                    <a:pt x="5752" y="232"/>
                  </a:lnTo>
                  <a:lnTo>
                    <a:pt x="5749" y="220"/>
                  </a:lnTo>
                  <a:lnTo>
                    <a:pt x="5743" y="197"/>
                  </a:lnTo>
                  <a:lnTo>
                    <a:pt x="5736" y="175"/>
                  </a:lnTo>
                  <a:lnTo>
                    <a:pt x="5728" y="154"/>
                  </a:lnTo>
                  <a:lnTo>
                    <a:pt x="5719" y="136"/>
                  </a:lnTo>
                  <a:lnTo>
                    <a:pt x="5709" y="119"/>
                  </a:lnTo>
                  <a:lnTo>
                    <a:pt x="5705" y="111"/>
                  </a:lnTo>
                  <a:lnTo>
                    <a:pt x="5698" y="103"/>
                  </a:lnTo>
                  <a:lnTo>
                    <a:pt x="5688" y="89"/>
                  </a:lnTo>
                  <a:lnTo>
                    <a:pt x="5682" y="83"/>
                  </a:lnTo>
                  <a:lnTo>
                    <a:pt x="5675" y="77"/>
                  </a:lnTo>
                  <a:lnTo>
                    <a:pt x="5662" y="65"/>
                  </a:lnTo>
                  <a:lnTo>
                    <a:pt x="5648" y="55"/>
                  </a:lnTo>
                  <a:lnTo>
                    <a:pt x="5640" y="50"/>
                  </a:lnTo>
                  <a:lnTo>
                    <a:pt x="5633" y="45"/>
                  </a:lnTo>
                  <a:lnTo>
                    <a:pt x="5617" y="38"/>
                  </a:lnTo>
                  <a:lnTo>
                    <a:pt x="5600" y="31"/>
                  </a:lnTo>
                  <a:lnTo>
                    <a:pt x="5582" y="25"/>
                  </a:lnTo>
                  <a:lnTo>
                    <a:pt x="5564" y="19"/>
                  </a:lnTo>
                  <a:lnTo>
                    <a:pt x="5543" y="15"/>
                  </a:lnTo>
                  <a:lnTo>
                    <a:pt x="5524" y="11"/>
                  </a:lnTo>
                  <a:lnTo>
                    <a:pt x="5502" y="8"/>
                  </a:lnTo>
                  <a:lnTo>
                    <a:pt x="5479" y="5"/>
                  </a:lnTo>
                  <a:lnTo>
                    <a:pt x="5456" y="4"/>
                  </a:lnTo>
                  <a:lnTo>
                    <a:pt x="5432" y="2"/>
                  </a:lnTo>
                  <a:lnTo>
                    <a:pt x="5406" y="2"/>
                  </a:lnTo>
                  <a:lnTo>
                    <a:pt x="5381" y="0"/>
                  </a:lnTo>
                  <a:lnTo>
                    <a:pt x="5326" y="0"/>
                  </a:lnTo>
                  <a:lnTo>
                    <a:pt x="4768" y="0"/>
                  </a:lnTo>
                  <a:lnTo>
                    <a:pt x="4768" y="681"/>
                  </a:lnTo>
                  <a:lnTo>
                    <a:pt x="4768" y="1362"/>
                  </a:lnTo>
                  <a:lnTo>
                    <a:pt x="5106" y="1362"/>
                  </a:lnTo>
                  <a:lnTo>
                    <a:pt x="5106" y="899"/>
                  </a:lnTo>
                  <a:lnTo>
                    <a:pt x="5324" y="899"/>
                  </a:lnTo>
                  <a:lnTo>
                    <a:pt x="5350" y="899"/>
                  </a:lnTo>
                  <a:lnTo>
                    <a:pt x="5377" y="898"/>
                  </a:lnTo>
                  <a:lnTo>
                    <a:pt x="5403" y="898"/>
                  </a:lnTo>
                  <a:lnTo>
                    <a:pt x="5428" y="897"/>
                  </a:lnTo>
                  <a:lnTo>
                    <a:pt x="5451" y="894"/>
                  </a:lnTo>
                  <a:lnTo>
                    <a:pt x="5474" y="892"/>
                  </a:lnTo>
                  <a:lnTo>
                    <a:pt x="5496" y="888"/>
                  </a:lnTo>
                  <a:lnTo>
                    <a:pt x="5518" y="885"/>
                  </a:lnTo>
                  <a:lnTo>
                    <a:pt x="5538" y="880"/>
                  </a:lnTo>
                  <a:lnTo>
                    <a:pt x="5558" y="875"/>
                  </a:lnTo>
                  <a:lnTo>
                    <a:pt x="5566" y="871"/>
                  </a:lnTo>
                  <a:lnTo>
                    <a:pt x="5576" y="868"/>
                  </a:lnTo>
                  <a:lnTo>
                    <a:pt x="5594" y="860"/>
                  </a:lnTo>
                  <a:lnTo>
                    <a:pt x="5610" y="853"/>
                  </a:lnTo>
                  <a:lnTo>
                    <a:pt x="5627" y="843"/>
                  </a:lnTo>
                  <a:lnTo>
                    <a:pt x="5641" y="833"/>
                  </a:lnTo>
                  <a:lnTo>
                    <a:pt x="5656" y="822"/>
                  </a:lnTo>
                  <a:lnTo>
                    <a:pt x="5663" y="816"/>
                  </a:lnTo>
                  <a:lnTo>
                    <a:pt x="5669" y="808"/>
                  </a:lnTo>
                  <a:lnTo>
                    <a:pt x="5682" y="795"/>
                  </a:lnTo>
                  <a:lnTo>
                    <a:pt x="5694" y="779"/>
                  </a:lnTo>
                  <a:lnTo>
                    <a:pt x="5705" y="763"/>
                  </a:lnTo>
                  <a:lnTo>
                    <a:pt x="5714" y="745"/>
                  </a:lnTo>
                  <a:lnTo>
                    <a:pt x="5719" y="736"/>
                  </a:lnTo>
                  <a:lnTo>
                    <a:pt x="5724" y="726"/>
                  </a:lnTo>
                  <a:lnTo>
                    <a:pt x="5728" y="715"/>
                  </a:lnTo>
                  <a:lnTo>
                    <a:pt x="5732" y="704"/>
                  </a:lnTo>
                  <a:lnTo>
                    <a:pt x="5740" y="681"/>
                  </a:lnTo>
                  <a:lnTo>
                    <a:pt x="5746" y="657"/>
                  </a:lnTo>
                  <a:lnTo>
                    <a:pt x="5752" y="631"/>
                  </a:lnTo>
                  <a:lnTo>
                    <a:pt x="5757" y="604"/>
                  </a:lnTo>
                  <a:lnTo>
                    <a:pt x="5760" y="575"/>
                  </a:lnTo>
                  <a:lnTo>
                    <a:pt x="5764" y="543"/>
                  </a:lnTo>
                  <a:lnTo>
                    <a:pt x="5766" y="509"/>
                  </a:lnTo>
                  <a:lnTo>
                    <a:pt x="5768" y="474"/>
                  </a:lnTo>
                  <a:lnTo>
                    <a:pt x="5769" y="436"/>
                  </a:lnTo>
                  <a:close/>
                  <a:moveTo>
                    <a:pt x="6210" y="0"/>
                  </a:moveTo>
                  <a:lnTo>
                    <a:pt x="5869" y="0"/>
                  </a:lnTo>
                  <a:lnTo>
                    <a:pt x="5869" y="681"/>
                  </a:lnTo>
                  <a:lnTo>
                    <a:pt x="5869" y="1362"/>
                  </a:lnTo>
                  <a:lnTo>
                    <a:pt x="6210" y="1362"/>
                  </a:lnTo>
                  <a:lnTo>
                    <a:pt x="6210" y="681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/>
            <p:nvPr userDrawn="1"/>
          </p:nvGrpSpPr>
          <p:grpSpPr>
            <a:xfrm>
              <a:off x="4427538" y="3003550"/>
              <a:ext cx="647700" cy="646113"/>
              <a:chOff x="4427538" y="3003550"/>
              <a:chExt cx="647700" cy="646113"/>
            </a:xfrm>
          </p:grpSpPr>
          <p:sp>
            <p:nvSpPr>
              <p:cNvPr id="14" name="Freeform 22"/>
              <p:cNvSpPr>
                <a:spLocks/>
              </p:cNvSpPr>
              <p:nvPr userDrawn="1"/>
            </p:nvSpPr>
            <p:spPr bwMode="auto">
              <a:xfrm>
                <a:off x="4427538" y="3003550"/>
                <a:ext cx="647700" cy="646113"/>
              </a:xfrm>
              <a:custGeom>
                <a:avLst/>
                <a:gdLst>
                  <a:gd name="T0" fmla="*/ 2037 w 2040"/>
                  <a:gd name="T1" fmla="*/ 1097 h 2037"/>
                  <a:gd name="T2" fmla="*/ 2024 w 2040"/>
                  <a:gd name="T3" fmla="*/ 1199 h 2037"/>
                  <a:gd name="T4" fmla="*/ 2001 w 2040"/>
                  <a:gd name="T5" fmla="*/ 1297 h 2037"/>
                  <a:gd name="T6" fmla="*/ 1969 w 2040"/>
                  <a:gd name="T7" fmla="*/ 1391 h 2037"/>
                  <a:gd name="T8" fmla="*/ 1928 w 2040"/>
                  <a:gd name="T9" fmla="*/ 1482 h 2037"/>
                  <a:gd name="T10" fmla="*/ 1880 w 2040"/>
                  <a:gd name="T11" fmla="*/ 1567 h 2037"/>
                  <a:gd name="T12" fmla="*/ 1823 w 2040"/>
                  <a:gd name="T13" fmla="*/ 1647 h 2037"/>
                  <a:gd name="T14" fmla="*/ 1758 w 2040"/>
                  <a:gd name="T15" fmla="*/ 1721 h 2037"/>
                  <a:gd name="T16" fmla="*/ 1669 w 2040"/>
                  <a:gd name="T17" fmla="*/ 1804 h 2037"/>
                  <a:gd name="T18" fmla="*/ 1590 w 2040"/>
                  <a:gd name="T19" fmla="*/ 1863 h 2037"/>
                  <a:gd name="T20" fmla="*/ 1484 w 2040"/>
                  <a:gd name="T21" fmla="*/ 1926 h 2037"/>
                  <a:gd name="T22" fmla="*/ 1395 w 2040"/>
                  <a:gd name="T23" fmla="*/ 1967 h 2037"/>
                  <a:gd name="T24" fmla="*/ 1299 w 2040"/>
                  <a:gd name="T25" fmla="*/ 1998 h 2037"/>
                  <a:gd name="T26" fmla="*/ 1200 w 2040"/>
                  <a:gd name="T27" fmla="*/ 2021 h 2037"/>
                  <a:gd name="T28" fmla="*/ 1099 w 2040"/>
                  <a:gd name="T29" fmla="*/ 2035 h 2037"/>
                  <a:gd name="T30" fmla="*/ 993 w 2040"/>
                  <a:gd name="T31" fmla="*/ 2037 h 2037"/>
                  <a:gd name="T32" fmla="*/ 890 w 2040"/>
                  <a:gd name="T33" fmla="*/ 2029 h 2037"/>
                  <a:gd name="T34" fmla="*/ 789 w 2040"/>
                  <a:gd name="T35" fmla="*/ 2012 h 2037"/>
                  <a:gd name="T36" fmla="*/ 692 w 2040"/>
                  <a:gd name="T37" fmla="*/ 1984 h 2037"/>
                  <a:gd name="T38" fmla="*/ 600 w 2040"/>
                  <a:gd name="T39" fmla="*/ 1947 h 2037"/>
                  <a:gd name="T40" fmla="*/ 513 w 2040"/>
                  <a:gd name="T41" fmla="*/ 1903 h 2037"/>
                  <a:gd name="T42" fmla="*/ 429 w 2040"/>
                  <a:gd name="T43" fmla="*/ 1849 h 2037"/>
                  <a:gd name="T44" fmla="*/ 353 w 2040"/>
                  <a:gd name="T45" fmla="*/ 1789 h 2037"/>
                  <a:gd name="T46" fmla="*/ 281 w 2040"/>
                  <a:gd name="T47" fmla="*/ 1721 h 2037"/>
                  <a:gd name="T48" fmla="*/ 203 w 2040"/>
                  <a:gd name="T49" fmla="*/ 1628 h 2037"/>
                  <a:gd name="T50" fmla="*/ 136 w 2040"/>
                  <a:gd name="T51" fmla="*/ 1526 h 2037"/>
                  <a:gd name="T52" fmla="*/ 90 w 2040"/>
                  <a:gd name="T53" fmla="*/ 1437 h 2037"/>
                  <a:gd name="T54" fmla="*/ 53 w 2040"/>
                  <a:gd name="T55" fmla="*/ 1345 h 2037"/>
                  <a:gd name="T56" fmla="*/ 27 w 2040"/>
                  <a:gd name="T57" fmla="*/ 1248 h 2037"/>
                  <a:gd name="T58" fmla="*/ 8 w 2040"/>
                  <a:gd name="T59" fmla="*/ 1148 h 2037"/>
                  <a:gd name="T60" fmla="*/ 0 w 2040"/>
                  <a:gd name="T61" fmla="*/ 1045 h 2037"/>
                  <a:gd name="T62" fmla="*/ 4 w 2040"/>
                  <a:gd name="T63" fmla="*/ 940 h 2037"/>
                  <a:gd name="T64" fmla="*/ 16 w 2040"/>
                  <a:gd name="T65" fmla="*/ 838 h 2037"/>
                  <a:gd name="T66" fmla="*/ 39 w 2040"/>
                  <a:gd name="T67" fmla="*/ 740 h 2037"/>
                  <a:gd name="T68" fmla="*/ 70 w 2040"/>
                  <a:gd name="T69" fmla="*/ 645 h 2037"/>
                  <a:gd name="T70" fmla="*/ 112 w 2040"/>
                  <a:gd name="T71" fmla="*/ 554 h 2037"/>
                  <a:gd name="T72" fmla="*/ 161 w 2040"/>
                  <a:gd name="T73" fmla="*/ 470 h 2037"/>
                  <a:gd name="T74" fmla="*/ 218 w 2040"/>
                  <a:gd name="T75" fmla="*/ 390 h 2037"/>
                  <a:gd name="T76" fmla="*/ 281 w 2040"/>
                  <a:gd name="T77" fmla="*/ 316 h 2037"/>
                  <a:gd name="T78" fmla="*/ 371 w 2040"/>
                  <a:gd name="T79" fmla="*/ 232 h 2037"/>
                  <a:gd name="T80" fmla="*/ 450 w 2040"/>
                  <a:gd name="T81" fmla="*/ 174 h 2037"/>
                  <a:gd name="T82" fmla="*/ 555 w 2040"/>
                  <a:gd name="T83" fmla="*/ 111 h 2037"/>
                  <a:gd name="T84" fmla="*/ 646 w 2040"/>
                  <a:gd name="T85" fmla="*/ 70 h 2037"/>
                  <a:gd name="T86" fmla="*/ 741 w 2040"/>
                  <a:gd name="T87" fmla="*/ 38 h 2037"/>
                  <a:gd name="T88" fmla="*/ 839 w 2040"/>
                  <a:gd name="T89" fmla="*/ 15 h 2037"/>
                  <a:gd name="T90" fmla="*/ 941 w 2040"/>
                  <a:gd name="T91" fmla="*/ 2 h 2037"/>
                  <a:gd name="T92" fmla="*/ 1046 w 2040"/>
                  <a:gd name="T93" fmla="*/ 0 h 2037"/>
                  <a:gd name="T94" fmla="*/ 1150 w 2040"/>
                  <a:gd name="T95" fmla="*/ 8 h 2037"/>
                  <a:gd name="T96" fmla="*/ 1250 w 2040"/>
                  <a:gd name="T97" fmla="*/ 25 h 2037"/>
                  <a:gd name="T98" fmla="*/ 1347 w 2040"/>
                  <a:gd name="T99" fmla="*/ 53 h 2037"/>
                  <a:gd name="T100" fmla="*/ 1439 w 2040"/>
                  <a:gd name="T101" fmla="*/ 89 h 2037"/>
                  <a:gd name="T102" fmla="*/ 1528 w 2040"/>
                  <a:gd name="T103" fmla="*/ 134 h 2037"/>
                  <a:gd name="T104" fmla="*/ 1610 w 2040"/>
                  <a:gd name="T105" fmla="*/ 187 h 2037"/>
                  <a:gd name="T106" fmla="*/ 1688 w 2040"/>
                  <a:gd name="T107" fmla="*/ 248 h 2037"/>
                  <a:gd name="T108" fmla="*/ 1758 w 2040"/>
                  <a:gd name="T109" fmla="*/ 316 h 2037"/>
                  <a:gd name="T110" fmla="*/ 1837 w 2040"/>
                  <a:gd name="T111" fmla="*/ 409 h 2037"/>
                  <a:gd name="T112" fmla="*/ 1905 w 2040"/>
                  <a:gd name="T113" fmla="*/ 511 h 2037"/>
                  <a:gd name="T114" fmla="*/ 1950 w 2040"/>
                  <a:gd name="T115" fmla="*/ 599 h 2037"/>
                  <a:gd name="T116" fmla="*/ 1986 w 2040"/>
                  <a:gd name="T117" fmla="*/ 691 h 2037"/>
                  <a:gd name="T118" fmla="*/ 2014 w 2040"/>
                  <a:gd name="T119" fmla="*/ 788 h 2037"/>
                  <a:gd name="T120" fmla="*/ 2031 w 2040"/>
                  <a:gd name="T121" fmla="*/ 889 h 2037"/>
                  <a:gd name="T122" fmla="*/ 2040 w 2040"/>
                  <a:gd name="T123" fmla="*/ 992 h 2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40" h="2037">
                    <a:moveTo>
                      <a:pt x="2040" y="1018"/>
                    </a:moveTo>
                    <a:lnTo>
                      <a:pt x="2040" y="1045"/>
                    </a:lnTo>
                    <a:lnTo>
                      <a:pt x="2038" y="1070"/>
                    </a:lnTo>
                    <a:lnTo>
                      <a:pt x="2037" y="1097"/>
                    </a:lnTo>
                    <a:lnTo>
                      <a:pt x="2035" y="1122"/>
                    </a:lnTo>
                    <a:lnTo>
                      <a:pt x="2031" y="1148"/>
                    </a:lnTo>
                    <a:lnTo>
                      <a:pt x="2029" y="1173"/>
                    </a:lnTo>
                    <a:lnTo>
                      <a:pt x="2024" y="1199"/>
                    </a:lnTo>
                    <a:lnTo>
                      <a:pt x="2019" y="1223"/>
                    </a:lnTo>
                    <a:lnTo>
                      <a:pt x="2014" y="1248"/>
                    </a:lnTo>
                    <a:lnTo>
                      <a:pt x="2008" y="1273"/>
                    </a:lnTo>
                    <a:lnTo>
                      <a:pt x="2001" y="1297"/>
                    </a:lnTo>
                    <a:lnTo>
                      <a:pt x="1994" y="1321"/>
                    </a:lnTo>
                    <a:lnTo>
                      <a:pt x="1986" y="1345"/>
                    </a:lnTo>
                    <a:lnTo>
                      <a:pt x="1978" y="1368"/>
                    </a:lnTo>
                    <a:lnTo>
                      <a:pt x="1969" y="1391"/>
                    </a:lnTo>
                    <a:lnTo>
                      <a:pt x="1960" y="1414"/>
                    </a:lnTo>
                    <a:lnTo>
                      <a:pt x="1950" y="1437"/>
                    </a:lnTo>
                    <a:lnTo>
                      <a:pt x="1939" y="1460"/>
                    </a:lnTo>
                    <a:lnTo>
                      <a:pt x="1928" y="1482"/>
                    </a:lnTo>
                    <a:lnTo>
                      <a:pt x="1917" y="1504"/>
                    </a:lnTo>
                    <a:lnTo>
                      <a:pt x="1905" y="1526"/>
                    </a:lnTo>
                    <a:lnTo>
                      <a:pt x="1892" y="1546"/>
                    </a:lnTo>
                    <a:lnTo>
                      <a:pt x="1880" y="1567"/>
                    </a:lnTo>
                    <a:lnTo>
                      <a:pt x="1866" y="1588"/>
                    </a:lnTo>
                    <a:lnTo>
                      <a:pt x="1852" y="1608"/>
                    </a:lnTo>
                    <a:lnTo>
                      <a:pt x="1837" y="1628"/>
                    </a:lnTo>
                    <a:lnTo>
                      <a:pt x="1823" y="1647"/>
                    </a:lnTo>
                    <a:lnTo>
                      <a:pt x="1807" y="1666"/>
                    </a:lnTo>
                    <a:lnTo>
                      <a:pt x="1791" y="1685"/>
                    </a:lnTo>
                    <a:lnTo>
                      <a:pt x="1775" y="1704"/>
                    </a:lnTo>
                    <a:lnTo>
                      <a:pt x="1758" y="1721"/>
                    </a:lnTo>
                    <a:lnTo>
                      <a:pt x="1741" y="1739"/>
                    </a:lnTo>
                    <a:lnTo>
                      <a:pt x="1723" y="1756"/>
                    </a:lnTo>
                    <a:lnTo>
                      <a:pt x="1706" y="1773"/>
                    </a:lnTo>
                    <a:lnTo>
                      <a:pt x="1669" y="1804"/>
                    </a:lnTo>
                    <a:lnTo>
                      <a:pt x="1649" y="1820"/>
                    </a:lnTo>
                    <a:lnTo>
                      <a:pt x="1630" y="1835"/>
                    </a:lnTo>
                    <a:lnTo>
                      <a:pt x="1610" y="1849"/>
                    </a:lnTo>
                    <a:lnTo>
                      <a:pt x="1590" y="1863"/>
                    </a:lnTo>
                    <a:lnTo>
                      <a:pt x="1549" y="1889"/>
                    </a:lnTo>
                    <a:lnTo>
                      <a:pt x="1528" y="1903"/>
                    </a:lnTo>
                    <a:lnTo>
                      <a:pt x="1506" y="1915"/>
                    </a:lnTo>
                    <a:lnTo>
                      <a:pt x="1484" y="1926"/>
                    </a:lnTo>
                    <a:lnTo>
                      <a:pt x="1462" y="1936"/>
                    </a:lnTo>
                    <a:lnTo>
                      <a:pt x="1439" y="1947"/>
                    </a:lnTo>
                    <a:lnTo>
                      <a:pt x="1418" y="1957"/>
                    </a:lnTo>
                    <a:lnTo>
                      <a:pt x="1395" y="1967"/>
                    </a:lnTo>
                    <a:lnTo>
                      <a:pt x="1370" y="1975"/>
                    </a:lnTo>
                    <a:lnTo>
                      <a:pt x="1347" y="1984"/>
                    </a:lnTo>
                    <a:lnTo>
                      <a:pt x="1323" y="1991"/>
                    </a:lnTo>
                    <a:lnTo>
                      <a:pt x="1299" y="1998"/>
                    </a:lnTo>
                    <a:lnTo>
                      <a:pt x="1274" y="2006"/>
                    </a:lnTo>
                    <a:lnTo>
                      <a:pt x="1250" y="2012"/>
                    </a:lnTo>
                    <a:lnTo>
                      <a:pt x="1226" y="2016"/>
                    </a:lnTo>
                    <a:lnTo>
                      <a:pt x="1200" y="2021"/>
                    </a:lnTo>
                    <a:lnTo>
                      <a:pt x="1175" y="2025"/>
                    </a:lnTo>
                    <a:lnTo>
                      <a:pt x="1150" y="2029"/>
                    </a:lnTo>
                    <a:lnTo>
                      <a:pt x="1124" y="2032"/>
                    </a:lnTo>
                    <a:lnTo>
                      <a:pt x="1099" y="2035"/>
                    </a:lnTo>
                    <a:lnTo>
                      <a:pt x="1072" y="2036"/>
                    </a:lnTo>
                    <a:lnTo>
                      <a:pt x="1046" y="2037"/>
                    </a:lnTo>
                    <a:lnTo>
                      <a:pt x="1020" y="2037"/>
                    </a:lnTo>
                    <a:lnTo>
                      <a:pt x="993" y="2037"/>
                    </a:lnTo>
                    <a:lnTo>
                      <a:pt x="968" y="2036"/>
                    </a:lnTo>
                    <a:lnTo>
                      <a:pt x="941" y="2035"/>
                    </a:lnTo>
                    <a:lnTo>
                      <a:pt x="916" y="2032"/>
                    </a:lnTo>
                    <a:lnTo>
                      <a:pt x="890" y="2029"/>
                    </a:lnTo>
                    <a:lnTo>
                      <a:pt x="865" y="2025"/>
                    </a:lnTo>
                    <a:lnTo>
                      <a:pt x="839" y="2021"/>
                    </a:lnTo>
                    <a:lnTo>
                      <a:pt x="815" y="2016"/>
                    </a:lnTo>
                    <a:lnTo>
                      <a:pt x="789" y="2012"/>
                    </a:lnTo>
                    <a:lnTo>
                      <a:pt x="765" y="2006"/>
                    </a:lnTo>
                    <a:lnTo>
                      <a:pt x="741" y="1998"/>
                    </a:lnTo>
                    <a:lnTo>
                      <a:pt x="717" y="1991"/>
                    </a:lnTo>
                    <a:lnTo>
                      <a:pt x="692" y="1984"/>
                    </a:lnTo>
                    <a:lnTo>
                      <a:pt x="669" y="1975"/>
                    </a:lnTo>
                    <a:lnTo>
                      <a:pt x="646" y="1967"/>
                    </a:lnTo>
                    <a:lnTo>
                      <a:pt x="623" y="1957"/>
                    </a:lnTo>
                    <a:lnTo>
                      <a:pt x="600" y="1947"/>
                    </a:lnTo>
                    <a:lnTo>
                      <a:pt x="578" y="1936"/>
                    </a:lnTo>
                    <a:lnTo>
                      <a:pt x="555" y="1926"/>
                    </a:lnTo>
                    <a:lnTo>
                      <a:pt x="534" y="1915"/>
                    </a:lnTo>
                    <a:lnTo>
                      <a:pt x="513" y="1903"/>
                    </a:lnTo>
                    <a:lnTo>
                      <a:pt x="491" y="1889"/>
                    </a:lnTo>
                    <a:lnTo>
                      <a:pt x="470" y="1877"/>
                    </a:lnTo>
                    <a:lnTo>
                      <a:pt x="450" y="1863"/>
                    </a:lnTo>
                    <a:lnTo>
                      <a:pt x="429" y="1849"/>
                    </a:lnTo>
                    <a:lnTo>
                      <a:pt x="410" y="1835"/>
                    </a:lnTo>
                    <a:lnTo>
                      <a:pt x="390" y="1820"/>
                    </a:lnTo>
                    <a:lnTo>
                      <a:pt x="371" y="1804"/>
                    </a:lnTo>
                    <a:lnTo>
                      <a:pt x="353" y="1789"/>
                    </a:lnTo>
                    <a:lnTo>
                      <a:pt x="335" y="1773"/>
                    </a:lnTo>
                    <a:lnTo>
                      <a:pt x="316" y="1756"/>
                    </a:lnTo>
                    <a:lnTo>
                      <a:pt x="298" y="1739"/>
                    </a:lnTo>
                    <a:lnTo>
                      <a:pt x="281" y="1721"/>
                    </a:lnTo>
                    <a:lnTo>
                      <a:pt x="266" y="1704"/>
                    </a:lnTo>
                    <a:lnTo>
                      <a:pt x="233" y="1666"/>
                    </a:lnTo>
                    <a:lnTo>
                      <a:pt x="218" y="1647"/>
                    </a:lnTo>
                    <a:lnTo>
                      <a:pt x="203" y="1628"/>
                    </a:lnTo>
                    <a:lnTo>
                      <a:pt x="188" y="1608"/>
                    </a:lnTo>
                    <a:lnTo>
                      <a:pt x="175" y="1588"/>
                    </a:lnTo>
                    <a:lnTo>
                      <a:pt x="148" y="1546"/>
                    </a:lnTo>
                    <a:lnTo>
                      <a:pt x="136" y="1526"/>
                    </a:lnTo>
                    <a:lnTo>
                      <a:pt x="124" y="1504"/>
                    </a:lnTo>
                    <a:lnTo>
                      <a:pt x="112" y="1482"/>
                    </a:lnTo>
                    <a:lnTo>
                      <a:pt x="101" y="1460"/>
                    </a:lnTo>
                    <a:lnTo>
                      <a:pt x="90" y="1437"/>
                    </a:lnTo>
                    <a:lnTo>
                      <a:pt x="80" y="1414"/>
                    </a:lnTo>
                    <a:lnTo>
                      <a:pt x="70" y="1391"/>
                    </a:lnTo>
                    <a:lnTo>
                      <a:pt x="62" y="1368"/>
                    </a:lnTo>
                    <a:lnTo>
                      <a:pt x="53" y="1345"/>
                    </a:lnTo>
                    <a:lnTo>
                      <a:pt x="46" y="1321"/>
                    </a:lnTo>
                    <a:lnTo>
                      <a:pt x="39" y="1297"/>
                    </a:lnTo>
                    <a:lnTo>
                      <a:pt x="33" y="1273"/>
                    </a:lnTo>
                    <a:lnTo>
                      <a:pt x="27" y="1248"/>
                    </a:lnTo>
                    <a:lnTo>
                      <a:pt x="21" y="1223"/>
                    </a:lnTo>
                    <a:lnTo>
                      <a:pt x="16" y="1199"/>
                    </a:lnTo>
                    <a:lnTo>
                      <a:pt x="12" y="1173"/>
                    </a:lnTo>
                    <a:lnTo>
                      <a:pt x="8" y="1148"/>
                    </a:lnTo>
                    <a:lnTo>
                      <a:pt x="5" y="1122"/>
                    </a:lnTo>
                    <a:lnTo>
                      <a:pt x="4" y="1097"/>
                    </a:lnTo>
                    <a:lnTo>
                      <a:pt x="1" y="1070"/>
                    </a:lnTo>
                    <a:lnTo>
                      <a:pt x="0" y="1045"/>
                    </a:lnTo>
                    <a:lnTo>
                      <a:pt x="0" y="1018"/>
                    </a:lnTo>
                    <a:lnTo>
                      <a:pt x="0" y="992"/>
                    </a:lnTo>
                    <a:lnTo>
                      <a:pt x="1" y="966"/>
                    </a:lnTo>
                    <a:lnTo>
                      <a:pt x="4" y="940"/>
                    </a:lnTo>
                    <a:lnTo>
                      <a:pt x="5" y="914"/>
                    </a:lnTo>
                    <a:lnTo>
                      <a:pt x="8" y="889"/>
                    </a:lnTo>
                    <a:lnTo>
                      <a:pt x="12" y="863"/>
                    </a:lnTo>
                    <a:lnTo>
                      <a:pt x="16" y="838"/>
                    </a:lnTo>
                    <a:lnTo>
                      <a:pt x="21" y="812"/>
                    </a:lnTo>
                    <a:lnTo>
                      <a:pt x="27" y="788"/>
                    </a:lnTo>
                    <a:lnTo>
                      <a:pt x="33" y="764"/>
                    </a:lnTo>
                    <a:lnTo>
                      <a:pt x="39" y="740"/>
                    </a:lnTo>
                    <a:lnTo>
                      <a:pt x="46" y="715"/>
                    </a:lnTo>
                    <a:lnTo>
                      <a:pt x="53" y="691"/>
                    </a:lnTo>
                    <a:lnTo>
                      <a:pt x="62" y="668"/>
                    </a:lnTo>
                    <a:lnTo>
                      <a:pt x="70" y="645"/>
                    </a:lnTo>
                    <a:lnTo>
                      <a:pt x="80" y="622"/>
                    </a:lnTo>
                    <a:lnTo>
                      <a:pt x="90" y="599"/>
                    </a:lnTo>
                    <a:lnTo>
                      <a:pt x="101" y="576"/>
                    </a:lnTo>
                    <a:lnTo>
                      <a:pt x="112" y="554"/>
                    </a:lnTo>
                    <a:lnTo>
                      <a:pt x="124" y="533"/>
                    </a:lnTo>
                    <a:lnTo>
                      <a:pt x="136" y="511"/>
                    </a:lnTo>
                    <a:lnTo>
                      <a:pt x="148" y="490"/>
                    </a:lnTo>
                    <a:lnTo>
                      <a:pt x="161" y="470"/>
                    </a:lnTo>
                    <a:lnTo>
                      <a:pt x="175" y="449"/>
                    </a:lnTo>
                    <a:lnTo>
                      <a:pt x="188" y="428"/>
                    </a:lnTo>
                    <a:lnTo>
                      <a:pt x="203" y="409"/>
                    </a:lnTo>
                    <a:lnTo>
                      <a:pt x="218" y="390"/>
                    </a:lnTo>
                    <a:lnTo>
                      <a:pt x="233" y="370"/>
                    </a:lnTo>
                    <a:lnTo>
                      <a:pt x="249" y="352"/>
                    </a:lnTo>
                    <a:lnTo>
                      <a:pt x="266" y="333"/>
                    </a:lnTo>
                    <a:lnTo>
                      <a:pt x="281" y="316"/>
                    </a:lnTo>
                    <a:lnTo>
                      <a:pt x="298" y="298"/>
                    </a:lnTo>
                    <a:lnTo>
                      <a:pt x="316" y="281"/>
                    </a:lnTo>
                    <a:lnTo>
                      <a:pt x="335" y="264"/>
                    </a:lnTo>
                    <a:lnTo>
                      <a:pt x="371" y="232"/>
                    </a:lnTo>
                    <a:lnTo>
                      <a:pt x="390" y="216"/>
                    </a:lnTo>
                    <a:lnTo>
                      <a:pt x="410" y="202"/>
                    </a:lnTo>
                    <a:lnTo>
                      <a:pt x="429" y="187"/>
                    </a:lnTo>
                    <a:lnTo>
                      <a:pt x="450" y="174"/>
                    </a:lnTo>
                    <a:lnTo>
                      <a:pt x="491" y="147"/>
                    </a:lnTo>
                    <a:lnTo>
                      <a:pt x="513" y="134"/>
                    </a:lnTo>
                    <a:lnTo>
                      <a:pt x="534" y="122"/>
                    </a:lnTo>
                    <a:lnTo>
                      <a:pt x="555" y="111"/>
                    </a:lnTo>
                    <a:lnTo>
                      <a:pt x="578" y="100"/>
                    </a:lnTo>
                    <a:lnTo>
                      <a:pt x="600" y="89"/>
                    </a:lnTo>
                    <a:lnTo>
                      <a:pt x="623" y="80"/>
                    </a:lnTo>
                    <a:lnTo>
                      <a:pt x="646" y="70"/>
                    </a:lnTo>
                    <a:lnTo>
                      <a:pt x="669" y="61"/>
                    </a:lnTo>
                    <a:lnTo>
                      <a:pt x="692" y="53"/>
                    </a:lnTo>
                    <a:lnTo>
                      <a:pt x="717" y="46"/>
                    </a:lnTo>
                    <a:lnTo>
                      <a:pt x="741" y="38"/>
                    </a:lnTo>
                    <a:lnTo>
                      <a:pt x="765" y="31"/>
                    </a:lnTo>
                    <a:lnTo>
                      <a:pt x="789" y="25"/>
                    </a:lnTo>
                    <a:lnTo>
                      <a:pt x="815" y="20"/>
                    </a:lnTo>
                    <a:lnTo>
                      <a:pt x="839" y="15"/>
                    </a:lnTo>
                    <a:lnTo>
                      <a:pt x="865" y="12"/>
                    </a:lnTo>
                    <a:lnTo>
                      <a:pt x="890" y="8"/>
                    </a:lnTo>
                    <a:lnTo>
                      <a:pt x="916" y="4"/>
                    </a:lnTo>
                    <a:lnTo>
                      <a:pt x="941" y="2"/>
                    </a:lnTo>
                    <a:lnTo>
                      <a:pt x="968" y="1"/>
                    </a:lnTo>
                    <a:lnTo>
                      <a:pt x="993" y="0"/>
                    </a:lnTo>
                    <a:lnTo>
                      <a:pt x="1020" y="0"/>
                    </a:lnTo>
                    <a:lnTo>
                      <a:pt x="1046" y="0"/>
                    </a:lnTo>
                    <a:lnTo>
                      <a:pt x="1072" y="1"/>
                    </a:lnTo>
                    <a:lnTo>
                      <a:pt x="1099" y="2"/>
                    </a:lnTo>
                    <a:lnTo>
                      <a:pt x="1124" y="4"/>
                    </a:lnTo>
                    <a:lnTo>
                      <a:pt x="1150" y="8"/>
                    </a:lnTo>
                    <a:lnTo>
                      <a:pt x="1175" y="12"/>
                    </a:lnTo>
                    <a:lnTo>
                      <a:pt x="1200" y="15"/>
                    </a:lnTo>
                    <a:lnTo>
                      <a:pt x="1226" y="20"/>
                    </a:lnTo>
                    <a:lnTo>
                      <a:pt x="1250" y="25"/>
                    </a:lnTo>
                    <a:lnTo>
                      <a:pt x="1274" y="31"/>
                    </a:lnTo>
                    <a:lnTo>
                      <a:pt x="1299" y="38"/>
                    </a:lnTo>
                    <a:lnTo>
                      <a:pt x="1323" y="46"/>
                    </a:lnTo>
                    <a:lnTo>
                      <a:pt x="1347" y="53"/>
                    </a:lnTo>
                    <a:lnTo>
                      <a:pt x="1370" y="61"/>
                    </a:lnTo>
                    <a:lnTo>
                      <a:pt x="1395" y="70"/>
                    </a:lnTo>
                    <a:lnTo>
                      <a:pt x="1418" y="80"/>
                    </a:lnTo>
                    <a:lnTo>
                      <a:pt x="1439" y="89"/>
                    </a:lnTo>
                    <a:lnTo>
                      <a:pt x="1462" y="100"/>
                    </a:lnTo>
                    <a:lnTo>
                      <a:pt x="1484" y="111"/>
                    </a:lnTo>
                    <a:lnTo>
                      <a:pt x="1506" y="122"/>
                    </a:lnTo>
                    <a:lnTo>
                      <a:pt x="1528" y="134"/>
                    </a:lnTo>
                    <a:lnTo>
                      <a:pt x="1549" y="147"/>
                    </a:lnTo>
                    <a:lnTo>
                      <a:pt x="1569" y="159"/>
                    </a:lnTo>
                    <a:lnTo>
                      <a:pt x="1590" y="174"/>
                    </a:lnTo>
                    <a:lnTo>
                      <a:pt x="1610" y="187"/>
                    </a:lnTo>
                    <a:lnTo>
                      <a:pt x="1630" y="202"/>
                    </a:lnTo>
                    <a:lnTo>
                      <a:pt x="1649" y="216"/>
                    </a:lnTo>
                    <a:lnTo>
                      <a:pt x="1669" y="232"/>
                    </a:lnTo>
                    <a:lnTo>
                      <a:pt x="1688" y="248"/>
                    </a:lnTo>
                    <a:lnTo>
                      <a:pt x="1706" y="264"/>
                    </a:lnTo>
                    <a:lnTo>
                      <a:pt x="1723" y="281"/>
                    </a:lnTo>
                    <a:lnTo>
                      <a:pt x="1741" y="298"/>
                    </a:lnTo>
                    <a:lnTo>
                      <a:pt x="1758" y="316"/>
                    </a:lnTo>
                    <a:lnTo>
                      <a:pt x="1775" y="333"/>
                    </a:lnTo>
                    <a:lnTo>
                      <a:pt x="1807" y="370"/>
                    </a:lnTo>
                    <a:lnTo>
                      <a:pt x="1823" y="390"/>
                    </a:lnTo>
                    <a:lnTo>
                      <a:pt x="1837" y="409"/>
                    </a:lnTo>
                    <a:lnTo>
                      <a:pt x="1852" y="428"/>
                    </a:lnTo>
                    <a:lnTo>
                      <a:pt x="1866" y="449"/>
                    </a:lnTo>
                    <a:lnTo>
                      <a:pt x="1892" y="490"/>
                    </a:lnTo>
                    <a:lnTo>
                      <a:pt x="1905" y="511"/>
                    </a:lnTo>
                    <a:lnTo>
                      <a:pt x="1917" y="533"/>
                    </a:lnTo>
                    <a:lnTo>
                      <a:pt x="1928" y="554"/>
                    </a:lnTo>
                    <a:lnTo>
                      <a:pt x="1939" y="576"/>
                    </a:lnTo>
                    <a:lnTo>
                      <a:pt x="1950" y="599"/>
                    </a:lnTo>
                    <a:lnTo>
                      <a:pt x="1960" y="622"/>
                    </a:lnTo>
                    <a:lnTo>
                      <a:pt x="1969" y="645"/>
                    </a:lnTo>
                    <a:lnTo>
                      <a:pt x="1978" y="668"/>
                    </a:lnTo>
                    <a:lnTo>
                      <a:pt x="1986" y="691"/>
                    </a:lnTo>
                    <a:lnTo>
                      <a:pt x="1994" y="715"/>
                    </a:lnTo>
                    <a:lnTo>
                      <a:pt x="2001" y="740"/>
                    </a:lnTo>
                    <a:lnTo>
                      <a:pt x="2008" y="764"/>
                    </a:lnTo>
                    <a:lnTo>
                      <a:pt x="2014" y="788"/>
                    </a:lnTo>
                    <a:lnTo>
                      <a:pt x="2019" y="812"/>
                    </a:lnTo>
                    <a:lnTo>
                      <a:pt x="2024" y="838"/>
                    </a:lnTo>
                    <a:lnTo>
                      <a:pt x="2029" y="863"/>
                    </a:lnTo>
                    <a:lnTo>
                      <a:pt x="2031" y="889"/>
                    </a:lnTo>
                    <a:lnTo>
                      <a:pt x="2035" y="914"/>
                    </a:lnTo>
                    <a:lnTo>
                      <a:pt x="2037" y="940"/>
                    </a:lnTo>
                    <a:lnTo>
                      <a:pt x="2038" y="966"/>
                    </a:lnTo>
                    <a:lnTo>
                      <a:pt x="2040" y="992"/>
                    </a:lnTo>
                    <a:lnTo>
                      <a:pt x="2040" y="1018"/>
                    </a:lnTo>
                    <a:close/>
                  </a:path>
                </a:pathLst>
              </a:custGeom>
              <a:solidFill>
                <a:srgbClr val="F47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5" name="Freeform 23"/>
              <p:cNvSpPr>
                <a:spLocks/>
              </p:cNvSpPr>
              <p:nvPr userDrawn="1"/>
            </p:nvSpPr>
            <p:spPr bwMode="auto">
              <a:xfrm>
                <a:off x="4527550" y="3155950"/>
                <a:ext cx="452437" cy="404813"/>
              </a:xfrm>
              <a:custGeom>
                <a:avLst/>
                <a:gdLst>
                  <a:gd name="T0" fmla="*/ 1234 w 1424"/>
                  <a:gd name="T1" fmla="*/ 489 h 1276"/>
                  <a:gd name="T2" fmla="*/ 1200 w 1424"/>
                  <a:gd name="T3" fmla="*/ 467 h 1276"/>
                  <a:gd name="T4" fmla="*/ 1163 w 1424"/>
                  <a:gd name="T5" fmla="*/ 447 h 1276"/>
                  <a:gd name="T6" fmla="*/ 1126 w 1424"/>
                  <a:gd name="T7" fmla="*/ 429 h 1276"/>
                  <a:gd name="T8" fmla="*/ 1086 w 1424"/>
                  <a:gd name="T9" fmla="*/ 414 h 1276"/>
                  <a:gd name="T10" fmla="*/ 244 w 1424"/>
                  <a:gd name="T11" fmla="*/ 272 h 1276"/>
                  <a:gd name="T12" fmla="*/ 299 w 1424"/>
                  <a:gd name="T13" fmla="*/ 249 h 1276"/>
                  <a:gd name="T14" fmla="*/ 328 w 1424"/>
                  <a:gd name="T15" fmla="*/ 239 h 1276"/>
                  <a:gd name="T16" fmla="*/ 386 w 1424"/>
                  <a:gd name="T17" fmla="*/ 221 h 1276"/>
                  <a:gd name="T18" fmla="*/ 445 w 1424"/>
                  <a:gd name="T19" fmla="*/ 206 h 1276"/>
                  <a:gd name="T20" fmla="*/ 476 w 1424"/>
                  <a:gd name="T21" fmla="*/ 200 h 1276"/>
                  <a:gd name="T22" fmla="*/ 536 w 1424"/>
                  <a:gd name="T23" fmla="*/ 189 h 1276"/>
                  <a:gd name="T24" fmla="*/ 598 w 1424"/>
                  <a:gd name="T25" fmla="*/ 181 h 1276"/>
                  <a:gd name="T26" fmla="*/ 660 w 1424"/>
                  <a:gd name="T27" fmla="*/ 177 h 1276"/>
                  <a:gd name="T28" fmla="*/ 723 w 1424"/>
                  <a:gd name="T29" fmla="*/ 175 h 1276"/>
                  <a:gd name="T30" fmla="*/ 725 w 1424"/>
                  <a:gd name="T31" fmla="*/ 175 h 1276"/>
                  <a:gd name="T32" fmla="*/ 757 w 1424"/>
                  <a:gd name="T33" fmla="*/ 176 h 1276"/>
                  <a:gd name="T34" fmla="*/ 818 w 1424"/>
                  <a:gd name="T35" fmla="*/ 179 h 1276"/>
                  <a:gd name="T36" fmla="*/ 877 w 1424"/>
                  <a:gd name="T37" fmla="*/ 185 h 1276"/>
                  <a:gd name="T38" fmla="*/ 935 w 1424"/>
                  <a:gd name="T39" fmla="*/ 193 h 1276"/>
                  <a:gd name="T40" fmla="*/ 993 w 1424"/>
                  <a:gd name="T41" fmla="*/ 204 h 1276"/>
                  <a:gd name="T42" fmla="*/ 1050 w 1424"/>
                  <a:gd name="T43" fmla="*/ 219 h 1276"/>
                  <a:gd name="T44" fmla="*/ 1105 w 1424"/>
                  <a:gd name="T45" fmla="*/ 235 h 1276"/>
                  <a:gd name="T46" fmla="*/ 1157 w 1424"/>
                  <a:gd name="T47" fmla="*/ 255 h 1276"/>
                  <a:gd name="T48" fmla="*/ 1183 w 1424"/>
                  <a:gd name="T49" fmla="*/ 266 h 1276"/>
                  <a:gd name="T50" fmla="*/ 1221 w 1424"/>
                  <a:gd name="T51" fmla="*/ 283 h 1276"/>
                  <a:gd name="T52" fmla="*/ 1259 w 1424"/>
                  <a:gd name="T53" fmla="*/ 301 h 1276"/>
                  <a:gd name="T54" fmla="*/ 1295 w 1424"/>
                  <a:gd name="T55" fmla="*/ 321 h 1276"/>
                  <a:gd name="T56" fmla="*/ 1331 w 1424"/>
                  <a:gd name="T57" fmla="*/ 343 h 1276"/>
                  <a:gd name="T58" fmla="*/ 1388 w 1424"/>
                  <a:gd name="T59" fmla="*/ 177 h 1276"/>
                  <a:gd name="T60" fmla="*/ 1349 w 1424"/>
                  <a:gd name="T61" fmla="*/ 153 h 1276"/>
                  <a:gd name="T62" fmla="*/ 1309 w 1424"/>
                  <a:gd name="T63" fmla="*/ 133 h 1276"/>
                  <a:gd name="T64" fmla="*/ 1269 w 1424"/>
                  <a:gd name="T65" fmla="*/ 112 h 1276"/>
                  <a:gd name="T66" fmla="*/ 1226 w 1424"/>
                  <a:gd name="T67" fmla="*/ 95 h 1276"/>
                  <a:gd name="T68" fmla="*/ 1184 w 1424"/>
                  <a:gd name="T69" fmla="*/ 78 h 1276"/>
                  <a:gd name="T70" fmla="*/ 1140 w 1424"/>
                  <a:gd name="T71" fmla="*/ 63 h 1276"/>
                  <a:gd name="T72" fmla="*/ 1073 w 1424"/>
                  <a:gd name="T73" fmla="*/ 44 h 1276"/>
                  <a:gd name="T74" fmla="*/ 1006 w 1424"/>
                  <a:gd name="T75" fmla="*/ 28 h 1276"/>
                  <a:gd name="T76" fmla="*/ 959 w 1424"/>
                  <a:gd name="T77" fmla="*/ 20 h 1276"/>
                  <a:gd name="T78" fmla="*/ 913 w 1424"/>
                  <a:gd name="T79" fmla="*/ 13 h 1276"/>
                  <a:gd name="T80" fmla="*/ 866 w 1424"/>
                  <a:gd name="T81" fmla="*/ 7 h 1276"/>
                  <a:gd name="T82" fmla="*/ 772 w 1424"/>
                  <a:gd name="T83" fmla="*/ 0 h 1276"/>
                  <a:gd name="T84" fmla="*/ 677 w 1424"/>
                  <a:gd name="T85" fmla="*/ 0 h 1276"/>
                  <a:gd name="T86" fmla="*/ 628 w 1424"/>
                  <a:gd name="T87" fmla="*/ 3 h 1276"/>
                  <a:gd name="T88" fmla="*/ 580 w 1424"/>
                  <a:gd name="T89" fmla="*/ 8 h 1276"/>
                  <a:gd name="T90" fmla="*/ 533 w 1424"/>
                  <a:gd name="T91" fmla="*/ 13 h 1276"/>
                  <a:gd name="T92" fmla="*/ 484 w 1424"/>
                  <a:gd name="T93" fmla="*/ 20 h 1276"/>
                  <a:gd name="T94" fmla="*/ 437 w 1424"/>
                  <a:gd name="T95" fmla="*/ 28 h 1276"/>
                  <a:gd name="T96" fmla="*/ 390 w 1424"/>
                  <a:gd name="T97" fmla="*/ 39 h 1276"/>
                  <a:gd name="T98" fmla="*/ 320 w 1424"/>
                  <a:gd name="T99" fmla="*/ 57 h 1276"/>
                  <a:gd name="T100" fmla="*/ 253 w 1424"/>
                  <a:gd name="T101" fmla="*/ 79 h 1276"/>
                  <a:gd name="T102" fmla="*/ 208 w 1424"/>
                  <a:gd name="T103" fmla="*/ 96 h 1276"/>
                  <a:gd name="T104" fmla="*/ 165 w 1424"/>
                  <a:gd name="T105" fmla="*/ 114 h 1276"/>
                  <a:gd name="T106" fmla="*/ 101 w 1424"/>
                  <a:gd name="T107" fmla="*/ 146 h 1276"/>
                  <a:gd name="T108" fmla="*/ 40 w 1424"/>
                  <a:gd name="T109" fmla="*/ 180 h 1276"/>
                  <a:gd name="T110" fmla="*/ 0 w 1424"/>
                  <a:gd name="T111" fmla="*/ 205 h 1276"/>
                  <a:gd name="T112" fmla="*/ 712 w 1424"/>
                  <a:gd name="T113" fmla="*/ 1276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24" h="1276">
                    <a:moveTo>
                      <a:pt x="712" y="1276"/>
                    </a:moveTo>
                    <a:lnTo>
                      <a:pt x="1234" y="489"/>
                    </a:lnTo>
                    <a:lnTo>
                      <a:pt x="1217" y="478"/>
                    </a:lnTo>
                    <a:lnTo>
                      <a:pt x="1200" y="467"/>
                    </a:lnTo>
                    <a:lnTo>
                      <a:pt x="1181" y="457"/>
                    </a:lnTo>
                    <a:lnTo>
                      <a:pt x="1163" y="447"/>
                    </a:lnTo>
                    <a:lnTo>
                      <a:pt x="1145" y="438"/>
                    </a:lnTo>
                    <a:lnTo>
                      <a:pt x="1126" y="429"/>
                    </a:lnTo>
                    <a:lnTo>
                      <a:pt x="1106" y="421"/>
                    </a:lnTo>
                    <a:lnTo>
                      <a:pt x="1086" y="414"/>
                    </a:lnTo>
                    <a:lnTo>
                      <a:pt x="712" y="977"/>
                    </a:lnTo>
                    <a:lnTo>
                      <a:pt x="244" y="272"/>
                    </a:lnTo>
                    <a:lnTo>
                      <a:pt x="271" y="260"/>
                    </a:lnTo>
                    <a:lnTo>
                      <a:pt x="299" y="249"/>
                    </a:lnTo>
                    <a:lnTo>
                      <a:pt x="313" y="244"/>
                    </a:lnTo>
                    <a:lnTo>
                      <a:pt x="328" y="239"/>
                    </a:lnTo>
                    <a:lnTo>
                      <a:pt x="357" y="229"/>
                    </a:lnTo>
                    <a:lnTo>
                      <a:pt x="386" y="221"/>
                    </a:lnTo>
                    <a:lnTo>
                      <a:pt x="415" y="214"/>
                    </a:lnTo>
                    <a:lnTo>
                      <a:pt x="445" y="206"/>
                    </a:lnTo>
                    <a:lnTo>
                      <a:pt x="460" y="203"/>
                    </a:lnTo>
                    <a:lnTo>
                      <a:pt x="476" y="200"/>
                    </a:lnTo>
                    <a:lnTo>
                      <a:pt x="506" y="194"/>
                    </a:lnTo>
                    <a:lnTo>
                      <a:pt x="536" y="189"/>
                    </a:lnTo>
                    <a:lnTo>
                      <a:pt x="567" y="185"/>
                    </a:lnTo>
                    <a:lnTo>
                      <a:pt x="598" y="181"/>
                    </a:lnTo>
                    <a:lnTo>
                      <a:pt x="630" y="179"/>
                    </a:lnTo>
                    <a:lnTo>
                      <a:pt x="660" y="177"/>
                    </a:lnTo>
                    <a:lnTo>
                      <a:pt x="691" y="176"/>
                    </a:lnTo>
                    <a:lnTo>
                      <a:pt x="723" y="175"/>
                    </a:lnTo>
                    <a:lnTo>
                      <a:pt x="724" y="175"/>
                    </a:lnTo>
                    <a:lnTo>
                      <a:pt x="725" y="175"/>
                    </a:lnTo>
                    <a:lnTo>
                      <a:pt x="727" y="175"/>
                    </a:lnTo>
                    <a:lnTo>
                      <a:pt x="757" y="176"/>
                    </a:lnTo>
                    <a:lnTo>
                      <a:pt x="787" y="176"/>
                    </a:lnTo>
                    <a:lnTo>
                      <a:pt x="818" y="179"/>
                    </a:lnTo>
                    <a:lnTo>
                      <a:pt x="847" y="181"/>
                    </a:lnTo>
                    <a:lnTo>
                      <a:pt x="877" y="185"/>
                    </a:lnTo>
                    <a:lnTo>
                      <a:pt x="906" y="188"/>
                    </a:lnTo>
                    <a:lnTo>
                      <a:pt x="935" y="193"/>
                    </a:lnTo>
                    <a:lnTo>
                      <a:pt x="964" y="198"/>
                    </a:lnTo>
                    <a:lnTo>
                      <a:pt x="993" y="204"/>
                    </a:lnTo>
                    <a:lnTo>
                      <a:pt x="1023" y="211"/>
                    </a:lnTo>
                    <a:lnTo>
                      <a:pt x="1050" y="219"/>
                    </a:lnTo>
                    <a:lnTo>
                      <a:pt x="1077" y="227"/>
                    </a:lnTo>
                    <a:lnTo>
                      <a:pt x="1105" y="235"/>
                    </a:lnTo>
                    <a:lnTo>
                      <a:pt x="1132" y="245"/>
                    </a:lnTo>
                    <a:lnTo>
                      <a:pt x="1157" y="255"/>
                    </a:lnTo>
                    <a:lnTo>
                      <a:pt x="1184" y="266"/>
                    </a:lnTo>
                    <a:lnTo>
                      <a:pt x="1183" y="266"/>
                    </a:lnTo>
                    <a:lnTo>
                      <a:pt x="1202" y="274"/>
                    </a:lnTo>
                    <a:lnTo>
                      <a:pt x="1221" y="283"/>
                    </a:lnTo>
                    <a:lnTo>
                      <a:pt x="1241" y="292"/>
                    </a:lnTo>
                    <a:lnTo>
                      <a:pt x="1259" y="301"/>
                    </a:lnTo>
                    <a:lnTo>
                      <a:pt x="1277" y="311"/>
                    </a:lnTo>
                    <a:lnTo>
                      <a:pt x="1295" y="321"/>
                    </a:lnTo>
                    <a:lnTo>
                      <a:pt x="1312" y="332"/>
                    </a:lnTo>
                    <a:lnTo>
                      <a:pt x="1331" y="343"/>
                    </a:lnTo>
                    <a:lnTo>
                      <a:pt x="1424" y="202"/>
                    </a:lnTo>
                    <a:lnTo>
                      <a:pt x="1388" y="177"/>
                    </a:lnTo>
                    <a:lnTo>
                      <a:pt x="1368" y="165"/>
                    </a:lnTo>
                    <a:lnTo>
                      <a:pt x="1349" y="153"/>
                    </a:lnTo>
                    <a:lnTo>
                      <a:pt x="1329" y="142"/>
                    </a:lnTo>
                    <a:lnTo>
                      <a:pt x="1309" y="133"/>
                    </a:lnTo>
                    <a:lnTo>
                      <a:pt x="1289" y="122"/>
                    </a:lnTo>
                    <a:lnTo>
                      <a:pt x="1269" y="112"/>
                    </a:lnTo>
                    <a:lnTo>
                      <a:pt x="1248" y="103"/>
                    </a:lnTo>
                    <a:lnTo>
                      <a:pt x="1226" y="95"/>
                    </a:lnTo>
                    <a:lnTo>
                      <a:pt x="1206" y="86"/>
                    </a:lnTo>
                    <a:lnTo>
                      <a:pt x="1184" y="78"/>
                    </a:lnTo>
                    <a:lnTo>
                      <a:pt x="1162" y="71"/>
                    </a:lnTo>
                    <a:lnTo>
                      <a:pt x="1140" y="63"/>
                    </a:lnTo>
                    <a:lnTo>
                      <a:pt x="1096" y="50"/>
                    </a:lnTo>
                    <a:lnTo>
                      <a:pt x="1073" y="44"/>
                    </a:lnTo>
                    <a:lnTo>
                      <a:pt x="1052" y="38"/>
                    </a:lnTo>
                    <a:lnTo>
                      <a:pt x="1006" y="28"/>
                    </a:lnTo>
                    <a:lnTo>
                      <a:pt x="982" y="23"/>
                    </a:lnTo>
                    <a:lnTo>
                      <a:pt x="959" y="20"/>
                    </a:lnTo>
                    <a:lnTo>
                      <a:pt x="936" y="16"/>
                    </a:lnTo>
                    <a:lnTo>
                      <a:pt x="913" y="13"/>
                    </a:lnTo>
                    <a:lnTo>
                      <a:pt x="890" y="10"/>
                    </a:lnTo>
                    <a:lnTo>
                      <a:pt x="866" y="7"/>
                    </a:lnTo>
                    <a:lnTo>
                      <a:pt x="819" y="3"/>
                    </a:lnTo>
                    <a:lnTo>
                      <a:pt x="772" y="0"/>
                    </a:lnTo>
                    <a:lnTo>
                      <a:pt x="724" y="0"/>
                    </a:lnTo>
                    <a:lnTo>
                      <a:pt x="677" y="0"/>
                    </a:lnTo>
                    <a:lnTo>
                      <a:pt x="653" y="2"/>
                    </a:lnTo>
                    <a:lnTo>
                      <a:pt x="628" y="3"/>
                    </a:lnTo>
                    <a:lnTo>
                      <a:pt x="604" y="5"/>
                    </a:lnTo>
                    <a:lnTo>
                      <a:pt x="580" y="8"/>
                    </a:lnTo>
                    <a:lnTo>
                      <a:pt x="556" y="10"/>
                    </a:lnTo>
                    <a:lnTo>
                      <a:pt x="533" y="13"/>
                    </a:lnTo>
                    <a:lnTo>
                      <a:pt x="508" y="16"/>
                    </a:lnTo>
                    <a:lnTo>
                      <a:pt x="484" y="20"/>
                    </a:lnTo>
                    <a:lnTo>
                      <a:pt x="461" y="25"/>
                    </a:lnTo>
                    <a:lnTo>
                      <a:pt x="437" y="28"/>
                    </a:lnTo>
                    <a:lnTo>
                      <a:pt x="414" y="33"/>
                    </a:lnTo>
                    <a:lnTo>
                      <a:pt x="390" y="39"/>
                    </a:lnTo>
                    <a:lnTo>
                      <a:pt x="343" y="51"/>
                    </a:lnTo>
                    <a:lnTo>
                      <a:pt x="320" y="57"/>
                    </a:lnTo>
                    <a:lnTo>
                      <a:pt x="297" y="65"/>
                    </a:lnTo>
                    <a:lnTo>
                      <a:pt x="253" y="79"/>
                    </a:lnTo>
                    <a:lnTo>
                      <a:pt x="231" y="88"/>
                    </a:lnTo>
                    <a:lnTo>
                      <a:pt x="208" y="96"/>
                    </a:lnTo>
                    <a:lnTo>
                      <a:pt x="186" y="106"/>
                    </a:lnTo>
                    <a:lnTo>
                      <a:pt x="165" y="114"/>
                    </a:lnTo>
                    <a:lnTo>
                      <a:pt x="122" y="135"/>
                    </a:lnTo>
                    <a:lnTo>
                      <a:pt x="101" y="146"/>
                    </a:lnTo>
                    <a:lnTo>
                      <a:pt x="80" y="157"/>
                    </a:lnTo>
                    <a:lnTo>
                      <a:pt x="40" y="180"/>
                    </a:lnTo>
                    <a:lnTo>
                      <a:pt x="20" y="193"/>
                    </a:lnTo>
                    <a:lnTo>
                      <a:pt x="0" y="205"/>
                    </a:lnTo>
                    <a:lnTo>
                      <a:pt x="356" y="741"/>
                    </a:lnTo>
                    <a:lnTo>
                      <a:pt x="712" y="12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35610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/ Quo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84187"/>
            <a:ext cx="8064500" cy="3887787"/>
          </a:xfrm>
        </p:spPr>
        <p:txBody>
          <a:bodyPr anchor="t"/>
          <a:lstStyle>
            <a:lvl1pPr algn="l">
              <a:lnSpc>
                <a:spcPct val="87000"/>
              </a:lnSpc>
              <a:defRPr sz="65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246171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/ Quote secondar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84187"/>
            <a:ext cx="8064500" cy="3887787"/>
          </a:xfrm>
        </p:spPr>
        <p:txBody>
          <a:bodyPr anchor="t"/>
          <a:lstStyle>
            <a:lvl1pPr algn="l">
              <a:lnSpc>
                <a:spcPct val="87000"/>
              </a:lnSpc>
              <a:defRPr sz="65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410180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276350"/>
            <a:ext cx="3888234" cy="309562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76350"/>
            <a:ext cx="3888234" cy="309562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7634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39750" y="1851024"/>
            <a:ext cx="3888234" cy="25209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851024"/>
            <a:ext cx="3888234" cy="25209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9750" y="1276350"/>
            <a:ext cx="3888234" cy="5746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716016" y="1276350"/>
            <a:ext cx="3888234" cy="5746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794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75606"/>
            <a:ext cx="3888234" cy="309636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016" y="1276350"/>
            <a:ext cx="3888234" cy="3095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74295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483518"/>
            <a:ext cx="8064500" cy="6480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275606"/>
            <a:ext cx="8064500" cy="30963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3" y="4803998"/>
            <a:ext cx="1152029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US" noProof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2" y="4803998"/>
            <a:ext cx="6048771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US" noProof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750" y="4803998"/>
            <a:ext cx="287834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  <a:latin typeface="Segoe UI Semibold" panose="020B0702040204020203" pitchFamily="34" charset="0"/>
              </a:defRPr>
            </a:lvl1pPr>
          </a:lstStyle>
          <a:p>
            <a:fld id="{B4FA55B9-229E-4B3A-A209-0F574EA7BFE1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32" name="Group 31"/>
          <p:cNvGrpSpPr>
            <a:grpSpLocks noChangeAspect="1"/>
          </p:cNvGrpSpPr>
          <p:nvPr userDrawn="1"/>
        </p:nvGrpSpPr>
        <p:grpSpPr>
          <a:xfrm>
            <a:off x="8207475" y="4515966"/>
            <a:ext cx="396973" cy="396000"/>
            <a:chOff x="4427538" y="3003550"/>
            <a:chExt cx="647700" cy="646113"/>
          </a:xfrm>
        </p:grpSpPr>
        <p:sp>
          <p:nvSpPr>
            <p:cNvPr id="33" name="Freeform 22"/>
            <p:cNvSpPr>
              <a:spLocks/>
            </p:cNvSpPr>
            <p:nvPr userDrawn="1"/>
          </p:nvSpPr>
          <p:spPr bwMode="auto">
            <a:xfrm>
              <a:off x="4427538" y="3003550"/>
              <a:ext cx="647700" cy="646113"/>
            </a:xfrm>
            <a:custGeom>
              <a:avLst/>
              <a:gdLst>
                <a:gd name="T0" fmla="*/ 2037 w 2040"/>
                <a:gd name="T1" fmla="*/ 1097 h 2037"/>
                <a:gd name="T2" fmla="*/ 2024 w 2040"/>
                <a:gd name="T3" fmla="*/ 1199 h 2037"/>
                <a:gd name="T4" fmla="*/ 2001 w 2040"/>
                <a:gd name="T5" fmla="*/ 1297 h 2037"/>
                <a:gd name="T6" fmla="*/ 1969 w 2040"/>
                <a:gd name="T7" fmla="*/ 1391 h 2037"/>
                <a:gd name="T8" fmla="*/ 1928 w 2040"/>
                <a:gd name="T9" fmla="*/ 1482 h 2037"/>
                <a:gd name="T10" fmla="*/ 1880 w 2040"/>
                <a:gd name="T11" fmla="*/ 1567 h 2037"/>
                <a:gd name="T12" fmla="*/ 1823 w 2040"/>
                <a:gd name="T13" fmla="*/ 1647 h 2037"/>
                <a:gd name="T14" fmla="*/ 1758 w 2040"/>
                <a:gd name="T15" fmla="*/ 1721 h 2037"/>
                <a:gd name="T16" fmla="*/ 1669 w 2040"/>
                <a:gd name="T17" fmla="*/ 1804 h 2037"/>
                <a:gd name="T18" fmla="*/ 1590 w 2040"/>
                <a:gd name="T19" fmla="*/ 1863 h 2037"/>
                <a:gd name="T20" fmla="*/ 1484 w 2040"/>
                <a:gd name="T21" fmla="*/ 1926 h 2037"/>
                <a:gd name="T22" fmla="*/ 1395 w 2040"/>
                <a:gd name="T23" fmla="*/ 1967 h 2037"/>
                <a:gd name="T24" fmla="*/ 1299 w 2040"/>
                <a:gd name="T25" fmla="*/ 1998 h 2037"/>
                <a:gd name="T26" fmla="*/ 1200 w 2040"/>
                <a:gd name="T27" fmla="*/ 2021 h 2037"/>
                <a:gd name="T28" fmla="*/ 1099 w 2040"/>
                <a:gd name="T29" fmla="*/ 2035 h 2037"/>
                <a:gd name="T30" fmla="*/ 993 w 2040"/>
                <a:gd name="T31" fmla="*/ 2037 h 2037"/>
                <a:gd name="T32" fmla="*/ 890 w 2040"/>
                <a:gd name="T33" fmla="*/ 2029 h 2037"/>
                <a:gd name="T34" fmla="*/ 789 w 2040"/>
                <a:gd name="T35" fmla="*/ 2012 h 2037"/>
                <a:gd name="T36" fmla="*/ 692 w 2040"/>
                <a:gd name="T37" fmla="*/ 1984 h 2037"/>
                <a:gd name="T38" fmla="*/ 600 w 2040"/>
                <a:gd name="T39" fmla="*/ 1947 h 2037"/>
                <a:gd name="T40" fmla="*/ 513 w 2040"/>
                <a:gd name="T41" fmla="*/ 1903 h 2037"/>
                <a:gd name="T42" fmla="*/ 429 w 2040"/>
                <a:gd name="T43" fmla="*/ 1849 h 2037"/>
                <a:gd name="T44" fmla="*/ 353 w 2040"/>
                <a:gd name="T45" fmla="*/ 1789 h 2037"/>
                <a:gd name="T46" fmla="*/ 281 w 2040"/>
                <a:gd name="T47" fmla="*/ 1721 h 2037"/>
                <a:gd name="T48" fmla="*/ 203 w 2040"/>
                <a:gd name="T49" fmla="*/ 1628 h 2037"/>
                <a:gd name="T50" fmla="*/ 136 w 2040"/>
                <a:gd name="T51" fmla="*/ 1526 h 2037"/>
                <a:gd name="T52" fmla="*/ 90 w 2040"/>
                <a:gd name="T53" fmla="*/ 1437 h 2037"/>
                <a:gd name="T54" fmla="*/ 53 w 2040"/>
                <a:gd name="T55" fmla="*/ 1345 h 2037"/>
                <a:gd name="T56" fmla="*/ 27 w 2040"/>
                <a:gd name="T57" fmla="*/ 1248 h 2037"/>
                <a:gd name="T58" fmla="*/ 8 w 2040"/>
                <a:gd name="T59" fmla="*/ 1148 h 2037"/>
                <a:gd name="T60" fmla="*/ 0 w 2040"/>
                <a:gd name="T61" fmla="*/ 1045 h 2037"/>
                <a:gd name="T62" fmla="*/ 4 w 2040"/>
                <a:gd name="T63" fmla="*/ 940 h 2037"/>
                <a:gd name="T64" fmla="*/ 16 w 2040"/>
                <a:gd name="T65" fmla="*/ 838 h 2037"/>
                <a:gd name="T66" fmla="*/ 39 w 2040"/>
                <a:gd name="T67" fmla="*/ 740 h 2037"/>
                <a:gd name="T68" fmla="*/ 70 w 2040"/>
                <a:gd name="T69" fmla="*/ 645 h 2037"/>
                <a:gd name="T70" fmla="*/ 112 w 2040"/>
                <a:gd name="T71" fmla="*/ 554 h 2037"/>
                <a:gd name="T72" fmla="*/ 161 w 2040"/>
                <a:gd name="T73" fmla="*/ 470 h 2037"/>
                <a:gd name="T74" fmla="*/ 218 w 2040"/>
                <a:gd name="T75" fmla="*/ 390 h 2037"/>
                <a:gd name="T76" fmla="*/ 281 w 2040"/>
                <a:gd name="T77" fmla="*/ 316 h 2037"/>
                <a:gd name="T78" fmla="*/ 371 w 2040"/>
                <a:gd name="T79" fmla="*/ 232 h 2037"/>
                <a:gd name="T80" fmla="*/ 450 w 2040"/>
                <a:gd name="T81" fmla="*/ 174 h 2037"/>
                <a:gd name="T82" fmla="*/ 555 w 2040"/>
                <a:gd name="T83" fmla="*/ 111 h 2037"/>
                <a:gd name="T84" fmla="*/ 646 w 2040"/>
                <a:gd name="T85" fmla="*/ 70 h 2037"/>
                <a:gd name="T86" fmla="*/ 741 w 2040"/>
                <a:gd name="T87" fmla="*/ 38 h 2037"/>
                <a:gd name="T88" fmla="*/ 839 w 2040"/>
                <a:gd name="T89" fmla="*/ 15 h 2037"/>
                <a:gd name="T90" fmla="*/ 941 w 2040"/>
                <a:gd name="T91" fmla="*/ 2 h 2037"/>
                <a:gd name="T92" fmla="*/ 1046 w 2040"/>
                <a:gd name="T93" fmla="*/ 0 h 2037"/>
                <a:gd name="T94" fmla="*/ 1150 w 2040"/>
                <a:gd name="T95" fmla="*/ 8 h 2037"/>
                <a:gd name="T96" fmla="*/ 1250 w 2040"/>
                <a:gd name="T97" fmla="*/ 25 h 2037"/>
                <a:gd name="T98" fmla="*/ 1347 w 2040"/>
                <a:gd name="T99" fmla="*/ 53 h 2037"/>
                <a:gd name="T100" fmla="*/ 1439 w 2040"/>
                <a:gd name="T101" fmla="*/ 89 h 2037"/>
                <a:gd name="T102" fmla="*/ 1528 w 2040"/>
                <a:gd name="T103" fmla="*/ 134 h 2037"/>
                <a:gd name="T104" fmla="*/ 1610 w 2040"/>
                <a:gd name="T105" fmla="*/ 187 h 2037"/>
                <a:gd name="T106" fmla="*/ 1688 w 2040"/>
                <a:gd name="T107" fmla="*/ 248 h 2037"/>
                <a:gd name="T108" fmla="*/ 1758 w 2040"/>
                <a:gd name="T109" fmla="*/ 316 h 2037"/>
                <a:gd name="T110" fmla="*/ 1837 w 2040"/>
                <a:gd name="T111" fmla="*/ 409 h 2037"/>
                <a:gd name="T112" fmla="*/ 1905 w 2040"/>
                <a:gd name="T113" fmla="*/ 511 h 2037"/>
                <a:gd name="T114" fmla="*/ 1950 w 2040"/>
                <a:gd name="T115" fmla="*/ 599 h 2037"/>
                <a:gd name="T116" fmla="*/ 1986 w 2040"/>
                <a:gd name="T117" fmla="*/ 691 h 2037"/>
                <a:gd name="T118" fmla="*/ 2014 w 2040"/>
                <a:gd name="T119" fmla="*/ 788 h 2037"/>
                <a:gd name="T120" fmla="*/ 2031 w 2040"/>
                <a:gd name="T121" fmla="*/ 889 h 2037"/>
                <a:gd name="T122" fmla="*/ 2040 w 2040"/>
                <a:gd name="T123" fmla="*/ 992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0" h="2037">
                  <a:moveTo>
                    <a:pt x="2040" y="1018"/>
                  </a:moveTo>
                  <a:lnTo>
                    <a:pt x="2040" y="1045"/>
                  </a:lnTo>
                  <a:lnTo>
                    <a:pt x="2038" y="1070"/>
                  </a:lnTo>
                  <a:lnTo>
                    <a:pt x="2037" y="1097"/>
                  </a:lnTo>
                  <a:lnTo>
                    <a:pt x="2035" y="1122"/>
                  </a:lnTo>
                  <a:lnTo>
                    <a:pt x="2031" y="1148"/>
                  </a:lnTo>
                  <a:lnTo>
                    <a:pt x="2029" y="1173"/>
                  </a:lnTo>
                  <a:lnTo>
                    <a:pt x="2024" y="1199"/>
                  </a:lnTo>
                  <a:lnTo>
                    <a:pt x="2019" y="1223"/>
                  </a:lnTo>
                  <a:lnTo>
                    <a:pt x="2014" y="1248"/>
                  </a:lnTo>
                  <a:lnTo>
                    <a:pt x="2008" y="1273"/>
                  </a:lnTo>
                  <a:lnTo>
                    <a:pt x="2001" y="1297"/>
                  </a:lnTo>
                  <a:lnTo>
                    <a:pt x="1994" y="1321"/>
                  </a:lnTo>
                  <a:lnTo>
                    <a:pt x="1986" y="1345"/>
                  </a:lnTo>
                  <a:lnTo>
                    <a:pt x="1978" y="1368"/>
                  </a:lnTo>
                  <a:lnTo>
                    <a:pt x="1969" y="1391"/>
                  </a:lnTo>
                  <a:lnTo>
                    <a:pt x="1960" y="1414"/>
                  </a:lnTo>
                  <a:lnTo>
                    <a:pt x="1950" y="1437"/>
                  </a:lnTo>
                  <a:lnTo>
                    <a:pt x="1939" y="1460"/>
                  </a:lnTo>
                  <a:lnTo>
                    <a:pt x="1928" y="1482"/>
                  </a:lnTo>
                  <a:lnTo>
                    <a:pt x="1917" y="1504"/>
                  </a:lnTo>
                  <a:lnTo>
                    <a:pt x="1905" y="1526"/>
                  </a:lnTo>
                  <a:lnTo>
                    <a:pt x="1892" y="1546"/>
                  </a:lnTo>
                  <a:lnTo>
                    <a:pt x="1880" y="1567"/>
                  </a:lnTo>
                  <a:lnTo>
                    <a:pt x="1866" y="1588"/>
                  </a:lnTo>
                  <a:lnTo>
                    <a:pt x="1852" y="1608"/>
                  </a:lnTo>
                  <a:lnTo>
                    <a:pt x="1837" y="1628"/>
                  </a:lnTo>
                  <a:lnTo>
                    <a:pt x="1823" y="1647"/>
                  </a:lnTo>
                  <a:lnTo>
                    <a:pt x="1807" y="1666"/>
                  </a:lnTo>
                  <a:lnTo>
                    <a:pt x="1791" y="1685"/>
                  </a:lnTo>
                  <a:lnTo>
                    <a:pt x="1775" y="1704"/>
                  </a:lnTo>
                  <a:lnTo>
                    <a:pt x="1758" y="1721"/>
                  </a:lnTo>
                  <a:lnTo>
                    <a:pt x="1741" y="1739"/>
                  </a:lnTo>
                  <a:lnTo>
                    <a:pt x="1723" y="1756"/>
                  </a:lnTo>
                  <a:lnTo>
                    <a:pt x="1706" y="1773"/>
                  </a:lnTo>
                  <a:lnTo>
                    <a:pt x="1669" y="1804"/>
                  </a:lnTo>
                  <a:lnTo>
                    <a:pt x="1649" y="1820"/>
                  </a:lnTo>
                  <a:lnTo>
                    <a:pt x="1630" y="1835"/>
                  </a:lnTo>
                  <a:lnTo>
                    <a:pt x="1610" y="1849"/>
                  </a:lnTo>
                  <a:lnTo>
                    <a:pt x="1590" y="1863"/>
                  </a:lnTo>
                  <a:lnTo>
                    <a:pt x="1549" y="1889"/>
                  </a:lnTo>
                  <a:lnTo>
                    <a:pt x="1528" y="1903"/>
                  </a:lnTo>
                  <a:lnTo>
                    <a:pt x="1506" y="1915"/>
                  </a:lnTo>
                  <a:lnTo>
                    <a:pt x="1484" y="1926"/>
                  </a:lnTo>
                  <a:lnTo>
                    <a:pt x="1462" y="1936"/>
                  </a:lnTo>
                  <a:lnTo>
                    <a:pt x="1439" y="1947"/>
                  </a:lnTo>
                  <a:lnTo>
                    <a:pt x="1418" y="1957"/>
                  </a:lnTo>
                  <a:lnTo>
                    <a:pt x="1395" y="1967"/>
                  </a:lnTo>
                  <a:lnTo>
                    <a:pt x="1370" y="1975"/>
                  </a:lnTo>
                  <a:lnTo>
                    <a:pt x="1347" y="1984"/>
                  </a:lnTo>
                  <a:lnTo>
                    <a:pt x="1323" y="1991"/>
                  </a:lnTo>
                  <a:lnTo>
                    <a:pt x="1299" y="1998"/>
                  </a:lnTo>
                  <a:lnTo>
                    <a:pt x="1274" y="2006"/>
                  </a:lnTo>
                  <a:lnTo>
                    <a:pt x="1250" y="2012"/>
                  </a:lnTo>
                  <a:lnTo>
                    <a:pt x="1226" y="2016"/>
                  </a:lnTo>
                  <a:lnTo>
                    <a:pt x="1200" y="2021"/>
                  </a:lnTo>
                  <a:lnTo>
                    <a:pt x="1175" y="2025"/>
                  </a:lnTo>
                  <a:lnTo>
                    <a:pt x="1150" y="2029"/>
                  </a:lnTo>
                  <a:lnTo>
                    <a:pt x="1124" y="2032"/>
                  </a:lnTo>
                  <a:lnTo>
                    <a:pt x="1099" y="2035"/>
                  </a:lnTo>
                  <a:lnTo>
                    <a:pt x="1072" y="2036"/>
                  </a:lnTo>
                  <a:lnTo>
                    <a:pt x="1046" y="2037"/>
                  </a:lnTo>
                  <a:lnTo>
                    <a:pt x="1020" y="2037"/>
                  </a:lnTo>
                  <a:lnTo>
                    <a:pt x="993" y="2037"/>
                  </a:lnTo>
                  <a:lnTo>
                    <a:pt x="968" y="2036"/>
                  </a:lnTo>
                  <a:lnTo>
                    <a:pt x="941" y="2035"/>
                  </a:lnTo>
                  <a:lnTo>
                    <a:pt x="916" y="2032"/>
                  </a:lnTo>
                  <a:lnTo>
                    <a:pt x="890" y="2029"/>
                  </a:lnTo>
                  <a:lnTo>
                    <a:pt x="865" y="2025"/>
                  </a:lnTo>
                  <a:lnTo>
                    <a:pt x="839" y="2021"/>
                  </a:lnTo>
                  <a:lnTo>
                    <a:pt x="815" y="2016"/>
                  </a:lnTo>
                  <a:lnTo>
                    <a:pt x="789" y="2012"/>
                  </a:lnTo>
                  <a:lnTo>
                    <a:pt x="765" y="2006"/>
                  </a:lnTo>
                  <a:lnTo>
                    <a:pt x="741" y="1998"/>
                  </a:lnTo>
                  <a:lnTo>
                    <a:pt x="717" y="1991"/>
                  </a:lnTo>
                  <a:lnTo>
                    <a:pt x="692" y="1984"/>
                  </a:lnTo>
                  <a:lnTo>
                    <a:pt x="669" y="1975"/>
                  </a:lnTo>
                  <a:lnTo>
                    <a:pt x="646" y="1967"/>
                  </a:lnTo>
                  <a:lnTo>
                    <a:pt x="623" y="1957"/>
                  </a:lnTo>
                  <a:lnTo>
                    <a:pt x="600" y="1947"/>
                  </a:lnTo>
                  <a:lnTo>
                    <a:pt x="578" y="1936"/>
                  </a:lnTo>
                  <a:lnTo>
                    <a:pt x="555" y="1926"/>
                  </a:lnTo>
                  <a:lnTo>
                    <a:pt x="534" y="1915"/>
                  </a:lnTo>
                  <a:lnTo>
                    <a:pt x="513" y="1903"/>
                  </a:lnTo>
                  <a:lnTo>
                    <a:pt x="491" y="1889"/>
                  </a:lnTo>
                  <a:lnTo>
                    <a:pt x="470" y="1877"/>
                  </a:lnTo>
                  <a:lnTo>
                    <a:pt x="450" y="1863"/>
                  </a:lnTo>
                  <a:lnTo>
                    <a:pt x="429" y="1849"/>
                  </a:lnTo>
                  <a:lnTo>
                    <a:pt x="410" y="1835"/>
                  </a:lnTo>
                  <a:lnTo>
                    <a:pt x="390" y="1820"/>
                  </a:lnTo>
                  <a:lnTo>
                    <a:pt x="371" y="1804"/>
                  </a:lnTo>
                  <a:lnTo>
                    <a:pt x="353" y="1789"/>
                  </a:lnTo>
                  <a:lnTo>
                    <a:pt x="335" y="1773"/>
                  </a:lnTo>
                  <a:lnTo>
                    <a:pt x="316" y="1756"/>
                  </a:lnTo>
                  <a:lnTo>
                    <a:pt x="298" y="1739"/>
                  </a:lnTo>
                  <a:lnTo>
                    <a:pt x="281" y="1721"/>
                  </a:lnTo>
                  <a:lnTo>
                    <a:pt x="266" y="1704"/>
                  </a:lnTo>
                  <a:lnTo>
                    <a:pt x="233" y="1666"/>
                  </a:lnTo>
                  <a:lnTo>
                    <a:pt x="218" y="1647"/>
                  </a:lnTo>
                  <a:lnTo>
                    <a:pt x="203" y="1628"/>
                  </a:lnTo>
                  <a:lnTo>
                    <a:pt x="188" y="1608"/>
                  </a:lnTo>
                  <a:lnTo>
                    <a:pt x="175" y="1588"/>
                  </a:lnTo>
                  <a:lnTo>
                    <a:pt x="148" y="1546"/>
                  </a:lnTo>
                  <a:lnTo>
                    <a:pt x="136" y="1526"/>
                  </a:lnTo>
                  <a:lnTo>
                    <a:pt x="124" y="1504"/>
                  </a:lnTo>
                  <a:lnTo>
                    <a:pt x="112" y="1482"/>
                  </a:lnTo>
                  <a:lnTo>
                    <a:pt x="101" y="1460"/>
                  </a:lnTo>
                  <a:lnTo>
                    <a:pt x="90" y="1437"/>
                  </a:lnTo>
                  <a:lnTo>
                    <a:pt x="80" y="1414"/>
                  </a:lnTo>
                  <a:lnTo>
                    <a:pt x="70" y="1391"/>
                  </a:lnTo>
                  <a:lnTo>
                    <a:pt x="62" y="1368"/>
                  </a:lnTo>
                  <a:lnTo>
                    <a:pt x="53" y="1345"/>
                  </a:lnTo>
                  <a:lnTo>
                    <a:pt x="46" y="1321"/>
                  </a:lnTo>
                  <a:lnTo>
                    <a:pt x="39" y="1297"/>
                  </a:lnTo>
                  <a:lnTo>
                    <a:pt x="33" y="1273"/>
                  </a:lnTo>
                  <a:lnTo>
                    <a:pt x="27" y="1248"/>
                  </a:lnTo>
                  <a:lnTo>
                    <a:pt x="21" y="1223"/>
                  </a:lnTo>
                  <a:lnTo>
                    <a:pt x="16" y="1199"/>
                  </a:lnTo>
                  <a:lnTo>
                    <a:pt x="12" y="1173"/>
                  </a:lnTo>
                  <a:lnTo>
                    <a:pt x="8" y="1148"/>
                  </a:lnTo>
                  <a:lnTo>
                    <a:pt x="5" y="1122"/>
                  </a:lnTo>
                  <a:lnTo>
                    <a:pt x="4" y="1097"/>
                  </a:lnTo>
                  <a:lnTo>
                    <a:pt x="1" y="1070"/>
                  </a:lnTo>
                  <a:lnTo>
                    <a:pt x="0" y="1045"/>
                  </a:lnTo>
                  <a:lnTo>
                    <a:pt x="0" y="1018"/>
                  </a:lnTo>
                  <a:lnTo>
                    <a:pt x="0" y="992"/>
                  </a:lnTo>
                  <a:lnTo>
                    <a:pt x="1" y="966"/>
                  </a:lnTo>
                  <a:lnTo>
                    <a:pt x="4" y="940"/>
                  </a:lnTo>
                  <a:lnTo>
                    <a:pt x="5" y="914"/>
                  </a:lnTo>
                  <a:lnTo>
                    <a:pt x="8" y="889"/>
                  </a:lnTo>
                  <a:lnTo>
                    <a:pt x="12" y="863"/>
                  </a:lnTo>
                  <a:lnTo>
                    <a:pt x="16" y="838"/>
                  </a:lnTo>
                  <a:lnTo>
                    <a:pt x="21" y="812"/>
                  </a:lnTo>
                  <a:lnTo>
                    <a:pt x="27" y="788"/>
                  </a:lnTo>
                  <a:lnTo>
                    <a:pt x="33" y="764"/>
                  </a:lnTo>
                  <a:lnTo>
                    <a:pt x="39" y="740"/>
                  </a:lnTo>
                  <a:lnTo>
                    <a:pt x="46" y="715"/>
                  </a:lnTo>
                  <a:lnTo>
                    <a:pt x="53" y="691"/>
                  </a:lnTo>
                  <a:lnTo>
                    <a:pt x="62" y="668"/>
                  </a:lnTo>
                  <a:lnTo>
                    <a:pt x="70" y="645"/>
                  </a:lnTo>
                  <a:lnTo>
                    <a:pt x="80" y="622"/>
                  </a:lnTo>
                  <a:lnTo>
                    <a:pt x="90" y="599"/>
                  </a:lnTo>
                  <a:lnTo>
                    <a:pt x="101" y="576"/>
                  </a:lnTo>
                  <a:lnTo>
                    <a:pt x="112" y="554"/>
                  </a:lnTo>
                  <a:lnTo>
                    <a:pt x="124" y="533"/>
                  </a:lnTo>
                  <a:lnTo>
                    <a:pt x="136" y="511"/>
                  </a:lnTo>
                  <a:lnTo>
                    <a:pt x="148" y="490"/>
                  </a:lnTo>
                  <a:lnTo>
                    <a:pt x="161" y="470"/>
                  </a:lnTo>
                  <a:lnTo>
                    <a:pt x="175" y="449"/>
                  </a:lnTo>
                  <a:lnTo>
                    <a:pt x="188" y="428"/>
                  </a:lnTo>
                  <a:lnTo>
                    <a:pt x="203" y="409"/>
                  </a:lnTo>
                  <a:lnTo>
                    <a:pt x="218" y="390"/>
                  </a:lnTo>
                  <a:lnTo>
                    <a:pt x="233" y="370"/>
                  </a:lnTo>
                  <a:lnTo>
                    <a:pt x="249" y="352"/>
                  </a:lnTo>
                  <a:lnTo>
                    <a:pt x="266" y="333"/>
                  </a:lnTo>
                  <a:lnTo>
                    <a:pt x="281" y="316"/>
                  </a:lnTo>
                  <a:lnTo>
                    <a:pt x="298" y="298"/>
                  </a:lnTo>
                  <a:lnTo>
                    <a:pt x="316" y="281"/>
                  </a:lnTo>
                  <a:lnTo>
                    <a:pt x="335" y="264"/>
                  </a:lnTo>
                  <a:lnTo>
                    <a:pt x="371" y="232"/>
                  </a:lnTo>
                  <a:lnTo>
                    <a:pt x="390" y="216"/>
                  </a:lnTo>
                  <a:lnTo>
                    <a:pt x="410" y="202"/>
                  </a:lnTo>
                  <a:lnTo>
                    <a:pt x="429" y="187"/>
                  </a:lnTo>
                  <a:lnTo>
                    <a:pt x="450" y="174"/>
                  </a:lnTo>
                  <a:lnTo>
                    <a:pt x="491" y="147"/>
                  </a:lnTo>
                  <a:lnTo>
                    <a:pt x="513" y="134"/>
                  </a:lnTo>
                  <a:lnTo>
                    <a:pt x="534" y="122"/>
                  </a:lnTo>
                  <a:lnTo>
                    <a:pt x="555" y="111"/>
                  </a:lnTo>
                  <a:lnTo>
                    <a:pt x="578" y="100"/>
                  </a:lnTo>
                  <a:lnTo>
                    <a:pt x="600" y="89"/>
                  </a:lnTo>
                  <a:lnTo>
                    <a:pt x="623" y="80"/>
                  </a:lnTo>
                  <a:lnTo>
                    <a:pt x="646" y="70"/>
                  </a:lnTo>
                  <a:lnTo>
                    <a:pt x="669" y="61"/>
                  </a:lnTo>
                  <a:lnTo>
                    <a:pt x="692" y="53"/>
                  </a:lnTo>
                  <a:lnTo>
                    <a:pt x="717" y="46"/>
                  </a:lnTo>
                  <a:lnTo>
                    <a:pt x="741" y="38"/>
                  </a:lnTo>
                  <a:lnTo>
                    <a:pt x="765" y="31"/>
                  </a:lnTo>
                  <a:lnTo>
                    <a:pt x="789" y="25"/>
                  </a:lnTo>
                  <a:lnTo>
                    <a:pt x="815" y="20"/>
                  </a:lnTo>
                  <a:lnTo>
                    <a:pt x="839" y="15"/>
                  </a:lnTo>
                  <a:lnTo>
                    <a:pt x="865" y="12"/>
                  </a:lnTo>
                  <a:lnTo>
                    <a:pt x="890" y="8"/>
                  </a:lnTo>
                  <a:lnTo>
                    <a:pt x="916" y="4"/>
                  </a:lnTo>
                  <a:lnTo>
                    <a:pt x="941" y="2"/>
                  </a:lnTo>
                  <a:lnTo>
                    <a:pt x="968" y="1"/>
                  </a:lnTo>
                  <a:lnTo>
                    <a:pt x="993" y="0"/>
                  </a:lnTo>
                  <a:lnTo>
                    <a:pt x="1020" y="0"/>
                  </a:lnTo>
                  <a:lnTo>
                    <a:pt x="1046" y="0"/>
                  </a:lnTo>
                  <a:lnTo>
                    <a:pt x="1072" y="1"/>
                  </a:lnTo>
                  <a:lnTo>
                    <a:pt x="1099" y="2"/>
                  </a:lnTo>
                  <a:lnTo>
                    <a:pt x="1124" y="4"/>
                  </a:lnTo>
                  <a:lnTo>
                    <a:pt x="1150" y="8"/>
                  </a:lnTo>
                  <a:lnTo>
                    <a:pt x="1175" y="12"/>
                  </a:lnTo>
                  <a:lnTo>
                    <a:pt x="1200" y="15"/>
                  </a:lnTo>
                  <a:lnTo>
                    <a:pt x="1226" y="20"/>
                  </a:lnTo>
                  <a:lnTo>
                    <a:pt x="1250" y="25"/>
                  </a:lnTo>
                  <a:lnTo>
                    <a:pt x="1274" y="31"/>
                  </a:lnTo>
                  <a:lnTo>
                    <a:pt x="1299" y="38"/>
                  </a:lnTo>
                  <a:lnTo>
                    <a:pt x="1323" y="46"/>
                  </a:lnTo>
                  <a:lnTo>
                    <a:pt x="1347" y="53"/>
                  </a:lnTo>
                  <a:lnTo>
                    <a:pt x="1370" y="61"/>
                  </a:lnTo>
                  <a:lnTo>
                    <a:pt x="1395" y="70"/>
                  </a:lnTo>
                  <a:lnTo>
                    <a:pt x="1418" y="80"/>
                  </a:lnTo>
                  <a:lnTo>
                    <a:pt x="1439" y="89"/>
                  </a:lnTo>
                  <a:lnTo>
                    <a:pt x="1462" y="100"/>
                  </a:lnTo>
                  <a:lnTo>
                    <a:pt x="1484" y="111"/>
                  </a:lnTo>
                  <a:lnTo>
                    <a:pt x="1506" y="122"/>
                  </a:lnTo>
                  <a:lnTo>
                    <a:pt x="1528" y="134"/>
                  </a:lnTo>
                  <a:lnTo>
                    <a:pt x="1549" y="147"/>
                  </a:lnTo>
                  <a:lnTo>
                    <a:pt x="1569" y="159"/>
                  </a:lnTo>
                  <a:lnTo>
                    <a:pt x="1590" y="174"/>
                  </a:lnTo>
                  <a:lnTo>
                    <a:pt x="1610" y="187"/>
                  </a:lnTo>
                  <a:lnTo>
                    <a:pt x="1630" y="202"/>
                  </a:lnTo>
                  <a:lnTo>
                    <a:pt x="1649" y="216"/>
                  </a:lnTo>
                  <a:lnTo>
                    <a:pt x="1669" y="232"/>
                  </a:lnTo>
                  <a:lnTo>
                    <a:pt x="1688" y="248"/>
                  </a:lnTo>
                  <a:lnTo>
                    <a:pt x="1706" y="264"/>
                  </a:lnTo>
                  <a:lnTo>
                    <a:pt x="1723" y="281"/>
                  </a:lnTo>
                  <a:lnTo>
                    <a:pt x="1741" y="298"/>
                  </a:lnTo>
                  <a:lnTo>
                    <a:pt x="1758" y="316"/>
                  </a:lnTo>
                  <a:lnTo>
                    <a:pt x="1775" y="333"/>
                  </a:lnTo>
                  <a:lnTo>
                    <a:pt x="1807" y="370"/>
                  </a:lnTo>
                  <a:lnTo>
                    <a:pt x="1823" y="390"/>
                  </a:lnTo>
                  <a:lnTo>
                    <a:pt x="1837" y="409"/>
                  </a:lnTo>
                  <a:lnTo>
                    <a:pt x="1852" y="428"/>
                  </a:lnTo>
                  <a:lnTo>
                    <a:pt x="1866" y="449"/>
                  </a:lnTo>
                  <a:lnTo>
                    <a:pt x="1892" y="490"/>
                  </a:lnTo>
                  <a:lnTo>
                    <a:pt x="1905" y="511"/>
                  </a:lnTo>
                  <a:lnTo>
                    <a:pt x="1917" y="533"/>
                  </a:lnTo>
                  <a:lnTo>
                    <a:pt x="1928" y="554"/>
                  </a:lnTo>
                  <a:lnTo>
                    <a:pt x="1939" y="576"/>
                  </a:lnTo>
                  <a:lnTo>
                    <a:pt x="1950" y="599"/>
                  </a:lnTo>
                  <a:lnTo>
                    <a:pt x="1960" y="622"/>
                  </a:lnTo>
                  <a:lnTo>
                    <a:pt x="1969" y="645"/>
                  </a:lnTo>
                  <a:lnTo>
                    <a:pt x="1978" y="668"/>
                  </a:lnTo>
                  <a:lnTo>
                    <a:pt x="1986" y="691"/>
                  </a:lnTo>
                  <a:lnTo>
                    <a:pt x="1994" y="715"/>
                  </a:lnTo>
                  <a:lnTo>
                    <a:pt x="2001" y="740"/>
                  </a:lnTo>
                  <a:lnTo>
                    <a:pt x="2008" y="764"/>
                  </a:lnTo>
                  <a:lnTo>
                    <a:pt x="2014" y="788"/>
                  </a:lnTo>
                  <a:lnTo>
                    <a:pt x="2019" y="812"/>
                  </a:lnTo>
                  <a:lnTo>
                    <a:pt x="2024" y="838"/>
                  </a:lnTo>
                  <a:lnTo>
                    <a:pt x="2029" y="863"/>
                  </a:lnTo>
                  <a:lnTo>
                    <a:pt x="2031" y="889"/>
                  </a:lnTo>
                  <a:lnTo>
                    <a:pt x="2035" y="914"/>
                  </a:lnTo>
                  <a:lnTo>
                    <a:pt x="2037" y="940"/>
                  </a:lnTo>
                  <a:lnTo>
                    <a:pt x="2038" y="966"/>
                  </a:lnTo>
                  <a:lnTo>
                    <a:pt x="2040" y="992"/>
                  </a:lnTo>
                  <a:lnTo>
                    <a:pt x="2040" y="1018"/>
                  </a:lnTo>
                  <a:close/>
                </a:path>
              </a:pathLst>
            </a:custGeom>
            <a:solidFill>
              <a:srgbClr val="F4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4" name="Freeform 23"/>
            <p:cNvSpPr>
              <a:spLocks/>
            </p:cNvSpPr>
            <p:nvPr userDrawn="1"/>
          </p:nvSpPr>
          <p:spPr bwMode="auto">
            <a:xfrm>
              <a:off x="4527550" y="3155950"/>
              <a:ext cx="452437" cy="404813"/>
            </a:xfrm>
            <a:custGeom>
              <a:avLst/>
              <a:gdLst>
                <a:gd name="T0" fmla="*/ 1234 w 1424"/>
                <a:gd name="T1" fmla="*/ 489 h 1276"/>
                <a:gd name="T2" fmla="*/ 1200 w 1424"/>
                <a:gd name="T3" fmla="*/ 467 h 1276"/>
                <a:gd name="T4" fmla="*/ 1163 w 1424"/>
                <a:gd name="T5" fmla="*/ 447 h 1276"/>
                <a:gd name="T6" fmla="*/ 1126 w 1424"/>
                <a:gd name="T7" fmla="*/ 429 h 1276"/>
                <a:gd name="T8" fmla="*/ 1086 w 1424"/>
                <a:gd name="T9" fmla="*/ 414 h 1276"/>
                <a:gd name="T10" fmla="*/ 244 w 1424"/>
                <a:gd name="T11" fmla="*/ 272 h 1276"/>
                <a:gd name="T12" fmla="*/ 299 w 1424"/>
                <a:gd name="T13" fmla="*/ 249 h 1276"/>
                <a:gd name="T14" fmla="*/ 328 w 1424"/>
                <a:gd name="T15" fmla="*/ 239 h 1276"/>
                <a:gd name="T16" fmla="*/ 386 w 1424"/>
                <a:gd name="T17" fmla="*/ 221 h 1276"/>
                <a:gd name="T18" fmla="*/ 445 w 1424"/>
                <a:gd name="T19" fmla="*/ 206 h 1276"/>
                <a:gd name="T20" fmla="*/ 476 w 1424"/>
                <a:gd name="T21" fmla="*/ 200 h 1276"/>
                <a:gd name="T22" fmla="*/ 536 w 1424"/>
                <a:gd name="T23" fmla="*/ 189 h 1276"/>
                <a:gd name="T24" fmla="*/ 598 w 1424"/>
                <a:gd name="T25" fmla="*/ 181 h 1276"/>
                <a:gd name="T26" fmla="*/ 660 w 1424"/>
                <a:gd name="T27" fmla="*/ 177 h 1276"/>
                <a:gd name="T28" fmla="*/ 723 w 1424"/>
                <a:gd name="T29" fmla="*/ 175 h 1276"/>
                <a:gd name="T30" fmla="*/ 725 w 1424"/>
                <a:gd name="T31" fmla="*/ 175 h 1276"/>
                <a:gd name="T32" fmla="*/ 757 w 1424"/>
                <a:gd name="T33" fmla="*/ 176 h 1276"/>
                <a:gd name="T34" fmla="*/ 818 w 1424"/>
                <a:gd name="T35" fmla="*/ 179 h 1276"/>
                <a:gd name="T36" fmla="*/ 877 w 1424"/>
                <a:gd name="T37" fmla="*/ 185 h 1276"/>
                <a:gd name="T38" fmla="*/ 935 w 1424"/>
                <a:gd name="T39" fmla="*/ 193 h 1276"/>
                <a:gd name="T40" fmla="*/ 993 w 1424"/>
                <a:gd name="T41" fmla="*/ 204 h 1276"/>
                <a:gd name="T42" fmla="*/ 1050 w 1424"/>
                <a:gd name="T43" fmla="*/ 219 h 1276"/>
                <a:gd name="T44" fmla="*/ 1105 w 1424"/>
                <a:gd name="T45" fmla="*/ 235 h 1276"/>
                <a:gd name="T46" fmla="*/ 1157 w 1424"/>
                <a:gd name="T47" fmla="*/ 255 h 1276"/>
                <a:gd name="T48" fmla="*/ 1183 w 1424"/>
                <a:gd name="T49" fmla="*/ 266 h 1276"/>
                <a:gd name="T50" fmla="*/ 1221 w 1424"/>
                <a:gd name="T51" fmla="*/ 283 h 1276"/>
                <a:gd name="T52" fmla="*/ 1259 w 1424"/>
                <a:gd name="T53" fmla="*/ 301 h 1276"/>
                <a:gd name="T54" fmla="*/ 1295 w 1424"/>
                <a:gd name="T55" fmla="*/ 321 h 1276"/>
                <a:gd name="T56" fmla="*/ 1331 w 1424"/>
                <a:gd name="T57" fmla="*/ 343 h 1276"/>
                <a:gd name="T58" fmla="*/ 1388 w 1424"/>
                <a:gd name="T59" fmla="*/ 177 h 1276"/>
                <a:gd name="T60" fmla="*/ 1349 w 1424"/>
                <a:gd name="T61" fmla="*/ 153 h 1276"/>
                <a:gd name="T62" fmla="*/ 1309 w 1424"/>
                <a:gd name="T63" fmla="*/ 133 h 1276"/>
                <a:gd name="T64" fmla="*/ 1269 w 1424"/>
                <a:gd name="T65" fmla="*/ 112 h 1276"/>
                <a:gd name="T66" fmla="*/ 1226 w 1424"/>
                <a:gd name="T67" fmla="*/ 95 h 1276"/>
                <a:gd name="T68" fmla="*/ 1184 w 1424"/>
                <a:gd name="T69" fmla="*/ 78 h 1276"/>
                <a:gd name="T70" fmla="*/ 1140 w 1424"/>
                <a:gd name="T71" fmla="*/ 63 h 1276"/>
                <a:gd name="T72" fmla="*/ 1073 w 1424"/>
                <a:gd name="T73" fmla="*/ 44 h 1276"/>
                <a:gd name="T74" fmla="*/ 1006 w 1424"/>
                <a:gd name="T75" fmla="*/ 28 h 1276"/>
                <a:gd name="T76" fmla="*/ 959 w 1424"/>
                <a:gd name="T77" fmla="*/ 20 h 1276"/>
                <a:gd name="T78" fmla="*/ 913 w 1424"/>
                <a:gd name="T79" fmla="*/ 13 h 1276"/>
                <a:gd name="T80" fmla="*/ 866 w 1424"/>
                <a:gd name="T81" fmla="*/ 7 h 1276"/>
                <a:gd name="T82" fmla="*/ 772 w 1424"/>
                <a:gd name="T83" fmla="*/ 0 h 1276"/>
                <a:gd name="T84" fmla="*/ 677 w 1424"/>
                <a:gd name="T85" fmla="*/ 0 h 1276"/>
                <a:gd name="T86" fmla="*/ 628 w 1424"/>
                <a:gd name="T87" fmla="*/ 3 h 1276"/>
                <a:gd name="T88" fmla="*/ 580 w 1424"/>
                <a:gd name="T89" fmla="*/ 8 h 1276"/>
                <a:gd name="T90" fmla="*/ 533 w 1424"/>
                <a:gd name="T91" fmla="*/ 13 h 1276"/>
                <a:gd name="T92" fmla="*/ 484 w 1424"/>
                <a:gd name="T93" fmla="*/ 20 h 1276"/>
                <a:gd name="T94" fmla="*/ 437 w 1424"/>
                <a:gd name="T95" fmla="*/ 28 h 1276"/>
                <a:gd name="T96" fmla="*/ 390 w 1424"/>
                <a:gd name="T97" fmla="*/ 39 h 1276"/>
                <a:gd name="T98" fmla="*/ 320 w 1424"/>
                <a:gd name="T99" fmla="*/ 57 h 1276"/>
                <a:gd name="T100" fmla="*/ 253 w 1424"/>
                <a:gd name="T101" fmla="*/ 79 h 1276"/>
                <a:gd name="T102" fmla="*/ 208 w 1424"/>
                <a:gd name="T103" fmla="*/ 96 h 1276"/>
                <a:gd name="T104" fmla="*/ 165 w 1424"/>
                <a:gd name="T105" fmla="*/ 114 h 1276"/>
                <a:gd name="T106" fmla="*/ 101 w 1424"/>
                <a:gd name="T107" fmla="*/ 146 h 1276"/>
                <a:gd name="T108" fmla="*/ 40 w 1424"/>
                <a:gd name="T109" fmla="*/ 180 h 1276"/>
                <a:gd name="T110" fmla="*/ 0 w 1424"/>
                <a:gd name="T111" fmla="*/ 205 h 1276"/>
                <a:gd name="T112" fmla="*/ 712 w 1424"/>
                <a:gd name="T113" fmla="*/ 1276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4" h="1276">
                  <a:moveTo>
                    <a:pt x="712" y="1276"/>
                  </a:moveTo>
                  <a:lnTo>
                    <a:pt x="1234" y="489"/>
                  </a:lnTo>
                  <a:lnTo>
                    <a:pt x="1217" y="478"/>
                  </a:lnTo>
                  <a:lnTo>
                    <a:pt x="1200" y="467"/>
                  </a:lnTo>
                  <a:lnTo>
                    <a:pt x="1181" y="457"/>
                  </a:lnTo>
                  <a:lnTo>
                    <a:pt x="1163" y="447"/>
                  </a:lnTo>
                  <a:lnTo>
                    <a:pt x="1145" y="438"/>
                  </a:lnTo>
                  <a:lnTo>
                    <a:pt x="1126" y="429"/>
                  </a:lnTo>
                  <a:lnTo>
                    <a:pt x="1106" y="421"/>
                  </a:lnTo>
                  <a:lnTo>
                    <a:pt x="1086" y="414"/>
                  </a:lnTo>
                  <a:lnTo>
                    <a:pt x="712" y="977"/>
                  </a:lnTo>
                  <a:lnTo>
                    <a:pt x="244" y="272"/>
                  </a:lnTo>
                  <a:lnTo>
                    <a:pt x="271" y="260"/>
                  </a:lnTo>
                  <a:lnTo>
                    <a:pt x="299" y="249"/>
                  </a:lnTo>
                  <a:lnTo>
                    <a:pt x="313" y="244"/>
                  </a:lnTo>
                  <a:lnTo>
                    <a:pt x="328" y="239"/>
                  </a:lnTo>
                  <a:lnTo>
                    <a:pt x="357" y="229"/>
                  </a:lnTo>
                  <a:lnTo>
                    <a:pt x="386" y="221"/>
                  </a:lnTo>
                  <a:lnTo>
                    <a:pt x="415" y="214"/>
                  </a:lnTo>
                  <a:lnTo>
                    <a:pt x="445" y="206"/>
                  </a:lnTo>
                  <a:lnTo>
                    <a:pt x="460" y="203"/>
                  </a:lnTo>
                  <a:lnTo>
                    <a:pt x="476" y="200"/>
                  </a:lnTo>
                  <a:lnTo>
                    <a:pt x="506" y="194"/>
                  </a:lnTo>
                  <a:lnTo>
                    <a:pt x="536" y="189"/>
                  </a:lnTo>
                  <a:lnTo>
                    <a:pt x="567" y="185"/>
                  </a:lnTo>
                  <a:lnTo>
                    <a:pt x="598" y="181"/>
                  </a:lnTo>
                  <a:lnTo>
                    <a:pt x="630" y="179"/>
                  </a:lnTo>
                  <a:lnTo>
                    <a:pt x="660" y="177"/>
                  </a:lnTo>
                  <a:lnTo>
                    <a:pt x="691" y="176"/>
                  </a:lnTo>
                  <a:lnTo>
                    <a:pt x="723" y="175"/>
                  </a:lnTo>
                  <a:lnTo>
                    <a:pt x="724" y="175"/>
                  </a:lnTo>
                  <a:lnTo>
                    <a:pt x="725" y="175"/>
                  </a:lnTo>
                  <a:lnTo>
                    <a:pt x="727" y="175"/>
                  </a:lnTo>
                  <a:lnTo>
                    <a:pt x="757" y="176"/>
                  </a:lnTo>
                  <a:lnTo>
                    <a:pt x="787" y="176"/>
                  </a:lnTo>
                  <a:lnTo>
                    <a:pt x="818" y="179"/>
                  </a:lnTo>
                  <a:lnTo>
                    <a:pt x="847" y="181"/>
                  </a:lnTo>
                  <a:lnTo>
                    <a:pt x="877" y="185"/>
                  </a:lnTo>
                  <a:lnTo>
                    <a:pt x="906" y="188"/>
                  </a:lnTo>
                  <a:lnTo>
                    <a:pt x="935" y="193"/>
                  </a:lnTo>
                  <a:lnTo>
                    <a:pt x="964" y="198"/>
                  </a:lnTo>
                  <a:lnTo>
                    <a:pt x="993" y="204"/>
                  </a:lnTo>
                  <a:lnTo>
                    <a:pt x="1023" y="211"/>
                  </a:lnTo>
                  <a:lnTo>
                    <a:pt x="1050" y="219"/>
                  </a:lnTo>
                  <a:lnTo>
                    <a:pt x="1077" y="227"/>
                  </a:lnTo>
                  <a:lnTo>
                    <a:pt x="1105" y="235"/>
                  </a:lnTo>
                  <a:lnTo>
                    <a:pt x="1132" y="245"/>
                  </a:lnTo>
                  <a:lnTo>
                    <a:pt x="1157" y="255"/>
                  </a:lnTo>
                  <a:lnTo>
                    <a:pt x="1184" y="266"/>
                  </a:lnTo>
                  <a:lnTo>
                    <a:pt x="1183" y="266"/>
                  </a:lnTo>
                  <a:lnTo>
                    <a:pt x="1202" y="274"/>
                  </a:lnTo>
                  <a:lnTo>
                    <a:pt x="1221" y="283"/>
                  </a:lnTo>
                  <a:lnTo>
                    <a:pt x="1241" y="292"/>
                  </a:lnTo>
                  <a:lnTo>
                    <a:pt x="1259" y="301"/>
                  </a:lnTo>
                  <a:lnTo>
                    <a:pt x="1277" y="311"/>
                  </a:lnTo>
                  <a:lnTo>
                    <a:pt x="1295" y="321"/>
                  </a:lnTo>
                  <a:lnTo>
                    <a:pt x="1312" y="332"/>
                  </a:lnTo>
                  <a:lnTo>
                    <a:pt x="1331" y="343"/>
                  </a:lnTo>
                  <a:lnTo>
                    <a:pt x="1424" y="202"/>
                  </a:lnTo>
                  <a:lnTo>
                    <a:pt x="1388" y="177"/>
                  </a:lnTo>
                  <a:lnTo>
                    <a:pt x="1368" y="165"/>
                  </a:lnTo>
                  <a:lnTo>
                    <a:pt x="1349" y="153"/>
                  </a:lnTo>
                  <a:lnTo>
                    <a:pt x="1329" y="142"/>
                  </a:lnTo>
                  <a:lnTo>
                    <a:pt x="1309" y="133"/>
                  </a:lnTo>
                  <a:lnTo>
                    <a:pt x="1289" y="122"/>
                  </a:lnTo>
                  <a:lnTo>
                    <a:pt x="1269" y="112"/>
                  </a:lnTo>
                  <a:lnTo>
                    <a:pt x="1248" y="103"/>
                  </a:lnTo>
                  <a:lnTo>
                    <a:pt x="1226" y="95"/>
                  </a:lnTo>
                  <a:lnTo>
                    <a:pt x="1206" y="86"/>
                  </a:lnTo>
                  <a:lnTo>
                    <a:pt x="1184" y="78"/>
                  </a:lnTo>
                  <a:lnTo>
                    <a:pt x="1162" y="71"/>
                  </a:lnTo>
                  <a:lnTo>
                    <a:pt x="1140" y="63"/>
                  </a:lnTo>
                  <a:lnTo>
                    <a:pt x="1096" y="50"/>
                  </a:lnTo>
                  <a:lnTo>
                    <a:pt x="1073" y="44"/>
                  </a:lnTo>
                  <a:lnTo>
                    <a:pt x="1052" y="38"/>
                  </a:lnTo>
                  <a:lnTo>
                    <a:pt x="1006" y="28"/>
                  </a:lnTo>
                  <a:lnTo>
                    <a:pt x="982" y="23"/>
                  </a:lnTo>
                  <a:lnTo>
                    <a:pt x="959" y="20"/>
                  </a:lnTo>
                  <a:lnTo>
                    <a:pt x="936" y="16"/>
                  </a:lnTo>
                  <a:lnTo>
                    <a:pt x="913" y="13"/>
                  </a:lnTo>
                  <a:lnTo>
                    <a:pt x="890" y="10"/>
                  </a:lnTo>
                  <a:lnTo>
                    <a:pt x="866" y="7"/>
                  </a:lnTo>
                  <a:lnTo>
                    <a:pt x="819" y="3"/>
                  </a:lnTo>
                  <a:lnTo>
                    <a:pt x="772" y="0"/>
                  </a:lnTo>
                  <a:lnTo>
                    <a:pt x="724" y="0"/>
                  </a:lnTo>
                  <a:lnTo>
                    <a:pt x="677" y="0"/>
                  </a:lnTo>
                  <a:lnTo>
                    <a:pt x="653" y="2"/>
                  </a:lnTo>
                  <a:lnTo>
                    <a:pt x="628" y="3"/>
                  </a:lnTo>
                  <a:lnTo>
                    <a:pt x="604" y="5"/>
                  </a:lnTo>
                  <a:lnTo>
                    <a:pt x="580" y="8"/>
                  </a:lnTo>
                  <a:lnTo>
                    <a:pt x="556" y="10"/>
                  </a:lnTo>
                  <a:lnTo>
                    <a:pt x="533" y="13"/>
                  </a:lnTo>
                  <a:lnTo>
                    <a:pt x="508" y="16"/>
                  </a:lnTo>
                  <a:lnTo>
                    <a:pt x="484" y="20"/>
                  </a:lnTo>
                  <a:lnTo>
                    <a:pt x="461" y="25"/>
                  </a:lnTo>
                  <a:lnTo>
                    <a:pt x="437" y="28"/>
                  </a:lnTo>
                  <a:lnTo>
                    <a:pt x="414" y="33"/>
                  </a:lnTo>
                  <a:lnTo>
                    <a:pt x="390" y="39"/>
                  </a:lnTo>
                  <a:lnTo>
                    <a:pt x="343" y="51"/>
                  </a:lnTo>
                  <a:lnTo>
                    <a:pt x="320" y="57"/>
                  </a:lnTo>
                  <a:lnTo>
                    <a:pt x="297" y="65"/>
                  </a:lnTo>
                  <a:lnTo>
                    <a:pt x="253" y="79"/>
                  </a:lnTo>
                  <a:lnTo>
                    <a:pt x="231" y="88"/>
                  </a:lnTo>
                  <a:lnTo>
                    <a:pt x="208" y="96"/>
                  </a:lnTo>
                  <a:lnTo>
                    <a:pt x="186" y="106"/>
                  </a:lnTo>
                  <a:lnTo>
                    <a:pt x="165" y="114"/>
                  </a:lnTo>
                  <a:lnTo>
                    <a:pt x="122" y="135"/>
                  </a:lnTo>
                  <a:lnTo>
                    <a:pt x="101" y="146"/>
                  </a:lnTo>
                  <a:lnTo>
                    <a:pt x="80" y="157"/>
                  </a:lnTo>
                  <a:lnTo>
                    <a:pt x="40" y="180"/>
                  </a:lnTo>
                  <a:lnTo>
                    <a:pt x="20" y="193"/>
                  </a:lnTo>
                  <a:lnTo>
                    <a:pt x="0" y="205"/>
                  </a:lnTo>
                  <a:lnTo>
                    <a:pt x="356" y="741"/>
                  </a:lnTo>
                  <a:lnTo>
                    <a:pt x="712" y="1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9977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60" r:id="rId5"/>
    <p:sldLayoutId id="2147483661" r:id="rId6"/>
    <p:sldLayoutId id="2147483652" r:id="rId7"/>
    <p:sldLayoutId id="2147483653" r:id="rId8"/>
    <p:sldLayoutId id="2147483665" r:id="rId9"/>
    <p:sldLayoutId id="2147483666" r:id="rId10"/>
    <p:sldLayoutId id="2147483667" r:id="rId11"/>
    <p:sldLayoutId id="2147483668" r:id="rId12"/>
    <p:sldLayoutId id="2147483654" r:id="rId13"/>
    <p:sldLayoutId id="2147483655" r:id="rId14"/>
    <p:sldLayoutId id="2147483663" r:id="rId15"/>
    <p:sldLayoutId id="2147483664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513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4975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971675" indent="-2667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2243138" indent="-2714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508250" indent="-26511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6.wdp"/><Relationship Id="rId7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latin typeface="+mn-lt"/>
                <a:cs typeface="Arial" panose="020B0604020202020204" pitchFamily="34" charset="0"/>
              </a:rPr>
              <a:t>NOVÉ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ALFA &amp; BETA</a:t>
            </a:r>
            <a:br>
              <a:rPr lang="en-US" dirty="0">
                <a:latin typeface="+mn-lt"/>
              </a:rPr>
            </a:br>
            <a:r>
              <a:rPr lang="cs-CZ" sz="3600" dirty="0" smtClean="0">
                <a:latin typeface="+mn-lt"/>
              </a:rPr>
              <a:t>svařovací kukly a respirátory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41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636" y="351368"/>
            <a:ext cx="8064500" cy="797201"/>
          </a:xfrm>
        </p:spPr>
        <p:txBody>
          <a:bodyPr/>
          <a:lstStyle/>
          <a:p>
            <a:r>
              <a:rPr lang="cs-CZ" sz="4800" b="1" dirty="0" smtClean="0"/>
              <a:t>Vzduchování</a:t>
            </a:r>
            <a:r>
              <a:rPr lang="en-US" sz="4800" b="1" dirty="0" smtClean="0"/>
              <a:t> </a:t>
            </a:r>
            <a:r>
              <a:rPr lang="en-US" sz="4800" b="1" dirty="0" err="1"/>
              <a:t>FreshAir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46491" y="3627586"/>
            <a:ext cx="1152029" cy="144016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9251419B-FC7C-421E-BD83-1C2DC5DEC5A9}"/>
              </a:ext>
            </a:extLst>
          </p:cNvPr>
          <p:cNvSpPr txBox="1">
            <a:spLocks/>
          </p:cNvSpPr>
          <p:nvPr/>
        </p:nvSpPr>
        <p:spPr>
          <a:xfrm>
            <a:off x="344519" y="1287309"/>
            <a:ext cx="8064500" cy="574675"/>
          </a:xfrm>
          <a:prstGeom prst="rect">
            <a:avLst/>
          </a:prstGeom>
        </p:spPr>
        <p:txBody>
          <a:bodyPr/>
          <a:lstStyle>
            <a:lvl1pPr marL="358775" indent="-3587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00" indent="-2730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513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4975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1675" indent="-2667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3138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8250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rgbClr val="F57300"/>
              </a:buClr>
              <a:buNone/>
            </a:pPr>
            <a:r>
              <a:rPr lang="cs-CZ" sz="2200" dirty="0" smtClean="0">
                <a:solidFill>
                  <a:srgbClr val="F57300"/>
                </a:solidFill>
                <a:latin typeface="Segoe UI Semibold" panose="020B0702040204020203" pitchFamily="34" charset="0"/>
              </a:rPr>
              <a:t>NOVÉ modely BETA respirátorů</a:t>
            </a:r>
            <a:endParaRPr lang="en-US" sz="2200" dirty="0">
              <a:solidFill>
                <a:srgbClr val="F5730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00A3C04-A8C8-431A-A4B4-75D9D4CECA17}"/>
              </a:ext>
            </a:extLst>
          </p:cNvPr>
          <p:cNvSpPr/>
          <p:nvPr/>
        </p:nvSpPr>
        <p:spPr>
          <a:xfrm>
            <a:off x="320380" y="1874417"/>
            <a:ext cx="583846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1" dirty="0"/>
          </a:p>
          <a:p>
            <a:endParaRPr lang="en-US" sz="1200" b="1" dirty="0"/>
          </a:p>
          <a:p>
            <a:r>
              <a:rPr lang="en-US" sz="1200" b="1" dirty="0">
                <a:solidFill>
                  <a:schemeClr val="accent1"/>
                </a:solidFill>
              </a:rPr>
              <a:t>BETA e90 </a:t>
            </a:r>
            <a:r>
              <a:rPr lang="en-US" sz="1200" b="1" dirty="0"/>
              <a:t>PFA, SFA, XFA, (</a:t>
            </a:r>
            <a:r>
              <a:rPr lang="en-US" sz="1200" b="1" dirty="0" err="1"/>
              <a:t>XiFA</a:t>
            </a:r>
            <a:r>
              <a:rPr lang="en-US" sz="1200" b="1" dirty="0"/>
              <a:t> </a:t>
            </a:r>
            <a:r>
              <a:rPr lang="cs-CZ" sz="1200" b="1" dirty="0" smtClean="0"/>
              <a:t>později v roce </a:t>
            </a:r>
            <a:r>
              <a:rPr lang="en-US" sz="1200" b="1" dirty="0" smtClean="0"/>
              <a:t>2020</a:t>
            </a:r>
            <a:r>
              <a:rPr lang="en-US" sz="1200" b="1" dirty="0"/>
              <a:t>)</a:t>
            </a:r>
          </a:p>
          <a:p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 err="1" smtClean="0"/>
              <a:t>Certifi</a:t>
            </a:r>
            <a:r>
              <a:rPr lang="cs-CZ" sz="1050" dirty="0" smtClean="0"/>
              <a:t>kované balíčky zahrnující PAPR a RSA systémy napájené baterií PFU210e</a:t>
            </a:r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 smtClean="0"/>
              <a:t>T</a:t>
            </a:r>
            <a:r>
              <a:rPr lang="cs-CZ" sz="1050" dirty="0" err="1" smtClean="0"/>
              <a:t>řída</a:t>
            </a:r>
            <a:r>
              <a:rPr lang="cs-CZ" sz="1050" dirty="0" smtClean="0"/>
              <a:t> ochrany T</a:t>
            </a:r>
            <a:r>
              <a:rPr lang="en-US" sz="1050" dirty="0" smtClean="0"/>
              <a:t>H2. Of</a:t>
            </a:r>
            <a:r>
              <a:rPr lang="cs-CZ" sz="1050" dirty="0" err="1" smtClean="0"/>
              <a:t>iciální</a:t>
            </a:r>
            <a:r>
              <a:rPr lang="cs-CZ" sz="1050" dirty="0" smtClean="0"/>
              <a:t> výsledky testu určily </a:t>
            </a:r>
            <a:r>
              <a:rPr lang="en-US" sz="1050" dirty="0" smtClean="0"/>
              <a:t>99</a:t>
            </a:r>
            <a:r>
              <a:rPr lang="en-US" sz="1050" dirty="0"/>
              <a:t>% </a:t>
            </a:r>
            <a:r>
              <a:rPr lang="cs-CZ" sz="1050" dirty="0" smtClean="0"/>
              <a:t>účinnost</a:t>
            </a:r>
            <a:r>
              <a:rPr lang="en-US" sz="1050" dirty="0" smtClean="0"/>
              <a:t>.</a:t>
            </a:r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 smtClean="0"/>
              <a:t>Nová odlehčená konstrukce -</a:t>
            </a:r>
            <a:r>
              <a:rPr lang="en-US" sz="1050" dirty="0" smtClean="0"/>
              <a:t> </a:t>
            </a:r>
            <a:r>
              <a:rPr lang="en-US" sz="1050" dirty="0"/>
              <a:t>680g (</a:t>
            </a:r>
            <a:r>
              <a:rPr lang="en-US" sz="1050" dirty="0" smtClean="0"/>
              <a:t>model</a:t>
            </a:r>
            <a:r>
              <a:rPr lang="cs-CZ" sz="1050" dirty="0" smtClean="0"/>
              <a:t>y</a:t>
            </a:r>
            <a:r>
              <a:rPr lang="en-US" sz="1050" dirty="0" smtClean="0"/>
              <a:t> </a:t>
            </a:r>
            <a:r>
              <a:rPr lang="en-US" sz="1050" dirty="0"/>
              <a:t>SFA </a:t>
            </a:r>
            <a:r>
              <a:rPr lang="cs-CZ" sz="1050" dirty="0" smtClean="0"/>
              <a:t>včetně </a:t>
            </a:r>
            <a:r>
              <a:rPr lang="en-US" sz="1050" dirty="0" smtClean="0"/>
              <a:t>ADF</a:t>
            </a:r>
            <a:r>
              <a:rPr lang="en-US" sz="1050" dirty="0"/>
              <a:t>, </a:t>
            </a:r>
            <a:r>
              <a:rPr lang="cs-CZ" sz="1050" dirty="0" smtClean="0"/>
              <a:t>vzduchovodu a látkové ochrany hlavy</a:t>
            </a:r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 smtClean="0"/>
              <a:t>Nízkonákladové spotřební díly</a:t>
            </a:r>
            <a:r>
              <a:rPr lang="en-US" sz="1050" dirty="0" smtClean="0"/>
              <a:t>, </a:t>
            </a:r>
            <a:r>
              <a:rPr lang="cs-CZ" sz="1050" dirty="0" smtClean="0"/>
              <a:t>včetně </a:t>
            </a:r>
            <a:r>
              <a:rPr lang="en-US" sz="1050" dirty="0" smtClean="0"/>
              <a:t>1.5mm </a:t>
            </a:r>
            <a:r>
              <a:rPr lang="cs-CZ" sz="1050" dirty="0" smtClean="0"/>
              <a:t>sklad na broušení a kontrolu</a:t>
            </a:r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 smtClean="0"/>
              <a:t>Lehce vyměnitelná pratelná látková ochrana hlav </a:t>
            </a:r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 smtClean="0"/>
              <a:t>Funkce </a:t>
            </a:r>
            <a:r>
              <a:rPr lang="en-US" sz="1050" dirty="0" smtClean="0"/>
              <a:t>Gap </a:t>
            </a:r>
            <a:r>
              <a:rPr lang="en-US" sz="1050" dirty="0"/>
              <a:t>View </a:t>
            </a:r>
            <a:r>
              <a:rPr lang="cs-CZ" sz="1050" dirty="0" smtClean="0"/>
              <a:t>pro uchycení a nastavení</a:t>
            </a:r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 smtClean="0"/>
              <a:t>Snadné nastavení zorného úhlu</a:t>
            </a:r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 smtClean="0"/>
              <a:t>Čelenka </a:t>
            </a:r>
            <a:r>
              <a:rPr lang="en-US" sz="1050" dirty="0" err="1" smtClean="0"/>
              <a:t>Comflex</a:t>
            </a:r>
            <a:r>
              <a:rPr lang="en-US" sz="1050" dirty="0" smtClean="0"/>
              <a:t> </a:t>
            </a:r>
            <a:r>
              <a:rPr lang="cs-CZ" sz="1050" dirty="0" smtClean="0"/>
              <a:t>s 5ti stupňovým nastavením</a:t>
            </a:r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 smtClean="0"/>
              <a:t>Nové grafické prvky na helmě</a:t>
            </a:r>
            <a:endParaRPr lang="en-US" sz="105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5C06B380-139E-4010-959D-4CCFF9EB1EC9}"/>
              </a:ext>
            </a:extLst>
          </p:cNvPr>
          <p:cNvSpPr/>
          <p:nvPr/>
        </p:nvSpPr>
        <p:spPr>
          <a:xfrm>
            <a:off x="2921504" y="4148241"/>
            <a:ext cx="544707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b="1" dirty="0" smtClean="0"/>
              <a:t>Možnost kožené ochrany krku</a:t>
            </a:r>
            <a:endParaRPr lang="en-US" sz="105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 smtClean="0"/>
              <a:t>Možnost(i) kožené ochrany krku</a:t>
            </a:r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 smtClean="0"/>
              <a:t>Rychlé připnutí i odepnutí</a:t>
            </a:r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 smtClean="0"/>
              <a:t>Odejmutí nebo výměna nákrčníku ve vteřině</a:t>
            </a:r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 smtClean="0"/>
              <a:t>Zvláštní možnost ochrany krku za použití jakéhokoliv helmy, včetně </a:t>
            </a:r>
            <a:r>
              <a:rPr lang="cs-CZ" sz="1050" dirty="0" err="1" smtClean="0"/>
              <a:t>Gammy</a:t>
            </a:r>
            <a:endParaRPr lang="en-US" sz="10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9FDD6EB-3D68-4878-84CD-76A4F44318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491" b="91992" l="2454" r="95501">
                        <a14:foregroundMark x1="9407" y1="33881" x2="3272" y2="48871"/>
                        <a14:foregroundMark x1="3272" y1="48871" x2="8589" y2="81725"/>
                        <a14:foregroundMark x1="8589" y1="81725" x2="21881" y2="91992"/>
                        <a14:foregroundMark x1="21881" y1="91992" x2="34560" y2="86858"/>
                        <a14:foregroundMark x1="13497" y1="90144" x2="9202" y2="82752"/>
                        <a14:foregroundMark x1="4908" y1="68378" x2="4703" y2="66735"/>
                        <a14:foregroundMark x1="4294" y1="49897" x2="2658" y2="47639"/>
                        <a14:foregroundMark x1="15746" y1="50513" x2="24540" y2="32033"/>
                        <a14:foregroundMark x1="24540" y1="32033" x2="18200" y2="47228"/>
                        <a14:foregroundMark x1="18200" y1="47228" x2="22495" y2="27105"/>
                        <a14:foregroundMark x1="22495" y1="28542" x2="17178" y2="45585"/>
                        <a14:foregroundMark x1="17178" y1="45585" x2="27607" y2="27515"/>
                        <a14:foregroundMark x1="27607" y1="27515" x2="19018" y2="48049"/>
                        <a14:foregroundMark x1="43558" y1="86653" x2="60532" y2="85832"/>
                        <a14:foregroundMark x1="60532" y1="85832" x2="74029" y2="76797"/>
                        <a14:foregroundMark x1="74029" y1="76797" x2="80573" y2="46612"/>
                        <a14:foregroundMark x1="56646" y1="87885" x2="57464" y2="90554"/>
                        <a14:foregroundMark x1="82209" y1="34292" x2="82413" y2="18070"/>
                        <a14:foregroundMark x1="82413" y1="18070" x2="48671" y2="4723"/>
                        <a14:foregroundMark x1="48671" y1="4723" x2="31697" y2="8419"/>
                        <a14:foregroundMark x1="31697" y1="8419" x2="28834" y2="11294"/>
                        <a14:foregroundMark x1="64622" y1="7392" x2="48671" y2="3491"/>
                        <a14:foregroundMark x1="48671" y1="3491" x2="63804" y2="7803"/>
                        <a14:foregroundMark x1="83231" y1="36140" x2="92025" y2="29363"/>
                        <a14:foregroundMark x1="82413" y1="35113" x2="89980" y2="35524"/>
                        <a14:foregroundMark x1="87117" y1="38398" x2="84254" y2="36140"/>
                        <a14:foregroundMark x1="95501" y1="38193" x2="85685" y2="42710"/>
                        <a14:foregroundMark x1="84867" y1="40862" x2="78732" y2="45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6182" y="1223694"/>
            <a:ext cx="3117818" cy="31050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DD5AC37-385B-4E16-8F14-A0080FE180B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32360">
            <a:off x="5530443" y="823770"/>
            <a:ext cx="3381405" cy="3992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4494DAE-B909-4AA6-B52D-8A22D8D99BE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3077" y="814047"/>
            <a:ext cx="1113303" cy="7513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8FE2779-74CB-4274-A391-392590D99FBA}"/>
              </a:ext>
            </a:extLst>
          </p:cNvPr>
          <p:cNvSpPr txBox="1"/>
          <p:nvPr/>
        </p:nvSpPr>
        <p:spPr>
          <a:xfrm>
            <a:off x="6182981" y="95013"/>
            <a:ext cx="2779924" cy="880617"/>
          </a:xfrm>
          <a:prstGeom prst="rect">
            <a:avLst/>
          </a:prstGeom>
          <a:noFill/>
        </p:spPr>
        <p:txBody>
          <a:bodyPr wrap="square" lIns="54000" tIns="36000" rIns="54000" bIns="36000" rtlCol="0">
            <a:spAutoFit/>
          </a:bodyPr>
          <a:lstStyle/>
          <a:p>
            <a:r>
              <a:rPr lang="cs-CZ" sz="1050" b="1" dirty="0" smtClean="0"/>
              <a:t>Čistý a bezpečný přívod vzduchu</a:t>
            </a:r>
            <a:endParaRPr lang="en-GB" sz="105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50" dirty="0" smtClean="0"/>
              <a:t>Díky dvoustupňové kazetě s otočnou čočkou není třeba zdvihat a spouštět helmu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50" dirty="0" smtClean="0"/>
              <a:t>Čistý a bezpečný vzduch kdykoliv</a:t>
            </a:r>
            <a:endParaRPr lang="en-GB" sz="105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689524B-69CC-40BD-9C16-7741B80EFB10}"/>
              </a:ext>
            </a:extLst>
          </p:cNvPr>
          <p:cNvGrpSpPr/>
          <p:nvPr/>
        </p:nvGrpSpPr>
        <p:grpSpPr>
          <a:xfrm>
            <a:off x="1102811" y="1713435"/>
            <a:ext cx="5413405" cy="496151"/>
            <a:chOff x="1124305" y="1648498"/>
            <a:chExt cx="5077635" cy="49615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8917F05-D94A-4809-88C1-C1BEFB1CF5C9}"/>
                </a:ext>
              </a:extLst>
            </p:cNvPr>
            <p:cNvSpPr/>
            <p:nvPr/>
          </p:nvSpPr>
          <p:spPr>
            <a:xfrm>
              <a:off x="5834624" y="1648498"/>
              <a:ext cx="367316" cy="36004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7276E80A-61C5-48B9-A252-BAEF3A49F903}"/>
                </a:ext>
              </a:extLst>
            </p:cNvPr>
            <p:cNvGrpSpPr/>
            <p:nvPr/>
          </p:nvGrpSpPr>
          <p:grpSpPr>
            <a:xfrm>
              <a:off x="1124305" y="1846380"/>
              <a:ext cx="4707841" cy="298269"/>
              <a:chOff x="1054477" y="1952348"/>
              <a:chExt cx="4707841" cy="298269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60B02E83-9B72-4B99-AE88-046E8CB518AE}"/>
                  </a:ext>
                </a:extLst>
              </p:cNvPr>
              <p:cNvCxnSpPr>
                <a:cxnSpLocks/>
                <a:stCxn id="15" idx="2"/>
              </p:cNvCxnSpPr>
              <p:nvPr/>
            </p:nvCxnSpPr>
            <p:spPr>
              <a:xfrm flipH="1">
                <a:off x="1054477" y="1952348"/>
                <a:ext cx="4707841" cy="148084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CCD96FCE-91E8-413E-88D9-9074DA1F23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477" y="2100432"/>
                <a:ext cx="0" cy="150185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6E391E5-81F7-4D88-A37C-3484AB9B939E}"/>
              </a:ext>
            </a:extLst>
          </p:cNvPr>
          <p:cNvGrpSpPr/>
          <p:nvPr/>
        </p:nvGrpSpPr>
        <p:grpSpPr>
          <a:xfrm rot="202914">
            <a:off x="3479157" y="3577981"/>
            <a:ext cx="3512652" cy="716940"/>
            <a:chOff x="3358703" y="3408518"/>
            <a:chExt cx="3769260" cy="71694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3843FEF2-9508-40AD-A9BB-4A88BBBFAAC8}"/>
                </a:ext>
              </a:extLst>
            </p:cNvPr>
            <p:cNvSpPr/>
            <p:nvPr/>
          </p:nvSpPr>
          <p:spPr>
            <a:xfrm>
              <a:off x="6771450" y="3408518"/>
              <a:ext cx="356513" cy="36004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19D4C32C-B8D7-4710-9DE2-CA1F80208C08}"/>
                </a:ext>
              </a:extLst>
            </p:cNvPr>
            <p:cNvCxnSpPr>
              <a:cxnSpLocks/>
            </p:cNvCxnSpPr>
            <p:nvPr/>
          </p:nvCxnSpPr>
          <p:spPr>
            <a:xfrm>
              <a:off x="3358703" y="4039270"/>
              <a:ext cx="0" cy="8618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2A195C7F-9F20-48EB-856C-B3F8FB132D15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 flipH="1">
              <a:off x="3358703" y="3588538"/>
              <a:ext cx="3412747" cy="45073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8191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10525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/>
              <a:t>Vyšší hodnota,</a:t>
            </a:r>
            <a:r>
              <a:rPr lang="en-US" sz="4400" b="1" dirty="0" smtClean="0"/>
              <a:t> </a:t>
            </a:r>
            <a:r>
              <a:rPr lang="cs-CZ" sz="4400" b="1" dirty="0" smtClean="0"/>
              <a:t>skvělá ochrana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2</a:t>
            </a:fld>
            <a:endParaRPr lang="en-US" noProof="0"/>
          </a:p>
        </p:txBody>
      </p:sp>
      <p:pic>
        <p:nvPicPr>
          <p:cNvPr id="6" name="Kuva 4">
            <a:extLst>
              <a:ext uri="{FF2B5EF4-FFF2-40B4-BE49-F238E27FC236}">
                <a16:creationId xmlns:a16="http://schemas.microsoft.com/office/drawing/2014/main" xmlns="" id="{7DACA1D5-12CC-44FD-B736-695AC4BE2D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446" b="95732" l="9116" r="95939">
                        <a14:foregroundMark x1="16245" y1="89199" x2="16245" y2="89199"/>
                        <a14:foregroundMark x1="33303" y1="11847" x2="39531" y2="9059"/>
                        <a14:foregroundMark x1="46119" y1="6794" x2="61011" y2="7143"/>
                        <a14:foregroundMark x1="89079" y1="32056" x2="92329" y2="47387"/>
                        <a14:foregroundMark x1="92329" y1="47387" x2="88448" y2="62282"/>
                        <a14:foregroundMark x1="88448" y1="62282" x2="87816" y2="63153"/>
                        <a14:foregroundMark x1="95939" y1="42770" x2="94495" y2="45645"/>
                        <a14:foregroundMark x1="60650" y1="7840" x2="54603" y2="6446"/>
                        <a14:foregroundMark x1="32220" y1="29791" x2="24007" y2="57753"/>
                        <a14:foregroundMark x1="22924" y1="55836" x2="30866" y2="40592"/>
                        <a14:foregroundMark x1="30866" y1="40592" x2="26354" y2="55401"/>
                        <a14:foregroundMark x1="26354" y1="55401" x2="33123" y2="39286"/>
                        <a14:foregroundMark x1="33123" y1="39286" x2="32581" y2="24913"/>
                        <a14:foregroundMark x1="10199" y1="68293" x2="10740" y2="52787"/>
                        <a14:foregroundMark x1="10740" y1="52787" x2="21029" y2="22997"/>
                        <a14:foregroundMark x1="21029" y1="22997" x2="21480" y2="22735"/>
                        <a14:foregroundMark x1="9116" y1="58624" x2="13809" y2="73171"/>
                        <a14:foregroundMark x1="13809" y1="73171" x2="13809" y2="73780"/>
                        <a14:foregroundMark x1="9477" y1="65854" x2="12906" y2="58798"/>
                        <a14:foregroundMark x1="9296" y1="66028" x2="13267" y2="55314"/>
                        <a14:foregroundMark x1="17148" y1="86760" x2="30415" y2="95732"/>
                        <a14:foregroundMark x1="30415" y1="95732" x2="61733" y2="87021"/>
                        <a14:foregroundMark x1="61733" y1="87021" x2="62455" y2="86237"/>
                        <a14:foregroundMark x1="95397" y1="45993" x2="91426" y2="41725"/>
                        <a14:foregroundMark x1="95036" y1="41725" x2="93412" y2="44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225137"/>
            <a:ext cx="2599385" cy="269322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D35DF20-E204-4E91-B262-873713E95206}"/>
              </a:ext>
            </a:extLst>
          </p:cNvPr>
          <p:cNvSpPr txBox="1">
            <a:spLocks/>
          </p:cNvSpPr>
          <p:nvPr/>
        </p:nvSpPr>
        <p:spPr>
          <a:xfrm>
            <a:off x="539750" y="1163849"/>
            <a:ext cx="7604150" cy="3208125"/>
          </a:xfrm>
          <a:prstGeom prst="rect">
            <a:avLst/>
          </a:prstGeom>
        </p:spPr>
        <p:txBody>
          <a:bodyPr/>
          <a:lstStyle>
            <a:lvl1pPr marL="358775" indent="-3587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00" indent="-2730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513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4975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1675" indent="-2667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3138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8250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 smtClean="0"/>
              <a:t>Nová řada</a:t>
            </a:r>
            <a:r>
              <a:rPr lang="en-GB" sz="1800" b="1" dirty="0" smtClean="0"/>
              <a:t> </a:t>
            </a:r>
            <a:r>
              <a:rPr lang="en-GB" sz="1800" b="1" dirty="0"/>
              <a:t>ALFA </a:t>
            </a:r>
            <a:r>
              <a:rPr lang="cs-CZ" sz="1800" b="1" dirty="0" smtClean="0"/>
              <a:t>a </a:t>
            </a:r>
            <a:r>
              <a:rPr lang="en-GB" sz="1800" b="1" dirty="0" smtClean="0"/>
              <a:t>BETA </a:t>
            </a:r>
            <a:r>
              <a:rPr lang="cs-CZ" sz="1800" dirty="0" smtClean="0"/>
              <a:t>obsahují jak svařovací kukly, tak respirátory</a:t>
            </a:r>
            <a:r>
              <a:rPr lang="en-GB" sz="1800" dirty="0" smtClean="0"/>
              <a:t>.</a:t>
            </a:r>
            <a:endParaRPr lang="en-GB" sz="1800" dirty="0"/>
          </a:p>
          <a:p>
            <a:pPr marL="0" indent="0">
              <a:buNone/>
            </a:pPr>
            <a:r>
              <a:rPr lang="cs-CZ" sz="1800" b="1" dirty="0" smtClean="0">
                <a:solidFill>
                  <a:schemeClr val="accent1"/>
                </a:solidFill>
              </a:rPr>
              <a:t>Vylepšená ochrana</a:t>
            </a:r>
            <a:r>
              <a:rPr lang="en-GB" sz="1800" dirty="0" smtClean="0">
                <a:solidFill>
                  <a:schemeClr val="accent1"/>
                </a:solidFill>
              </a:rPr>
              <a:t>, </a:t>
            </a:r>
            <a:r>
              <a:rPr lang="cs-CZ" sz="1800" b="1" dirty="0" smtClean="0">
                <a:solidFill>
                  <a:schemeClr val="accent1"/>
                </a:solidFill>
              </a:rPr>
              <a:t>snížená hmotnost</a:t>
            </a:r>
            <a:r>
              <a:rPr lang="en-GB" sz="1800" b="1" dirty="0" smtClean="0">
                <a:solidFill>
                  <a:schemeClr val="accent1"/>
                </a:solidFill>
              </a:rPr>
              <a:t>, </a:t>
            </a:r>
            <a:r>
              <a:rPr lang="cs-CZ" sz="1800" b="1" dirty="0" smtClean="0">
                <a:solidFill>
                  <a:schemeClr val="accent1"/>
                </a:solidFill>
              </a:rPr>
              <a:t>rafinované využití</a:t>
            </a:r>
            <a:endParaRPr lang="en-GB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1600" b="1" u="sng" dirty="0" smtClean="0"/>
              <a:t>Svařovací kukly LEDEN</a:t>
            </a:r>
            <a:r>
              <a:rPr lang="fi-FI" sz="1600" b="1" u="sng" dirty="0" smtClean="0"/>
              <a:t> </a:t>
            </a:r>
            <a:r>
              <a:rPr lang="fi-FI" sz="1600" b="1" u="sng" dirty="0"/>
              <a:t>2020</a:t>
            </a:r>
          </a:p>
          <a:p>
            <a:pPr>
              <a:buFont typeface="+mj-lt"/>
              <a:buAutoNum type="alphaLcParenR"/>
            </a:pPr>
            <a:r>
              <a:rPr lang="en-US" sz="1600" dirty="0">
                <a:solidFill>
                  <a:schemeClr val="accent1"/>
                </a:solidFill>
              </a:rPr>
              <a:t>ALFA</a:t>
            </a:r>
            <a:r>
              <a:rPr lang="en-US" sz="1600" dirty="0"/>
              <a:t> e60P, </a:t>
            </a:r>
            <a:r>
              <a:rPr lang="en-US" sz="1600" dirty="0">
                <a:solidFill>
                  <a:schemeClr val="accent1"/>
                </a:solidFill>
              </a:rPr>
              <a:t>ALFA</a:t>
            </a:r>
            <a:r>
              <a:rPr lang="en-US" sz="1600" dirty="0"/>
              <a:t> e60A (SA35), </a:t>
            </a:r>
          </a:p>
          <a:p>
            <a:pPr>
              <a:buFont typeface="+mj-lt"/>
              <a:buAutoNum type="alphaLcParenR"/>
            </a:pPr>
            <a:r>
              <a:rPr lang="en-US" sz="1600" dirty="0">
                <a:solidFill>
                  <a:schemeClr val="accent1"/>
                </a:solidFill>
              </a:rPr>
              <a:t>BETA</a:t>
            </a:r>
            <a:r>
              <a:rPr lang="en-US" sz="1600" dirty="0"/>
              <a:t> e90P, </a:t>
            </a:r>
            <a:r>
              <a:rPr lang="en-US" sz="1600" dirty="0">
                <a:solidFill>
                  <a:schemeClr val="accent1"/>
                </a:solidFill>
              </a:rPr>
              <a:t>BETA</a:t>
            </a:r>
            <a:r>
              <a:rPr lang="en-US" sz="1600" dirty="0"/>
              <a:t> e90A (SA60B), </a:t>
            </a:r>
            <a:r>
              <a:rPr lang="en-US" sz="1600" dirty="0">
                <a:solidFill>
                  <a:schemeClr val="accent1"/>
                </a:solidFill>
              </a:rPr>
              <a:t>BETA</a:t>
            </a:r>
            <a:r>
              <a:rPr lang="en-US" sz="1600" dirty="0"/>
              <a:t> e90X (XA47)</a:t>
            </a:r>
          </a:p>
          <a:p>
            <a:pPr marL="0" indent="0">
              <a:buNone/>
            </a:pPr>
            <a:r>
              <a:rPr lang="cs-CZ" sz="1600" b="1" u="sng" dirty="0" smtClean="0"/>
              <a:t>Respirátory LEDEN</a:t>
            </a:r>
            <a:r>
              <a:rPr lang="en-US" sz="1600" b="1" u="sng" dirty="0" smtClean="0"/>
              <a:t> </a:t>
            </a:r>
            <a:r>
              <a:rPr lang="en-US" sz="1600" b="1" u="sng" dirty="0"/>
              <a:t>2020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</a:rPr>
              <a:t>c) BETA</a:t>
            </a:r>
            <a:r>
              <a:rPr lang="en-US" sz="1600" dirty="0"/>
              <a:t> e90 PFA (</a:t>
            </a:r>
            <a:r>
              <a:rPr lang="en-US" sz="1600" dirty="0" err="1" smtClean="0"/>
              <a:t>Respir</a:t>
            </a:r>
            <a:r>
              <a:rPr lang="cs-CZ" sz="1600" dirty="0" smtClean="0"/>
              <a:t>á</a:t>
            </a:r>
            <a:r>
              <a:rPr lang="en-US" sz="1600" dirty="0" smtClean="0"/>
              <a:t>tor</a:t>
            </a:r>
            <a:r>
              <a:rPr lang="en-US" sz="1600" dirty="0"/>
              <a:t>, </a:t>
            </a:r>
            <a:r>
              <a:rPr lang="cs-CZ" sz="1600" dirty="0" smtClean="0"/>
              <a:t>Pasivní sklíčko</a:t>
            </a:r>
            <a:r>
              <a:rPr lang="en-US" sz="1600" dirty="0" smtClean="0"/>
              <a:t>)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</a:rPr>
              <a:t>d) BETA</a:t>
            </a:r>
            <a:r>
              <a:rPr lang="en-US" sz="1600" dirty="0"/>
              <a:t> e90 SFA </a:t>
            </a:r>
            <a:r>
              <a:rPr lang="en-US" sz="1600" dirty="0" smtClean="0"/>
              <a:t>(</a:t>
            </a:r>
            <a:r>
              <a:rPr lang="cs-CZ" sz="1600" dirty="0" smtClean="0"/>
              <a:t>R</a:t>
            </a:r>
            <a:r>
              <a:rPr lang="en-US" sz="1600" dirty="0" err="1" smtClean="0"/>
              <a:t>espir</a:t>
            </a:r>
            <a:r>
              <a:rPr lang="cs-CZ" sz="1600" dirty="0" smtClean="0"/>
              <a:t>á</a:t>
            </a:r>
            <a:r>
              <a:rPr lang="en-US" sz="1600" dirty="0" smtClean="0"/>
              <a:t>tor</a:t>
            </a:r>
            <a:r>
              <a:rPr lang="cs-CZ" sz="1600" dirty="0" smtClean="0"/>
              <a:t> s novou kazetou</a:t>
            </a:r>
            <a:r>
              <a:rPr lang="en-US" sz="1600" dirty="0" smtClean="0"/>
              <a:t> SA60B ADF)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</a:rPr>
              <a:t>e) BETA </a:t>
            </a:r>
            <a:r>
              <a:rPr lang="en-US" sz="1600" dirty="0"/>
              <a:t>e90 XFA (</a:t>
            </a:r>
            <a:r>
              <a:rPr lang="en-US" sz="1600" dirty="0" err="1" smtClean="0"/>
              <a:t>Respir</a:t>
            </a:r>
            <a:r>
              <a:rPr lang="cs-CZ" sz="1600" dirty="0" smtClean="0"/>
              <a:t>á</a:t>
            </a:r>
            <a:r>
              <a:rPr lang="en-US" sz="1600" dirty="0" smtClean="0"/>
              <a:t>tor </a:t>
            </a:r>
            <a:r>
              <a:rPr lang="cs-CZ" sz="1600" dirty="0" smtClean="0"/>
              <a:t>s kazetou </a:t>
            </a:r>
            <a:r>
              <a:rPr lang="en-US" sz="1600" dirty="0" smtClean="0"/>
              <a:t>XA47 ADF</a:t>
            </a:r>
            <a:r>
              <a:rPr lang="cs-CZ" sz="1600" dirty="0" smtClean="0"/>
              <a:t>)</a:t>
            </a:r>
            <a:r>
              <a:rPr lang="en-US" sz="1600" dirty="0" smtClean="0"/>
              <a:t> </a:t>
            </a:r>
            <a:endParaRPr lang="en-US" sz="1600" dirty="0"/>
          </a:p>
          <a:p>
            <a:pPr marL="0" indent="0">
              <a:buNone/>
            </a:pPr>
            <a:r>
              <a:rPr lang="en-US" sz="1600" u="sng" dirty="0">
                <a:solidFill>
                  <a:schemeClr val="accent1"/>
                </a:solidFill>
              </a:rPr>
              <a:t>e) BETA </a:t>
            </a:r>
            <a:r>
              <a:rPr lang="en-US" sz="1600" u="sng" dirty="0"/>
              <a:t>e90 </a:t>
            </a:r>
            <a:r>
              <a:rPr lang="en-US" sz="1600" u="sng" dirty="0" err="1"/>
              <a:t>XiFA</a:t>
            </a:r>
            <a:r>
              <a:rPr lang="en-US" sz="1600" u="sng" dirty="0"/>
              <a:t> </a:t>
            </a:r>
            <a:r>
              <a:rPr lang="en-US" sz="1600" u="sng" dirty="0" smtClean="0"/>
              <a:t>(</a:t>
            </a:r>
            <a:r>
              <a:rPr lang="cs-CZ" sz="1600" dirty="0" smtClean="0"/>
              <a:t>R</a:t>
            </a:r>
            <a:r>
              <a:rPr lang="en-US" sz="1600" dirty="0" err="1" smtClean="0"/>
              <a:t>espir</a:t>
            </a:r>
            <a:r>
              <a:rPr lang="cs-CZ" sz="1600" dirty="0" smtClean="0"/>
              <a:t>á</a:t>
            </a:r>
            <a:r>
              <a:rPr lang="en-US" sz="1600" dirty="0" smtClean="0"/>
              <a:t>tor</a:t>
            </a:r>
            <a:r>
              <a:rPr lang="cs-CZ" sz="1600" dirty="0" smtClean="0"/>
              <a:t> s novou kazetou</a:t>
            </a:r>
            <a:r>
              <a:rPr lang="en-US" sz="1600" dirty="0" smtClean="0"/>
              <a:t> </a:t>
            </a:r>
            <a:r>
              <a:rPr lang="en-US" sz="1600" u="sng" dirty="0" smtClean="0"/>
              <a:t>SA60i </a:t>
            </a:r>
            <a:r>
              <a:rPr lang="en-US" sz="1600" u="sng" dirty="0"/>
              <a:t>ADF lens, </a:t>
            </a:r>
            <a:r>
              <a:rPr lang="cs-CZ" sz="1600" u="sng" dirty="0" smtClean="0">
                <a:solidFill>
                  <a:schemeClr val="accent1"/>
                </a:solidFill>
              </a:rPr>
              <a:t>později v roce 2020</a:t>
            </a:r>
            <a:r>
              <a:rPr lang="en-US" sz="1600" dirty="0" smtClean="0"/>
              <a:t>)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434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 smtClean="0">
                <a:solidFill>
                  <a:srgbClr val="F57300"/>
                </a:solidFill>
              </a:rPr>
              <a:t>Prvotřídní specifikace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3</a:t>
            </a:fld>
            <a:endParaRPr lang="en-US" noProof="0"/>
          </a:p>
        </p:txBody>
      </p:sp>
      <p:pic>
        <p:nvPicPr>
          <p:cNvPr id="14" name="Kuva 4">
            <a:extLst>
              <a:ext uri="{FF2B5EF4-FFF2-40B4-BE49-F238E27FC236}">
                <a16:creationId xmlns:a16="http://schemas.microsoft.com/office/drawing/2014/main" xmlns="" id="{777C4BD9-56DF-4535-B7DC-2E46DD1F8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446" b="95732" l="9116" r="95939">
                        <a14:foregroundMark x1="16245" y1="89199" x2="16245" y2="89199"/>
                        <a14:foregroundMark x1="33303" y1="11847" x2="39531" y2="9059"/>
                        <a14:foregroundMark x1="46119" y1="6794" x2="61011" y2="7143"/>
                        <a14:foregroundMark x1="89079" y1="32056" x2="92329" y2="47387"/>
                        <a14:foregroundMark x1="92329" y1="47387" x2="88448" y2="62282"/>
                        <a14:foregroundMark x1="88448" y1="62282" x2="87816" y2="63153"/>
                        <a14:foregroundMark x1="95939" y1="42770" x2="94495" y2="45645"/>
                        <a14:foregroundMark x1="60650" y1="7840" x2="54603" y2="6446"/>
                        <a14:foregroundMark x1="32220" y1="29791" x2="24007" y2="57753"/>
                        <a14:foregroundMark x1="22924" y1="55836" x2="30866" y2="40592"/>
                        <a14:foregroundMark x1="30866" y1="40592" x2="26354" y2="55401"/>
                        <a14:foregroundMark x1="26354" y1="55401" x2="33123" y2="39286"/>
                        <a14:foregroundMark x1="33123" y1="39286" x2="32581" y2="24913"/>
                        <a14:foregroundMark x1="10199" y1="68293" x2="10740" y2="52787"/>
                        <a14:foregroundMark x1="10740" y1="52787" x2="21029" y2="22997"/>
                        <a14:foregroundMark x1="21029" y1="22997" x2="21480" y2="22735"/>
                        <a14:foregroundMark x1="9116" y1="58624" x2="13809" y2="73171"/>
                        <a14:foregroundMark x1="13809" y1="73171" x2="13809" y2="73780"/>
                        <a14:foregroundMark x1="9477" y1="65854" x2="12906" y2="58798"/>
                        <a14:foregroundMark x1="9296" y1="66028" x2="13267" y2="55314"/>
                        <a14:foregroundMark x1="17148" y1="86760" x2="30415" y2="95732"/>
                        <a14:foregroundMark x1="30415" y1="95732" x2="61733" y2="87021"/>
                        <a14:foregroundMark x1="61733" y1="87021" x2="62455" y2="86237"/>
                        <a14:foregroundMark x1="95397" y1="45993" x2="91426" y2="41725"/>
                        <a14:foregroundMark x1="95036" y1="41725" x2="93412" y2="44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1510" y="1167927"/>
            <a:ext cx="2432490" cy="252030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DC16AAB-281D-4731-899B-A4E49BA7648E}"/>
              </a:ext>
            </a:extLst>
          </p:cNvPr>
          <p:cNvSpPr txBox="1">
            <a:spLocks/>
          </p:cNvSpPr>
          <p:nvPr/>
        </p:nvSpPr>
        <p:spPr>
          <a:xfrm>
            <a:off x="449246" y="1487945"/>
            <a:ext cx="7488633" cy="2941193"/>
          </a:xfrm>
          <a:prstGeom prst="rect">
            <a:avLst/>
          </a:prstGeom>
        </p:spPr>
        <p:txBody>
          <a:bodyPr/>
          <a:lstStyle>
            <a:lvl1pPr marL="358775" indent="-3587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00" indent="-2730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513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4975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1675" indent="-2667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3138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8250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200" dirty="0"/>
              <a:t> </a:t>
            </a:r>
            <a:endParaRPr lang="fi-FI" sz="1600" dirty="0">
              <a:latin typeface="+mj-lt"/>
            </a:endParaRPr>
          </a:p>
          <a:p>
            <a:pPr marL="285750" indent="-285750"/>
            <a:r>
              <a:rPr lang="en-US" sz="1400" b="1" dirty="0" smtClean="0"/>
              <a:t>Robust</a:t>
            </a:r>
            <a:r>
              <a:rPr lang="cs-CZ" sz="1400" b="1" dirty="0" smtClean="0"/>
              <a:t>ní</a:t>
            </a:r>
            <a:r>
              <a:rPr lang="en-US" sz="1400" b="1" dirty="0" smtClean="0"/>
              <a:t>, </a:t>
            </a:r>
            <a:r>
              <a:rPr lang="cs-CZ" sz="1400" b="1" dirty="0" err="1" smtClean="0"/>
              <a:t>nárazuvzdorná</a:t>
            </a:r>
            <a:r>
              <a:rPr lang="cs-CZ" sz="1400" b="1" dirty="0" smtClean="0"/>
              <a:t> ochrana</a:t>
            </a:r>
            <a:r>
              <a:rPr lang="en-US" sz="1400" b="1" dirty="0" smtClean="0"/>
              <a:t> </a:t>
            </a:r>
            <a:r>
              <a:rPr lang="cs-CZ" sz="1400" dirty="0" smtClean="0"/>
              <a:t>díky 1</a:t>
            </a:r>
            <a:r>
              <a:rPr lang="en-US" sz="1400" dirty="0" smtClean="0"/>
              <a:t>.2mm </a:t>
            </a:r>
            <a:r>
              <a:rPr lang="cs-CZ" sz="1400" dirty="0" smtClean="0"/>
              <a:t>tloušťce helmy</a:t>
            </a:r>
            <a:endParaRPr lang="en-US" sz="1400" dirty="0"/>
          </a:p>
          <a:p>
            <a:pPr marL="285750" indent="-285750"/>
            <a:r>
              <a:rPr lang="en-US" sz="1400" b="1" dirty="0"/>
              <a:t>20% </a:t>
            </a:r>
            <a:r>
              <a:rPr lang="cs-CZ" sz="1400" b="1" dirty="0" smtClean="0"/>
              <a:t>snížení hmotnosti- </a:t>
            </a:r>
            <a:r>
              <a:rPr lang="cs-CZ" sz="1400" dirty="0" smtClean="0"/>
              <a:t>hmotnost od </a:t>
            </a:r>
            <a:r>
              <a:rPr lang="en-US" sz="1400" dirty="0" smtClean="0"/>
              <a:t>467g</a:t>
            </a:r>
            <a:endParaRPr lang="en-US" sz="1400" dirty="0"/>
          </a:p>
          <a:p>
            <a:pPr marL="285750" indent="-285750"/>
            <a:r>
              <a:rPr lang="cs-CZ" sz="1400" b="1" dirty="0" smtClean="0"/>
              <a:t>NOVĚ o </a:t>
            </a:r>
            <a:r>
              <a:rPr lang="en-US" sz="1400" b="1" dirty="0" smtClean="0"/>
              <a:t>30</a:t>
            </a:r>
            <a:r>
              <a:rPr lang="en-US" sz="1400" b="1" dirty="0"/>
              <a:t>% </a:t>
            </a:r>
            <a:r>
              <a:rPr lang="cs-CZ" sz="1400" b="1" dirty="0" smtClean="0"/>
              <a:t>větší plocha viditelnosti kazety </a:t>
            </a:r>
            <a:r>
              <a:rPr lang="en-US" sz="1400" b="1" dirty="0" smtClean="0"/>
              <a:t>ADF </a:t>
            </a:r>
            <a:r>
              <a:rPr lang="en-US" sz="1400" dirty="0" smtClean="0"/>
              <a:t>(SA60B</a:t>
            </a:r>
            <a:r>
              <a:rPr lang="en-US" sz="1400" dirty="0"/>
              <a:t>), 60cm2</a:t>
            </a:r>
          </a:p>
          <a:p>
            <a:pPr marL="285750" indent="-285750"/>
            <a:r>
              <a:rPr lang="cs-CZ" sz="1400" b="1" dirty="0" smtClean="0"/>
              <a:t>Pro svařování, broušení a kontrolu</a:t>
            </a:r>
            <a:endParaRPr lang="en-US" sz="1400" b="1" dirty="0"/>
          </a:p>
          <a:p>
            <a:pPr marL="285750" indent="-285750"/>
            <a:r>
              <a:rPr lang="en-US" sz="1400" b="1" dirty="0" smtClean="0"/>
              <a:t>Standard</a:t>
            </a:r>
            <a:r>
              <a:rPr lang="cs-CZ" sz="1400" b="1" dirty="0" smtClean="0"/>
              <a:t>ní u všech modelů</a:t>
            </a:r>
            <a:r>
              <a:rPr lang="en-US" sz="1400" b="1" dirty="0" smtClean="0"/>
              <a:t>, </a:t>
            </a:r>
            <a:r>
              <a:rPr lang="cs-CZ" sz="1400" b="1" dirty="0" smtClean="0"/>
              <a:t>plocha viditelnosti broušení a kontroly </a:t>
            </a:r>
            <a:r>
              <a:rPr lang="en-US" sz="1400" dirty="0" smtClean="0"/>
              <a:t>80cm2 </a:t>
            </a:r>
            <a:endParaRPr lang="en-US" sz="1400" dirty="0"/>
          </a:p>
          <a:p>
            <a:pPr marL="285750" indent="-285750"/>
            <a:r>
              <a:rPr lang="cs-CZ" sz="1400" b="1" dirty="0" smtClean="0"/>
              <a:t>Zdvihatelné hledí</a:t>
            </a:r>
            <a:r>
              <a:rPr lang="en-US" sz="1400" b="1" dirty="0" smtClean="0"/>
              <a:t>, </a:t>
            </a:r>
            <a:r>
              <a:rPr lang="cs-CZ" sz="1400" dirty="0" smtClean="0"/>
              <a:t>včetně funkce </a:t>
            </a:r>
            <a:r>
              <a:rPr lang="en-US" sz="1400" dirty="0" err="1" smtClean="0"/>
              <a:t>GapView</a:t>
            </a:r>
            <a:r>
              <a:rPr lang="en-US" sz="1400" dirty="0" smtClean="0"/>
              <a:t> </a:t>
            </a:r>
            <a:r>
              <a:rPr lang="en-US" sz="1400" dirty="0"/>
              <a:t>feature </a:t>
            </a:r>
            <a:r>
              <a:rPr lang="cs-CZ" sz="1400" dirty="0" smtClean="0"/>
              <a:t>u všech modelů</a:t>
            </a:r>
            <a:endParaRPr lang="en-US" sz="1400" dirty="0"/>
          </a:p>
          <a:p>
            <a:pPr marL="285750" indent="-285750"/>
            <a:r>
              <a:rPr lang="cs-CZ" sz="1400" b="1" dirty="0" smtClean="0"/>
              <a:t>Držák dioptrického skla </a:t>
            </a:r>
            <a:r>
              <a:rPr lang="cs-CZ" sz="1400" dirty="0" smtClean="0"/>
              <a:t>ve všech modelech</a:t>
            </a:r>
            <a:endParaRPr lang="en-US" sz="1400" dirty="0"/>
          </a:p>
          <a:p>
            <a:pPr marL="285750" indent="-285750"/>
            <a:r>
              <a:rPr lang="cs-CZ" sz="1400" b="1" dirty="0" smtClean="0"/>
              <a:t>Skvělá cena </a:t>
            </a:r>
            <a:r>
              <a:rPr lang="cs-CZ" sz="1400" dirty="0" smtClean="0"/>
              <a:t>náhradních dílů, která neohrozí rozpočet</a:t>
            </a:r>
            <a:endParaRPr lang="en-US" sz="1400" dirty="0"/>
          </a:p>
          <a:p>
            <a:pPr marL="285750" indent="-285750"/>
            <a:r>
              <a:rPr lang="cs-CZ" sz="1400" b="1" dirty="0" smtClean="0"/>
              <a:t>Široký výběr alternativních modelů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377468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C6AC7-A871-4790-818A-151BC11ED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14297"/>
            <a:ext cx="8064500" cy="4157678"/>
          </a:xfrm>
        </p:spPr>
        <p:txBody>
          <a:bodyPr/>
          <a:lstStyle/>
          <a:p>
            <a:r>
              <a:rPr lang="cs-CZ" sz="4800" b="1" dirty="0" smtClean="0"/>
              <a:t>Vylepšený výkon kazety </a:t>
            </a:r>
            <a:r>
              <a:rPr lang="en-GB" sz="4800" b="1" dirty="0" smtClean="0"/>
              <a:t>ADF 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F9F1BBF-E91A-46B8-A563-4A37073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D099103-4EBF-4DAE-ACC6-60D88EE4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95229" y="4832065"/>
            <a:ext cx="6048771" cy="144016"/>
          </a:xfrm>
        </p:spPr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DDCFF21-EF1F-4D91-8774-79686F04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4</a:t>
            </a:fld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67A2ED6-9C65-4E67-A6D4-5C657471D9F6}"/>
              </a:ext>
            </a:extLst>
          </p:cNvPr>
          <p:cNvGrpSpPr/>
          <p:nvPr/>
        </p:nvGrpSpPr>
        <p:grpSpPr>
          <a:xfrm>
            <a:off x="5364087" y="1419622"/>
            <a:ext cx="1800201" cy="3384376"/>
            <a:chOff x="5364087" y="1273239"/>
            <a:chExt cx="1927420" cy="353075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5818347-8CE8-40CA-B2AF-B657A7595EBF}"/>
                </a:ext>
              </a:extLst>
            </p:cNvPr>
            <p:cNvSpPr/>
            <p:nvPr/>
          </p:nvSpPr>
          <p:spPr>
            <a:xfrm>
              <a:off x="5364088" y="1273239"/>
              <a:ext cx="1927419" cy="3530759"/>
            </a:xfrm>
            <a:prstGeom prst="rect">
              <a:avLst/>
            </a:prstGeom>
            <a:solidFill>
              <a:srgbClr val="FFFFCC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6A86899D-B079-4966-9DDA-FED96A727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22516" y="1385333"/>
              <a:ext cx="1610559" cy="1326391"/>
            </a:xfrm>
            <a:prstGeom prst="rect">
              <a:avLst/>
            </a:prstGeom>
          </p:spPr>
        </p:pic>
        <p:pic>
          <p:nvPicPr>
            <p:cNvPr id="13" name="Picture 12" descr="A picture containing wall&#10;&#10;Description automatically generated">
              <a:extLst>
                <a:ext uri="{FF2B5EF4-FFF2-40B4-BE49-F238E27FC236}">
                  <a16:creationId xmlns:a16="http://schemas.microsoft.com/office/drawing/2014/main" xmlns="" id="{569856E4-865E-4AC4-BA75-0BF1CB5B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64087" y="2822530"/>
              <a:ext cx="1927419" cy="1980574"/>
            </a:xfrm>
            <a:prstGeom prst="rect">
              <a:avLst/>
            </a:prstGeom>
          </p:spPr>
        </p:pic>
      </p:grpSp>
      <p:graphicFrame>
        <p:nvGraphicFramePr>
          <p:cNvPr id="16" name="Tabulka 15"/>
          <p:cNvGraphicFramePr>
            <a:graphicFrameLocks noGrp="1"/>
          </p:cNvGraphicFramePr>
          <p:nvPr/>
        </p:nvGraphicFramePr>
        <p:xfrm>
          <a:off x="1357290" y="928676"/>
          <a:ext cx="3000396" cy="4118402"/>
        </p:xfrm>
        <a:graphic>
          <a:graphicData uri="http://schemas.openxmlformats.org/drawingml/2006/table">
            <a:tbl>
              <a:tblPr/>
              <a:tblGrid>
                <a:gridCol w="1371062"/>
                <a:gridCol w="1629334"/>
              </a:tblGrid>
              <a:tr h="16587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Model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SA60B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Kemppi katalogové číslo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SPXXXXXXX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Katalogové číslo vnitřní ochranné folie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Stejné jako u GAMMY SA60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 klasifikace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1/1/1/1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Zobrazení barev - True Color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Ano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Velikost zorného pole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100*60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Velikost kazety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100*90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Velikost vnitřní ochranné folie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Stejné jako u SA60 ADF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Obloukový senzor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488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Rozsah odstínů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3,5/9-13                                                                                            Řezání 5-8#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Číslo odstínu ve vypnutém stavu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4#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Zapnutí / vypnutí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Plně automatické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Ovládání odstínu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Interní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Doba sepnutí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 ms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488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Funkce broušení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Ano, aktivuje se stejným tlačítkem jako režim řezání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Indikátor nízkého stavu baterie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Ano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Nízká intenzita TIG proudu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3-5A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488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Napájení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Solární + 2* baterie CR2032 (vyměnitelná)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Kapacita baterie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460 mAh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Životnost baterie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 h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Provozní teplota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-10°C~+65°C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Maximální provozní teplota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+85°C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587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Certifikáty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CE, AS/NZS</a:t>
                      </a:r>
                    </a:p>
                  </a:txBody>
                  <a:tcPr marL="6912" marR="6912" marT="6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970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51379C-DCF6-4413-9B79-C7B85A715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2789"/>
            <a:ext cx="8064500" cy="3887787"/>
          </a:xfrm>
        </p:spPr>
        <p:txBody>
          <a:bodyPr/>
          <a:lstStyle/>
          <a:p>
            <a:r>
              <a:rPr lang="en-GB" sz="4000" dirty="0"/>
              <a:t>Reassuring protection.. ALFA &amp; BETA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/>
              <a:t/>
            </a:r>
            <a:br>
              <a:rPr lang="en-GB" sz="4800" dirty="0"/>
            </a:br>
            <a:endParaRPr lang="en-US" sz="4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D80939B-45FA-4289-BDAF-F6F28584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454CC00-3704-420F-8631-46459505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ED8358E-975D-4814-A2C5-3C202E02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21F04E-A729-4F93-BFBC-333E62966423}"/>
              </a:ext>
            </a:extLst>
          </p:cNvPr>
          <p:cNvSpPr txBox="1"/>
          <p:nvPr/>
        </p:nvSpPr>
        <p:spPr>
          <a:xfrm>
            <a:off x="467544" y="627534"/>
            <a:ext cx="8064500" cy="4550852"/>
          </a:xfrm>
          <a:prstGeom prst="rect">
            <a:avLst/>
          </a:prstGeom>
          <a:noFill/>
        </p:spPr>
        <p:txBody>
          <a:bodyPr wrap="square" lIns="54000" tIns="36000" rIns="54000" bIns="36000" rtlCol="0">
            <a:spAutoFit/>
          </a:bodyPr>
          <a:lstStyle/>
          <a:p>
            <a:r>
              <a:rPr lang="cs-CZ" sz="1400" b="1" dirty="0" smtClean="0">
                <a:solidFill>
                  <a:schemeClr val="accent1"/>
                </a:solidFill>
              </a:rPr>
              <a:t>Odolné, kompaktní, lehké</a:t>
            </a:r>
            <a:endParaRPr lang="en-US" sz="1400" dirty="0"/>
          </a:p>
          <a:p>
            <a:pPr marL="171450" indent="-1714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sz="1050" b="1" dirty="0" smtClean="0"/>
              <a:t>Modely ALFA A BETY poskytují díky lehké konstrukci vynikající ochranu očí a tváře </a:t>
            </a:r>
            <a:r>
              <a:rPr lang="cs-CZ" sz="1050" dirty="0" smtClean="0"/>
              <a:t>při svařování, řezání, broušení a kontrole. Jestliže jsou pro Vás klíčové parametry jako: hmotnost, komfort a ochrana, pak už nehledejte dále. ALFA modely začínají na váze 467g a BETA modely na váze 473g.</a:t>
            </a:r>
            <a:endParaRPr lang="en-US" sz="1050" dirty="0"/>
          </a:p>
          <a:p>
            <a:pPr marL="171450" indent="-1714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sz="1050" b="1" dirty="0" smtClean="0"/>
              <a:t>Provedení kukel ALFA a BETA se vyznačuje velkorysými rozměry, </a:t>
            </a:r>
            <a:r>
              <a:rPr lang="cs-CZ" sz="1050" dirty="0" smtClean="0"/>
              <a:t>které poskytují vynikající ochranu obličeje před zářením oblouku a zároveň umožňují dobrý přístup do úzkých pracovních prostorů</a:t>
            </a:r>
            <a:r>
              <a:rPr lang="en-US" sz="1050" dirty="0" smtClean="0"/>
              <a:t>. </a:t>
            </a:r>
            <a:endParaRPr lang="en-US" sz="1050" dirty="0"/>
          </a:p>
          <a:p>
            <a:pPr>
              <a:buClr>
                <a:schemeClr val="accent1"/>
              </a:buClr>
              <a:buSzPct val="130000"/>
            </a:pPr>
            <a:endParaRPr lang="en-US" sz="1050" dirty="0"/>
          </a:p>
          <a:p>
            <a:pPr marL="171450" indent="-1714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050" b="1" dirty="0"/>
              <a:t>ALFA </a:t>
            </a:r>
            <a:r>
              <a:rPr lang="en-US" sz="1050" b="1" dirty="0" smtClean="0"/>
              <a:t>a</a:t>
            </a:r>
            <a:r>
              <a:rPr lang="cs-CZ" sz="1050" b="1" dirty="0" smtClean="0"/>
              <a:t> </a:t>
            </a:r>
            <a:r>
              <a:rPr lang="en-US" sz="1050" b="1" dirty="0" smtClean="0"/>
              <a:t>BETA </a:t>
            </a:r>
            <a:r>
              <a:rPr lang="cs-CZ" sz="1050" b="1" dirty="0" smtClean="0"/>
              <a:t>jsou vybaveny sklápěcím hledím, vč. nastavení</a:t>
            </a:r>
            <a:r>
              <a:rPr lang="en-US" sz="1050" b="1" dirty="0" smtClean="0"/>
              <a:t> </a:t>
            </a:r>
            <a:r>
              <a:rPr lang="en-US" sz="1050" b="1" dirty="0" err="1"/>
              <a:t>GapView</a:t>
            </a:r>
            <a:r>
              <a:rPr lang="en-US" sz="1050" b="1" dirty="0"/>
              <a:t> </a:t>
            </a:r>
            <a:r>
              <a:rPr lang="cs-CZ" sz="1050" dirty="0" smtClean="0"/>
              <a:t>pro snadnější nastavení.</a:t>
            </a:r>
            <a:r>
              <a:rPr lang="en-US" sz="1050" dirty="0" smtClean="0"/>
              <a:t> </a:t>
            </a:r>
            <a:r>
              <a:rPr lang="en-US" sz="1050" dirty="0" err="1" smtClean="0"/>
              <a:t>Perfe</a:t>
            </a:r>
            <a:r>
              <a:rPr lang="cs-CZ" sz="1050" dirty="0" err="1" smtClean="0"/>
              <a:t>ktně</a:t>
            </a:r>
            <a:r>
              <a:rPr lang="cs-CZ" sz="1050" dirty="0" smtClean="0"/>
              <a:t> umístěné pro kontrolu před a po svaru, velká čočka s jasným průhledem má plochu 80 cm2 a je certifikována podle EN 175 B a AS / BZS 1337.1.</a:t>
            </a:r>
            <a:endParaRPr lang="en-US" sz="1050" dirty="0"/>
          </a:p>
          <a:p>
            <a:pPr marL="171450" indent="-1714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sz="1050" b="1" dirty="0" smtClean="0"/>
              <a:t>Náhlavní kříž ALFA a BETA </a:t>
            </a:r>
            <a:r>
              <a:rPr lang="cs-CZ" sz="1050" b="1" dirty="0" err="1" smtClean="0"/>
              <a:t>ComFlex</a:t>
            </a:r>
            <a:r>
              <a:rPr lang="cs-CZ" sz="1050" b="1" dirty="0" smtClean="0"/>
              <a:t> umožňuje dokonalé uchycení. </a:t>
            </a:r>
            <a:r>
              <a:rPr lang="cs-CZ" sz="1050" dirty="0" smtClean="0"/>
              <a:t>Díky pětistupňovému způsobu  uchycení a snadno přístupným </a:t>
            </a:r>
            <a:r>
              <a:rPr lang="cs-CZ" sz="1050" dirty="0" err="1" smtClean="0"/>
              <a:t>ezdcům</a:t>
            </a:r>
            <a:r>
              <a:rPr lang="cs-CZ" sz="1050" dirty="0" smtClean="0"/>
              <a:t> lze vzdálenost obličej – helma upravit při nošení helmy a dosáhnout  tak dokonalé rovnováhy, pohodlí a výhledu na pracoviště</a:t>
            </a:r>
            <a:r>
              <a:rPr lang="cs-CZ" sz="1050" b="1" dirty="0" smtClean="0"/>
              <a:t>.</a:t>
            </a:r>
            <a:endParaRPr lang="en-US" sz="1050" dirty="0"/>
          </a:p>
          <a:p>
            <a:pPr marL="171450" indent="-1714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sz="1050" b="1" dirty="0" smtClean="0"/>
              <a:t>Zorný úhel pohledu ALFY a BETY je snadno a rychle nastavitelný.</a:t>
            </a:r>
            <a:r>
              <a:rPr lang="en-US" sz="1050" b="1" dirty="0" smtClean="0"/>
              <a:t> </a:t>
            </a:r>
            <a:r>
              <a:rPr lang="cs-CZ" sz="1050" b="1" smtClean="0"/>
              <a:t> </a:t>
            </a:r>
            <a:endParaRPr lang="en-US" sz="1050" dirty="0"/>
          </a:p>
          <a:p>
            <a:pPr marL="171450" indent="-1714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sz="1050" b="1" dirty="0" smtClean="0"/>
              <a:t>Modely </a:t>
            </a:r>
            <a:r>
              <a:rPr lang="en-US" sz="1050" b="1" dirty="0" smtClean="0"/>
              <a:t>ALFA a</a:t>
            </a:r>
            <a:r>
              <a:rPr lang="cs-CZ" sz="1050" b="1" dirty="0" smtClean="0"/>
              <a:t> </a:t>
            </a:r>
            <a:r>
              <a:rPr lang="en-US" sz="1050" b="1" dirty="0" smtClean="0"/>
              <a:t>BETA</a:t>
            </a:r>
            <a:r>
              <a:rPr lang="cs-CZ" sz="1050" b="1" dirty="0" smtClean="0"/>
              <a:t> nabízejí širokou škálu svařovacích skel</a:t>
            </a:r>
            <a:r>
              <a:rPr lang="en-US" sz="1050" b="1" dirty="0" smtClean="0"/>
              <a:t>. </a:t>
            </a:r>
            <a:r>
              <a:rPr lang="cs-CZ" sz="1050" dirty="0" smtClean="0"/>
              <a:t>Vyberte si jednoduché efektivní sklíčko (pasivní), pro ALFU e60P s rozměry 63x200mm a BETU e90P s rozměry 82x100mm</a:t>
            </a:r>
            <a:r>
              <a:rPr lang="en-US" sz="1050" dirty="0" smtClean="0"/>
              <a:t>, </a:t>
            </a:r>
            <a:r>
              <a:rPr lang="cs-CZ" sz="1050" dirty="0" smtClean="0"/>
              <a:t>nebo </a:t>
            </a:r>
            <a:r>
              <a:rPr lang="cs-CZ" sz="1050" dirty="0" err="1" smtClean="0"/>
              <a:t>stmívací</a:t>
            </a:r>
            <a:r>
              <a:rPr lang="cs-CZ" sz="1050" dirty="0" smtClean="0"/>
              <a:t> ADF kazetu s možností nastavení tmavosti dle DIN 9-13, 9-15 a nastavení rozsahu zobrazené oblasti, pro ALFU e</a:t>
            </a:r>
            <a:r>
              <a:rPr lang="en-US" sz="1050" dirty="0" smtClean="0"/>
              <a:t>o</a:t>
            </a:r>
            <a:r>
              <a:rPr lang="cs-CZ" sz="1050" dirty="0" smtClean="0"/>
              <a:t>060A (96x35mm) a BETU e90A (60x100mm).</a:t>
            </a:r>
            <a:endParaRPr lang="en-US" sz="1050" dirty="0"/>
          </a:p>
          <a:p>
            <a:pPr marL="171450" indent="-1714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sz="1050" b="1" dirty="0" smtClean="0"/>
              <a:t>K modelům ALFA i BETA lze pořídit koženou ochranu krku</a:t>
            </a:r>
            <a:r>
              <a:rPr lang="en-US" sz="1050" b="1" dirty="0" smtClean="0"/>
              <a:t>. </a:t>
            </a:r>
            <a:r>
              <a:rPr lang="en-US" sz="1050" dirty="0" smtClean="0"/>
              <a:t>P</a:t>
            </a:r>
            <a:r>
              <a:rPr lang="cs-CZ" sz="1050" dirty="0" err="1" smtClean="0"/>
              <a:t>oskytuje</a:t>
            </a:r>
            <a:r>
              <a:rPr lang="cs-CZ" sz="1050" dirty="0" smtClean="0"/>
              <a:t> ochranu krku, kterou oceníte při práci v různých pozicích a na různých pracovištích </a:t>
            </a:r>
            <a:endParaRPr lang="en-US" sz="1050" dirty="0"/>
          </a:p>
          <a:p>
            <a:endParaRPr lang="en-US" sz="1050" dirty="0"/>
          </a:p>
          <a:p>
            <a:r>
              <a:rPr lang="en-US" sz="1100" dirty="0"/>
              <a:t>  </a:t>
            </a:r>
          </a:p>
          <a:p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46757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0DC6C-1C82-4ACA-B032-D18E4AF8B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New packages and item codes</a:t>
            </a:r>
            <a:endParaRPr lang="en-US" sz="4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7ED490-D7F8-4212-8CF2-706A3113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1A777B-0F63-4011-8E3C-48ABE041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Presentation name / 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3BA3DE-2DB9-4B16-9D8C-DCBE8DED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6</a:t>
            </a:fld>
            <a:endParaRPr lang="en-US" noProof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A484D3BF-C7FE-4353-95CF-D35A61E5A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8446891"/>
              </p:ext>
            </p:extLst>
          </p:nvPr>
        </p:nvGraphicFramePr>
        <p:xfrm>
          <a:off x="539750" y="1862070"/>
          <a:ext cx="8064500" cy="1924185"/>
        </p:xfrm>
        <a:graphic>
          <a:graphicData uri="http://schemas.openxmlformats.org/drawingml/2006/table">
            <a:tbl>
              <a:tblPr firstRow="1" firstCol="1" bandRow="1"/>
              <a:tblGrid>
                <a:gridCol w="863748">
                  <a:extLst>
                    <a:ext uri="{9D8B030D-6E8A-4147-A177-3AD203B41FA5}">
                      <a16:colId xmlns:a16="http://schemas.microsoft.com/office/drawing/2014/main" xmlns="" val="80696272"/>
                    </a:ext>
                  </a:extLst>
                </a:gridCol>
                <a:gridCol w="1274242">
                  <a:extLst>
                    <a:ext uri="{9D8B030D-6E8A-4147-A177-3AD203B41FA5}">
                      <a16:colId xmlns:a16="http://schemas.microsoft.com/office/drawing/2014/main" xmlns="" val="1064285312"/>
                    </a:ext>
                  </a:extLst>
                </a:gridCol>
                <a:gridCol w="1641977">
                  <a:extLst>
                    <a:ext uri="{9D8B030D-6E8A-4147-A177-3AD203B41FA5}">
                      <a16:colId xmlns:a16="http://schemas.microsoft.com/office/drawing/2014/main" xmlns="" val="2414908240"/>
                    </a:ext>
                  </a:extLst>
                </a:gridCol>
                <a:gridCol w="1624873">
                  <a:extLst>
                    <a:ext uri="{9D8B030D-6E8A-4147-A177-3AD203B41FA5}">
                      <a16:colId xmlns:a16="http://schemas.microsoft.com/office/drawing/2014/main" xmlns="" val="984598299"/>
                    </a:ext>
                  </a:extLst>
                </a:gridCol>
                <a:gridCol w="2659660">
                  <a:extLst>
                    <a:ext uri="{9D8B030D-6E8A-4147-A177-3AD203B41FA5}">
                      <a16:colId xmlns:a16="http://schemas.microsoft.com/office/drawing/2014/main" xmlns="" val="2803186025"/>
                    </a:ext>
                  </a:extLst>
                </a:gridCol>
              </a:tblGrid>
              <a:tr h="128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9873020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ALFA e60P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Pasivní sklo </a:t>
                      </a:r>
                      <a:r>
                        <a:rPr lang="en-US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60X110 </a:t>
                      </a:r>
                      <a:r>
                        <a:rPr lang="en-US" sz="700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MM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HMOTNOST </a:t>
                      </a:r>
                      <a:r>
                        <a:rPr lang="en-US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467g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367217"/>
                  </a:ext>
                </a:extLst>
              </a:tr>
              <a:tr h="128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9873021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ALFA e60A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 35 ADF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HMOTNOST </a:t>
                      </a:r>
                      <a:r>
                        <a:rPr lang="en-US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489g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9278715"/>
                  </a:ext>
                </a:extLst>
              </a:tr>
              <a:tr h="128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5771792"/>
                  </a:ext>
                </a:extLst>
              </a:tr>
              <a:tr h="128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9873022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BETA e90P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Pasivní sklo</a:t>
                      </a:r>
                      <a:r>
                        <a:rPr lang="en-US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90X110 </a:t>
                      </a:r>
                      <a:r>
                        <a:rPr lang="en-US" sz="700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MM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HMOTNOST </a:t>
                      </a:r>
                      <a:r>
                        <a:rPr lang="en-US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473g</a:t>
                      </a:r>
                      <a:r>
                        <a:rPr lang="en-US" sz="700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569g </a:t>
                      </a:r>
                      <a:r>
                        <a:rPr lang="cs-CZ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</a:t>
                      </a:r>
                      <a:r>
                        <a:rPr lang="cs-CZ" sz="700" baseline="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koženými prvky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517638"/>
                  </a:ext>
                </a:extLst>
              </a:tr>
              <a:tr h="128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9873023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BETA e90A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 60B ADF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HMOTNOST </a:t>
                      </a:r>
                      <a:r>
                        <a:rPr lang="en-US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504g</a:t>
                      </a:r>
                      <a:r>
                        <a:rPr lang="en-US" sz="700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600g </a:t>
                      </a:r>
                      <a:r>
                        <a:rPr lang="cs-CZ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</a:t>
                      </a:r>
                      <a:r>
                        <a:rPr lang="cs-CZ" sz="700" baseline="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koženými prvky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1657882"/>
                  </a:ext>
                </a:extLst>
              </a:tr>
              <a:tr h="128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9873024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BETA e90X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XA 47 ADF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HMOTNOST </a:t>
                      </a:r>
                      <a:r>
                        <a:rPr lang="en-US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525g</a:t>
                      </a:r>
                      <a:r>
                        <a:rPr lang="en-US" sz="700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621g </a:t>
                      </a:r>
                      <a:r>
                        <a:rPr lang="cs-CZ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</a:t>
                      </a:r>
                      <a:r>
                        <a:rPr lang="cs-CZ" sz="700" baseline="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koženými prvky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5392890"/>
                  </a:ext>
                </a:extLst>
              </a:tr>
              <a:tr h="128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accent2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9873025</a:t>
                      </a: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accent2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BETA e90Xi</a:t>
                      </a: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accent2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accent2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 60i ADF</a:t>
                      </a: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accent2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WEIGHT CLOSE TO 90A </a:t>
                      </a: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7735433"/>
                  </a:ext>
                </a:extLst>
              </a:tr>
              <a:tr h="128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3615653"/>
                  </a:ext>
                </a:extLst>
              </a:tr>
              <a:tr h="128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9873030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BETA e90 PFA PFU 210E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FRESHAIR PFU 210E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Pasivní sklo </a:t>
                      </a:r>
                      <a:r>
                        <a:rPr lang="en-US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90X110 </a:t>
                      </a:r>
                      <a:r>
                        <a:rPr lang="en-US" sz="700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MM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Pouze helma</a:t>
                      </a:r>
                      <a:r>
                        <a:rPr lang="en-US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:9873001</a:t>
                      </a:r>
                      <a:r>
                        <a:rPr lang="en-US" sz="700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: </a:t>
                      </a:r>
                      <a:r>
                        <a:rPr lang="cs-CZ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HMOTNOST </a:t>
                      </a:r>
                      <a:r>
                        <a:rPr lang="en-US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650g</a:t>
                      </a:r>
                      <a:r>
                        <a:rPr lang="en-US" sz="700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746g </a:t>
                      </a:r>
                      <a:r>
                        <a:rPr lang="cs-CZ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</a:t>
                      </a:r>
                      <a:r>
                        <a:rPr lang="cs-CZ" sz="700" baseline="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koženou ochranou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0969641"/>
                  </a:ext>
                </a:extLst>
              </a:tr>
              <a:tr h="128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9873031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BETA e90 PFA RSA 230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FRESHAIR RSA 230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Pasivní</a:t>
                      </a:r>
                      <a:r>
                        <a:rPr lang="cs-CZ" sz="700" baseline="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sklo</a:t>
                      </a:r>
                      <a:r>
                        <a:rPr lang="en-US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90X110 </a:t>
                      </a:r>
                      <a:r>
                        <a:rPr lang="en-US" sz="700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MM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9976055"/>
                  </a:ext>
                </a:extLst>
              </a:tr>
              <a:tr h="128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9873032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BETA e90 SFA PFU 210E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FRESHAIR PFU 210E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 60B ADF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Pouze helma</a:t>
                      </a:r>
                      <a:r>
                        <a:rPr lang="en-US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:9873002</a:t>
                      </a:r>
                      <a:r>
                        <a:rPr lang="en-US" sz="700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: </a:t>
                      </a:r>
                      <a:r>
                        <a:rPr lang="cs-CZ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HMOTNOST </a:t>
                      </a:r>
                      <a:r>
                        <a:rPr lang="en-US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680g</a:t>
                      </a:r>
                      <a:r>
                        <a:rPr lang="en-US" sz="700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776g </a:t>
                      </a:r>
                      <a:r>
                        <a:rPr lang="cs-CZ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</a:t>
                      </a:r>
                      <a:r>
                        <a:rPr lang="cs-CZ" sz="700" baseline="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koženou ochranou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61317"/>
                  </a:ext>
                </a:extLst>
              </a:tr>
              <a:tr h="128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9873033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BETA e90 SFA RSA 230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FRESHAIR RSA 230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 60B ADF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5538951"/>
                  </a:ext>
                </a:extLst>
              </a:tr>
              <a:tr h="128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9873036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BETA e90 XFA PFU 210E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FRESHAIR PFU 210E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XA 47 ADF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Pouze</a:t>
                      </a:r>
                      <a:r>
                        <a:rPr lang="cs-CZ" sz="700" baseline="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helma</a:t>
                      </a:r>
                      <a:r>
                        <a:rPr lang="en-US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: </a:t>
                      </a:r>
                      <a:r>
                        <a:rPr lang="en-US" sz="700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? </a:t>
                      </a:r>
                      <a:r>
                        <a:rPr lang="en-US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cs-CZ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možná</a:t>
                      </a:r>
                      <a:r>
                        <a:rPr lang="en-US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: </a:t>
                      </a:r>
                      <a:r>
                        <a:rPr lang="en-US" sz="700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9873004): </a:t>
                      </a:r>
                      <a:r>
                        <a:rPr lang="cs-CZ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HMOTNOST </a:t>
                      </a:r>
                      <a:r>
                        <a:rPr lang="en-US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700g</a:t>
                      </a:r>
                      <a:r>
                        <a:rPr lang="en-US" sz="700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796</a:t>
                      </a:r>
                      <a:r>
                        <a:rPr lang="cs-CZ" sz="700" baseline="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s koženou ochranou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8961348"/>
                  </a:ext>
                </a:extLst>
              </a:tr>
              <a:tr h="128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9873037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BETA e90 XFA RSA 230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FRESHAIR RSA 230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XA 47 ADF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3126777"/>
                  </a:ext>
                </a:extLst>
              </a:tr>
              <a:tr h="128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9873034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BETA e90 XiFA PFU 210E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FRESHAIR PFU 210E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 60i ADF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Pouze helma</a:t>
                      </a:r>
                      <a:r>
                        <a:rPr lang="en-US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:9873003</a:t>
                      </a:r>
                      <a:r>
                        <a:rPr lang="en-US" sz="700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: </a:t>
                      </a:r>
                      <a:r>
                        <a:rPr lang="cs-CZ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HMOTNOST PODOBNÁ</a:t>
                      </a:r>
                      <a:r>
                        <a:rPr lang="cs-CZ" sz="700" baseline="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JAKO </a:t>
                      </a:r>
                      <a:r>
                        <a:rPr lang="en-US" sz="700" dirty="0" smtClean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SFA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9932" marR="29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4563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6617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 smtClean="0"/>
              <a:t>Vynikající použitelnost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9251419B-FC7C-421E-BD83-1C2DC5DEC5A9}"/>
              </a:ext>
            </a:extLst>
          </p:cNvPr>
          <p:cNvSpPr txBox="1">
            <a:spLocks/>
          </p:cNvSpPr>
          <p:nvPr/>
        </p:nvSpPr>
        <p:spPr>
          <a:xfrm>
            <a:off x="504128" y="1128034"/>
            <a:ext cx="8064500" cy="574675"/>
          </a:xfrm>
          <a:prstGeom prst="rect">
            <a:avLst/>
          </a:prstGeom>
        </p:spPr>
        <p:txBody>
          <a:bodyPr/>
          <a:lstStyle>
            <a:lvl1pPr marL="358775" indent="-3587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00" indent="-2730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513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4975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1675" indent="-2667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3138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8250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rgbClr val="F57300"/>
              </a:buClr>
              <a:buNone/>
            </a:pPr>
            <a:r>
              <a:rPr lang="cs-CZ" sz="2200" dirty="0" smtClean="0">
                <a:solidFill>
                  <a:srgbClr val="F57300"/>
                </a:solidFill>
                <a:latin typeface="Segoe UI Semibold" panose="020B0702040204020203" pitchFamily="34" charset="0"/>
              </a:rPr>
              <a:t>Zdvihatelné hledí</a:t>
            </a:r>
            <a:endParaRPr lang="en-GB" sz="2200" dirty="0">
              <a:solidFill>
                <a:srgbClr val="F57300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11" name="Kuva 9">
            <a:extLst>
              <a:ext uri="{FF2B5EF4-FFF2-40B4-BE49-F238E27FC236}">
                <a16:creationId xmlns:a16="http://schemas.microsoft.com/office/drawing/2014/main" xmlns="" id="{00F2B149-495B-40C2-B3AE-E4854E54C1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575" b="95035" l="9928" r="96390">
                        <a14:foregroundMark x1="38718" y1="10105" x2="62365" y2="9233"/>
                        <a14:foregroundMark x1="62365" y1="9233" x2="67509" y2="10627"/>
                        <a14:foregroundMark x1="55325" y1="7840" x2="48014" y2="6882"/>
                        <a14:foregroundMark x1="47744" y1="5836" x2="57401" y2="7578"/>
                        <a14:foregroundMark x1="91606" y1="36672" x2="89621" y2="60453"/>
                        <a14:foregroundMark x1="89621" y1="60453" x2="86372" y2="64199"/>
                        <a14:foregroundMark x1="23917" y1="56969" x2="32581" y2="26916"/>
                        <a14:foregroundMark x1="32581" y1="26916" x2="23375" y2="63676"/>
                        <a14:foregroundMark x1="20036" y1="59408" x2="32671" y2="35976"/>
                        <a14:foregroundMark x1="32671" y1="35976" x2="34296" y2="24652"/>
                        <a14:foregroundMark x1="10108" y1="60714" x2="11191" y2="70470"/>
                        <a14:foregroundMark x1="94675" y1="42683" x2="96570" y2="42683"/>
                        <a14:foregroundMark x1="94675" y1="41376" x2="96570" y2="42683"/>
                        <a14:foregroundMark x1="92870" y1="40157" x2="95217" y2="43380"/>
                        <a14:foregroundMark x1="94675" y1="50436" x2="93953" y2="44686"/>
                        <a14:foregroundMark x1="95758" y1="47648" x2="96570" y2="42944"/>
                        <a14:foregroundMark x1="96029" y1="44686" x2="96029" y2="42422"/>
                        <a14:foregroundMark x1="20758" y1="89983" x2="45848" y2="92422"/>
                        <a14:foregroundMark x1="45848" y1="92422" x2="17780" y2="92509"/>
                        <a14:foregroundMark x1="17780" y1="92509" x2="43953" y2="90244"/>
                        <a14:foregroundMark x1="43953" y1="90244" x2="18863" y2="93467"/>
                        <a14:foregroundMark x1="18863" y1="93467" x2="19765" y2="92509"/>
                        <a14:foregroundMark x1="35289" y1="95035" x2="22563" y2="92770"/>
                        <a14:foregroundMark x1="12455" y1="56707" x2="23105" y2="15331"/>
                        <a14:foregroundMark x1="10650" y1="48955" x2="12184" y2="53920"/>
                        <a14:foregroundMark x1="11733" y1="51655" x2="24188" y2="16115"/>
                        <a14:foregroundMark x1="23105" y1="18118" x2="24368" y2="14895"/>
                        <a14:foregroundMark x1="47744" y1="5836" x2="62545" y2="8624"/>
                        <a14:foregroundMark x1="60199" y1="6620" x2="45397" y2="9843"/>
                        <a14:foregroundMark x1="47744" y1="6620" x2="58664" y2="8362"/>
                        <a14:foregroundMark x1="58394" y1="6620" x2="51895" y2="5836"/>
                        <a14:foregroundMark x1="47202" y1="6359" x2="48556" y2="5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202" y="2691911"/>
            <a:ext cx="1974279" cy="204555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3FD20CE-76AE-4827-B71A-3EA665D3E56F}"/>
              </a:ext>
            </a:extLst>
          </p:cNvPr>
          <p:cNvGrpSpPr/>
          <p:nvPr/>
        </p:nvGrpSpPr>
        <p:grpSpPr>
          <a:xfrm>
            <a:off x="3015146" y="2643758"/>
            <a:ext cx="2011377" cy="2184095"/>
            <a:chOff x="4410698" y="1900200"/>
            <a:chExt cx="3157836" cy="3429000"/>
          </a:xfrm>
        </p:grpSpPr>
        <p:pic>
          <p:nvPicPr>
            <p:cNvPr id="10" name="Kuva 7">
              <a:extLst>
                <a:ext uri="{FF2B5EF4-FFF2-40B4-BE49-F238E27FC236}">
                  <a16:creationId xmlns:a16="http://schemas.microsoft.com/office/drawing/2014/main" xmlns="" id="{C3C9A007-53A3-44A7-A99A-D2D86EC00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6975" b="92269" l="4824" r="95826">
                          <a14:foregroundMark x1="10390" y1="40252" x2="9555" y2="44538"/>
                          <a14:foregroundMark x1="11503" y1="37983" x2="11503" y2="61597"/>
                          <a14:foregroundMark x1="11503" y1="61597" x2="17254" y2="53025"/>
                          <a14:foregroundMark x1="19481" y1="54034" x2="33117" y2="25210"/>
                          <a14:foregroundMark x1="33117" y1="25210" x2="29499" y2="31261"/>
                          <a14:foregroundMark x1="38868" y1="21513" x2="61224" y2="11176"/>
                          <a14:foregroundMark x1="61224" y1="11176" x2="38868" y2="26555"/>
                          <a14:foregroundMark x1="38868" y1="26555" x2="24768" y2="26471"/>
                          <a14:foregroundMark x1="55751" y1="11008" x2="30056" y2="11345"/>
                          <a14:foregroundMark x1="30056" y1="11345" x2="55566" y2="12773"/>
                          <a14:foregroundMark x1="55566" y1="12773" x2="29870" y2="17227"/>
                          <a14:foregroundMark x1="29870" y1="17227" x2="32189" y2="16218"/>
                          <a14:foregroundMark x1="57421" y1="8487" x2="43321" y2="9496"/>
                          <a14:foregroundMark x1="44620" y1="6975" x2="57978" y2="7731"/>
                          <a14:foregroundMark x1="4824" y1="49496" x2="10390" y2="53529"/>
                          <a14:foregroundMark x1="17254" y1="54538" x2="31633" y2="29244"/>
                          <a14:foregroundMark x1="13173" y1="88571" x2="37755" y2="92269"/>
                          <a14:foregroundMark x1="37755" y1="92269" x2="60946" y2="83361"/>
                          <a14:foregroundMark x1="88868" y1="60084" x2="91095" y2="37563"/>
                          <a14:foregroundMark x1="91095" y1="37563" x2="90260" y2="46303"/>
                          <a14:foregroundMark x1="93878" y1="47563" x2="94991" y2="46050"/>
                          <a14:foregroundMark x1="95826" y1="44790" x2="95826" y2="417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62263" y="1900200"/>
              <a:ext cx="3106271" cy="3429000"/>
            </a:xfrm>
            <a:prstGeom prst="rect">
              <a:avLst/>
            </a:prstGeom>
          </p:spPr>
        </p:pic>
        <p:pic>
          <p:nvPicPr>
            <p:cNvPr id="12" name="Kuva 14" descr="Nuoli: kaarre vastapäivään">
              <a:extLst>
                <a:ext uri="{FF2B5EF4-FFF2-40B4-BE49-F238E27FC236}">
                  <a16:creationId xmlns:a16="http://schemas.microsoft.com/office/drawing/2014/main" xmlns="" id="{B587F21C-68B7-418C-8C00-F3D00B18E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rot="19428398" flipH="1">
              <a:off x="4410698" y="2775580"/>
              <a:ext cx="612356" cy="777119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21D1D5E-9F4D-47A9-AE61-3589BCDE40F5}"/>
              </a:ext>
            </a:extLst>
          </p:cNvPr>
          <p:cNvGrpSpPr/>
          <p:nvPr/>
        </p:nvGrpSpPr>
        <p:grpSpPr>
          <a:xfrm>
            <a:off x="5835161" y="1983797"/>
            <a:ext cx="2478829" cy="2753667"/>
            <a:chOff x="7603294" y="925193"/>
            <a:chExt cx="4003899" cy="4447827"/>
          </a:xfrm>
        </p:grpSpPr>
        <p:pic>
          <p:nvPicPr>
            <p:cNvPr id="9" name="Kuva 3">
              <a:extLst>
                <a:ext uri="{FF2B5EF4-FFF2-40B4-BE49-F238E27FC236}">
                  <a16:creationId xmlns:a16="http://schemas.microsoft.com/office/drawing/2014/main" xmlns="" id="{4CFC89D1-3CCE-43EE-A176-0E534455A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5796" b="96280" l="4393" r="97764">
                          <a14:foregroundMark x1="22444" y1="16782" x2="10144" y2="10986"/>
                          <a14:foregroundMark x1="4393" y1="15052" x2="13898" y2="15744"/>
                          <a14:foregroundMark x1="47364" y1="10554" x2="69169" y2="9948"/>
                          <a14:foregroundMark x1="69169" y1="9948" x2="61262" y2="8737"/>
                          <a14:foregroundMark x1="60623" y1="5796" x2="57827" y2="7785"/>
                          <a14:foregroundMark x1="21725" y1="13062" x2="35383" y2="16782"/>
                          <a14:foregroundMark x1="89696" y1="32785" x2="92572" y2="55969"/>
                          <a14:foregroundMark x1="92572" y1="55969" x2="83706" y2="72405"/>
                          <a14:foregroundMark x1="96406" y1="47318" x2="96166" y2="41609"/>
                          <a14:foregroundMark x1="97843" y1="44810" x2="96166" y2="45069"/>
                          <a14:foregroundMark x1="61741" y1="90398" x2="41134" y2="96280"/>
                          <a14:foregroundMark x1="41134" y1="96280" x2="59425" y2="873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93431" y="1944020"/>
              <a:ext cx="3713762" cy="3429000"/>
            </a:xfrm>
            <a:prstGeom prst="rect">
              <a:avLst/>
            </a:prstGeom>
          </p:spPr>
        </p:pic>
        <p:pic>
          <p:nvPicPr>
            <p:cNvPr id="15" name="Kuva 15" descr="Nuoli: kaarre vastapäivään">
              <a:extLst>
                <a:ext uri="{FF2B5EF4-FFF2-40B4-BE49-F238E27FC236}">
                  <a16:creationId xmlns:a16="http://schemas.microsoft.com/office/drawing/2014/main" xmlns="" id="{13C2ED85-0D10-4CF2-A809-FA8678227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rot="722880" flipH="1">
              <a:off x="7603294" y="925193"/>
              <a:ext cx="1162887" cy="1475780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C19FCF3-B970-4467-A60B-AEDE1159DE82}"/>
              </a:ext>
            </a:extLst>
          </p:cNvPr>
          <p:cNvSpPr/>
          <p:nvPr/>
        </p:nvSpPr>
        <p:spPr>
          <a:xfrm>
            <a:off x="575372" y="1646678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 smtClean="0"/>
              <a:t>Svařování</a:t>
            </a:r>
            <a:endParaRPr lang="en-GB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smtClean="0"/>
              <a:t>Vynikající ochrana před svařovacím obloukem, při jakékoliv pozici, s velkou zobrazovací plochou</a:t>
            </a:r>
            <a:r>
              <a:rPr lang="en-GB" sz="1200" dirty="0"/>
              <a:t/>
            </a:r>
            <a:br>
              <a:rPr lang="en-GB" sz="1200" dirty="0"/>
            </a:br>
            <a:endParaRPr lang="en-GB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5930842-C91D-4799-93B1-9749EB005697}"/>
              </a:ext>
            </a:extLst>
          </p:cNvPr>
          <p:cNvSpPr/>
          <p:nvPr/>
        </p:nvSpPr>
        <p:spPr>
          <a:xfrm>
            <a:off x="2978593" y="1642347"/>
            <a:ext cx="2976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 smtClean="0"/>
              <a:t>Uchycení</a:t>
            </a:r>
            <a:endParaRPr lang="en-GB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‘Gap view’ </a:t>
            </a:r>
            <a:r>
              <a:rPr lang="cs-CZ" sz="1200" dirty="0" smtClean="0"/>
              <a:t>pro snadné uchycení u modelů s pasivním sklem</a:t>
            </a:r>
            <a:endParaRPr lang="en-GB" sz="1200" dirty="0"/>
          </a:p>
          <a:p>
            <a:endParaRPr lang="en-GB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CEBBC5F-897B-4960-90FA-D0C6E0B0F23A}"/>
              </a:ext>
            </a:extLst>
          </p:cNvPr>
          <p:cNvSpPr/>
          <p:nvPr/>
        </p:nvSpPr>
        <p:spPr>
          <a:xfrm>
            <a:off x="6499689" y="1642347"/>
            <a:ext cx="2600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 smtClean="0"/>
              <a:t>Broušení a kontrola</a:t>
            </a:r>
            <a:endParaRPr lang="en-GB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smtClean="0"/>
              <a:t>Široký a čistý pohled na pracovní plochu pro kontrolu, před a po svařovací procesy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1725105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9251419B-FC7C-421E-BD83-1C2DC5DEC5A9}"/>
              </a:ext>
            </a:extLst>
          </p:cNvPr>
          <p:cNvSpPr txBox="1">
            <a:spLocks/>
          </p:cNvSpPr>
          <p:nvPr/>
        </p:nvSpPr>
        <p:spPr>
          <a:xfrm>
            <a:off x="539750" y="1493019"/>
            <a:ext cx="8064500" cy="574675"/>
          </a:xfrm>
          <a:prstGeom prst="rect">
            <a:avLst/>
          </a:prstGeom>
        </p:spPr>
        <p:txBody>
          <a:bodyPr/>
          <a:lstStyle>
            <a:lvl1pPr marL="358775" indent="-3587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00" indent="-2730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513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4975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1675" indent="-2667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3138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8250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rgbClr val="F57300"/>
              </a:buClr>
              <a:buNone/>
            </a:pPr>
            <a:r>
              <a:rPr lang="cs-CZ" sz="2200" dirty="0" smtClean="0">
                <a:solidFill>
                  <a:srgbClr val="F57300"/>
                </a:solidFill>
                <a:latin typeface="Segoe UI Semibold" panose="020B0702040204020203" pitchFamily="34" charset="0"/>
              </a:rPr>
              <a:t>Funkce skel/ kazet</a:t>
            </a:r>
            <a:endParaRPr lang="en-US" sz="2200" dirty="0">
              <a:solidFill>
                <a:srgbClr val="F5730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C19FCF3-B970-4467-A60B-AEDE1159DE82}"/>
              </a:ext>
            </a:extLst>
          </p:cNvPr>
          <p:cNvSpPr/>
          <p:nvPr/>
        </p:nvSpPr>
        <p:spPr>
          <a:xfrm>
            <a:off x="565709" y="2817132"/>
            <a:ext cx="2723542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50" b="1" dirty="0" smtClean="0">
                <a:solidFill>
                  <a:schemeClr val="accent1"/>
                </a:solidFill>
              </a:rPr>
              <a:t>Rychlá výměna kazety</a:t>
            </a:r>
            <a:endParaRPr lang="en-US" sz="1050" b="1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50" b="1" dirty="0" smtClean="0">
                <a:solidFill>
                  <a:schemeClr val="accent1"/>
                </a:solidFill>
              </a:rPr>
              <a:t>Jednoduché a chráněné nastavení </a:t>
            </a:r>
            <a:r>
              <a:rPr lang="en-US" sz="1050" b="1" dirty="0" smtClean="0">
                <a:solidFill>
                  <a:schemeClr val="accent1"/>
                </a:solidFill>
              </a:rPr>
              <a:t>ADF</a:t>
            </a:r>
            <a:endParaRPr lang="en-US" sz="1050" b="1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50" b="1" dirty="0" smtClean="0">
                <a:solidFill>
                  <a:schemeClr val="accent1"/>
                </a:solidFill>
              </a:rPr>
              <a:t>Možnosti </a:t>
            </a:r>
            <a:r>
              <a:rPr lang="en-US" sz="1050" b="1" dirty="0" smtClean="0">
                <a:solidFill>
                  <a:schemeClr val="accent1"/>
                </a:solidFill>
              </a:rPr>
              <a:t>ADF </a:t>
            </a:r>
            <a:r>
              <a:rPr lang="cs-CZ" sz="1050" b="1" dirty="0" smtClean="0">
                <a:solidFill>
                  <a:schemeClr val="accent1"/>
                </a:solidFill>
              </a:rPr>
              <a:t>kazet</a:t>
            </a:r>
            <a:endParaRPr lang="en-US" sz="1050" b="1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/>
              <a:t>SA35 ADF</a:t>
            </a:r>
            <a:r>
              <a:rPr lang="en-US" sz="1050" dirty="0"/>
              <a:t>, </a:t>
            </a:r>
            <a:r>
              <a:rPr lang="cs-CZ" sz="1050" dirty="0" smtClean="0"/>
              <a:t>stupně </a:t>
            </a:r>
            <a:r>
              <a:rPr lang="cs-CZ" sz="1050" dirty="0" err="1" smtClean="0"/>
              <a:t>zatmavení</a:t>
            </a:r>
            <a:r>
              <a:rPr lang="cs-CZ" sz="1050" dirty="0" smtClean="0"/>
              <a:t> </a:t>
            </a:r>
            <a:r>
              <a:rPr lang="en-US" sz="1050" dirty="0" smtClean="0"/>
              <a:t>9-13, </a:t>
            </a:r>
            <a:r>
              <a:rPr lang="cs-CZ" sz="1050" dirty="0" smtClean="0"/>
              <a:t>menší zorné pole, ale lehčí provedení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/>
              <a:t>SA60B ADF</a:t>
            </a:r>
            <a:r>
              <a:rPr lang="en-US" sz="1050" dirty="0"/>
              <a:t>, </a:t>
            </a:r>
            <a:r>
              <a:rPr lang="cs-CZ" sz="1050" dirty="0" smtClean="0"/>
              <a:t>stupně </a:t>
            </a:r>
            <a:r>
              <a:rPr lang="cs-CZ" sz="1050" dirty="0" err="1" smtClean="0"/>
              <a:t>zatmavení</a:t>
            </a:r>
            <a:r>
              <a:rPr lang="cs-CZ" sz="1050" dirty="0" smtClean="0"/>
              <a:t> </a:t>
            </a:r>
            <a:r>
              <a:rPr lang="en-US" sz="1050" dirty="0" smtClean="0"/>
              <a:t>9-13</a:t>
            </a:r>
            <a:r>
              <a:rPr lang="cs-CZ" sz="1050" dirty="0" smtClean="0"/>
              <a:t>, režim broušení a řezání, 2x vyměnitelná baterie</a:t>
            </a:r>
            <a:r>
              <a:rPr lang="en-US" sz="1050" dirty="0" smtClean="0"/>
              <a:t> CR2032</a:t>
            </a: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/>
              <a:t>XA47 ADF </a:t>
            </a:r>
            <a:r>
              <a:rPr lang="cs-CZ" sz="1050" dirty="0" smtClean="0"/>
              <a:t>nabízí stupně </a:t>
            </a:r>
            <a:r>
              <a:rPr lang="cs-CZ" sz="1050" dirty="0" err="1" smtClean="0"/>
              <a:t>zatmavení</a:t>
            </a:r>
            <a:r>
              <a:rPr lang="cs-CZ" sz="1050" dirty="0" smtClean="0"/>
              <a:t> až do 14 a 15, režim broušení a řezání</a:t>
            </a:r>
            <a:endParaRPr lang="en-US" sz="1050" dirty="0"/>
          </a:p>
        </p:txBody>
      </p:sp>
      <p:pic>
        <p:nvPicPr>
          <p:cNvPr id="19" name="Kuva 4">
            <a:extLst>
              <a:ext uri="{FF2B5EF4-FFF2-40B4-BE49-F238E27FC236}">
                <a16:creationId xmlns:a16="http://schemas.microsoft.com/office/drawing/2014/main" xmlns="" id="{24B5DCB9-C854-480E-9E3C-B9A5970713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142" b="94810" l="5911" r="95367">
                        <a14:foregroundMark x1="24121" y1="50606" x2="22684" y2="70675"/>
                        <a14:foregroundMark x1="22684" y1="70675" x2="26677" y2="90311"/>
                        <a14:foregroundMark x1="26677" y1="90311" x2="45527" y2="94896"/>
                        <a14:foregroundMark x1="45527" y1="94896" x2="66134" y2="87370"/>
                        <a14:foregroundMark x1="15016" y1="12024" x2="12380" y2="16349"/>
                        <a14:foregroundMark x1="13339" y1="11246" x2="12380" y2="17042"/>
                        <a14:foregroundMark x1="8946" y1="15657" x2="11342" y2="13062"/>
                        <a14:foregroundMark x1="5990" y1="12716" x2="6949" y2="14879"/>
                        <a14:foregroundMark x1="16374" y1="12024" x2="26118" y2="16349"/>
                        <a14:foregroundMark x1="44249" y1="10554" x2="62939" y2="7093"/>
                        <a14:foregroundMark x1="62939" y1="7093" x2="58387" y2="6142"/>
                        <a14:foregroundMark x1="89696" y1="32353" x2="95367" y2="51384"/>
                        <a14:foregroundMark x1="95367" y1="51384" x2="85623" y2="73183"/>
                        <a14:foregroundMark x1="19409" y1="13841" x2="38259" y2="18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707654"/>
            <a:ext cx="2589966" cy="2391374"/>
          </a:xfrm>
          <a:prstGeom prst="rect">
            <a:avLst/>
          </a:prstGeom>
        </p:spPr>
      </p:pic>
      <p:pic>
        <p:nvPicPr>
          <p:cNvPr id="20" name="Kuva 8">
            <a:extLst>
              <a:ext uri="{FF2B5EF4-FFF2-40B4-BE49-F238E27FC236}">
                <a16:creationId xmlns:a16="http://schemas.microsoft.com/office/drawing/2014/main" xmlns="" id="{B32389B1-4D06-4CA6-BDE6-69FE59390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398" b="96402" l="8511" r="94197">
                        <a14:foregroundMark x1="10638" y1="53693" x2="8511" y2="56155"/>
                        <a14:foregroundMark x1="11025" y1="53977" x2="14313" y2="60133"/>
                        <a14:foregroundMark x1="15764" y1="89394" x2="35397" y2="94223"/>
                        <a14:foregroundMark x1="35397" y1="94223" x2="75532" y2="86648"/>
                        <a14:foregroundMark x1="75532" y1="86648" x2="89749" y2="72822"/>
                        <a14:foregroundMark x1="89749" y1="72822" x2="94197" y2="53598"/>
                        <a14:foregroundMark x1="94197" y1="53598" x2="92263" y2="33807"/>
                        <a14:foregroundMark x1="92263" y1="33807" x2="85106" y2="27273"/>
                        <a14:foregroundMark x1="57060" y1="91856" x2="15764" y2="96496"/>
                        <a14:foregroundMark x1="15764" y1="96496" x2="19052" y2="86553"/>
                        <a14:foregroundMark x1="23501" y1="14015" x2="42070" y2="4356"/>
                        <a14:foregroundMark x1="42070" y1="4356" x2="62089" y2="5398"/>
                        <a14:foregroundMark x1="62089" y1="5398" x2="68665" y2="21117"/>
                        <a14:foregroundMark x1="45358" y1="31155" x2="28337" y2="43371"/>
                        <a14:foregroundMark x1="28337" y1="43371" x2="49323" y2="41572"/>
                        <a14:foregroundMark x1="49323" y1="41572" x2="32979" y2="26042"/>
                        <a14:foregroundMark x1="32979" y1="26042" x2="25532" y2="44981"/>
                        <a14:foregroundMark x1="25532" y1="44981" x2="43520" y2="56534"/>
                        <a14:foregroundMark x1="43520" y1="56534" x2="51547" y2="52557"/>
                        <a14:foregroundMark x1="39845" y1="44697" x2="36557" y2="52557"/>
                        <a14:foregroundMark x1="85493" y1="40436" x2="80368" y2="40436"/>
                        <a14:foregroundMark x1="30368" y1="50095" x2="29691" y2="51894"/>
                        <a14:foregroundMark x1="85106" y1="45076" x2="84429" y2="41193"/>
                        <a14:foregroundMark x1="94197" y1="42235" x2="93133" y2="54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3513" y="1661426"/>
            <a:ext cx="2386818" cy="2437602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xmlns="" id="{665686AD-82FF-49B2-A4CA-F21B9F9BDD35}"/>
              </a:ext>
            </a:extLst>
          </p:cNvPr>
          <p:cNvSpPr/>
          <p:nvPr/>
        </p:nvSpPr>
        <p:spPr>
          <a:xfrm>
            <a:off x="3001612" y="1887674"/>
            <a:ext cx="360040" cy="360040"/>
          </a:xfrm>
          <a:prstGeom prst="ellipse">
            <a:avLst/>
          </a:prstGeom>
          <a:solidFill>
            <a:schemeClr val="lt1">
              <a:alpha val="7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D11C55C-5A06-4B1B-8CE0-55E356422362}"/>
              </a:ext>
            </a:extLst>
          </p:cNvPr>
          <p:cNvCxnSpPr>
            <a:cxnSpLocks/>
            <a:stCxn id="24" idx="3"/>
          </p:cNvCxnSpPr>
          <p:nvPr/>
        </p:nvCxnSpPr>
        <p:spPr>
          <a:xfrm flipH="1">
            <a:off x="2641573" y="2194987"/>
            <a:ext cx="412766" cy="52077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DC884311-2205-449C-B275-409E68627275}"/>
              </a:ext>
            </a:extLst>
          </p:cNvPr>
          <p:cNvCxnSpPr>
            <a:cxnSpLocks/>
          </p:cNvCxnSpPr>
          <p:nvPr/>
        </p:nvCxnSpPr>
        <p:spPr>
          <a:xfrm flipH="1">
            <a:off x="913480" y="2715766"/>
            <a:ext cx="172809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27479286-C79A-46AE-8019-C938F7599347}"/>
              </a:ext>
            </a:extLst>
          </p:cNvPr>
          <p:cNvCxnSpPr>
            <a:cxnSpLocks/>
          </p:cNvCxnSpPr>
          <p:nvPr/>
        </p:nvCxnSpPr>
        <p:spPr>
          <a:xfrm>
            <a:off x="913480" y="2715766"/>
            <a:ext cx="0" cy="6056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5431341-C6CB-4724-9C0B-E71CAD921DFE}"/>
              </a:ext>
            </a:extLst>
          </p:cNvPr>
          <p:cNvSpPr/>
          <p:nvPr/>
        </p:nvSpPr>
        <p:spPr>
          <a:xfrm>
            <a:off x="3563888" y="2571750"/>
            <a:ext cx="360040" cy="360040"/>
          </a:xfrm>
          <a:prstGeom prst="ellipse">
            <a:avLst/>
          </a:prstGeom>
          <a:solidFill>
            <a:schemeClr val="lt1">
              <a:alpha val="7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47AC36A8-46BD-40E2-94B7-54A300D5838C}"/>
              </a:ext>
            </a:extLst>
          </p:cNvPr>
          <p:cNvCxnSpPr>
            <a:cxnSpLocks/>
          </p:cNvCxnSpPr>
          <p:nvPr/>
        </p:nvCxnSpPr>
        <p:spPr>
          <a:xfrm flipH="1">
            <a:off x="3871201" y="1609535"/>
            <a:ext cx="628791" cy="99771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FE0D8939-DFD2-40FF-8F25-E5848C91FA89}"/>
              </a:ext>
            </a:extLst>
          </p:cNvPr>
          <p:cNvCxnSpPr>
            <a:cxnSpLocks/>
          </p:cNvCxnSpPr>
          <p:nvPr/>
        </p:nvCxnSpPr>
        <p:spPr>
          <a:xfrm flipH="1">
            <a:off x="4499993" y="1607303"/>
            <a:ext cx="134913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E8931BAD-B05B-4617-B843-C0AC67AE9134}"/>
              </a:ext>
            </a:extLst>
          </p:cNvPr>
          <p:cNvCxnSpPr>
            <a:cxnSpLocks/>
          </p:cNvCxnSpPr>
          <p:nvPr/>
        </p:nvCxnSpPr>
        <p:spPr>
          <a:xfrm flipV="1">
            <a:off x="5849123" y="1493019"/>
            <a:ext cx="0" cy="11428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FF84CED0-266C-4966-A5B8-52C4D74345AC}"/>
              </a:ext>
            </a:extLst>
          </p:cNvPr>
          <p:cNvSpPr/>
          <p:nvPr/>
        </p:nvSpPr>
        <p:spPr>
          <a:xfrm>
            <a:off x="5721938" y="1065517"/>
            <a:ext cx="31705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 smtClean="0"/>
              <a:t>Rychlá a snadná výměna skla na broušení</a:t>
            </a:r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EN175 B </a:t>
            </a:r>
            <a:r>
              <a:rPr lang="en-US" sz="1050" dirty="0" err="1" smtClean="0"/>
              <a:t>certifi</a:t>
            </a:r>
            <a:r>
              <a:rPr lang="cs-CZ" sz="1050" dirty="0" err="1" smtClean="0"/>
              <a:t>kace</a:t>
            </a:r>
            <a:r>
              <a:rPr lang="cs-CZ" sz="1050" dirty="0" smtClean="0"/>
              <a:t> pro proces broušení</a:t>
            </a:r>
            <a:endParaRPr lang="en-US" sz="105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7EA0D217-3608-44D7-98FB-2E18FAC73212}"/>
              </a:ext>
            </a:extLst>
          </p:cNvPr>
          <p:cNvSpPr/>
          <p:nvPr/>
        </p:nvSpPr>
        <p:spPr>
          <a:xfrm>
            <a:off x="6836902" y="2436832"/>
            <a:ext cx="360040" cy="360040"/>
          </a:xfrm>
          <a:prstGeom prst="ellipse">
            <a:avLst/>
          </a:prstGeom>
          <a:solidFill>
            <a:schemeClr val="lt1">
              <a:alpha val="7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E2D9DF3A-36F1-4C82-BAE1-987A954B6670}"/>
              </a:ext>
            </a:extLst>
          </p:cNvPr>
          <p:cNvCxnSpPr>
            <a:cxnSpLocks/>
            <a:stCxn id="52" idx="4"/>
          </p:cNvCxnSpPr>
          <p:nvPr/>
        </p:nvCxnSpPr>
        <p:spPr>
          <a:xfrm flipH="1">
            <a:off x="6836902" y="2796872"/>
            <a:ext cx="180020" cy="147056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BD57EA28-752B-4055-AD9B-CA685C1D171F}"/>
              </a:ext>
            </a:extLst>
          </p:cNvPr>
          <p:cNvCxnSpPr>
            <a:cxnSpLocks/>
          </p:cNvCxnSpPr>
          <p:nvPr/>
        </p:nvCxnSpPr>
        <p:spPr>
          <a:xfrm flipH="1">
            <a:off x="5076056" y="4261948"/>
            <a:ext cx="1760846" cy="548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4EC13C46-3B09-4FF2-BC2D-29479A89AE3B}"/>
              </a:ext>
            </a:extLst>
          </p:cNvPr>
          <p:cNvCxnSpPr>
            <a:cxnSpLocks/>
          </p:cNvCxnSpPr>
          <p:nvPr/>
        </p:nvCxnSpPr>
        <p:spPr>
          <a:xfrm flipV="1">
            <a:off x="5076056" y="4261949"/>
            <a:ext cx="0" cy="11002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08618CD-7DC9-43C9-894C-BF292F65EB02}"/>
              </a:ext>
            </a:extLst>
          </p:cNvPr>
          <p:cNvSpPr/>
          <p:nvPr/>
        </p:nvSpPr>
        <p:spPr>
          <a:xfrm>
            <a:off x="4977142" y="4399805"/>
            <a:ext cx="29809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 smtClean="0"/>
              <a:t>Integrovaný držák dioptrického skla</a:t>
            </a:r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dirty="0" smtClean="0"/>
              <a:t>Nastavitelná výška dioptrického skla</a:t>
            </a:r>
            <a:endParaRPr lang="en-US" sz="105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D812D60-C4A4-4DE0-AA76-0D9F8316B216}"/>
              </a:ext>
            </a:extLst>
          </p:cNvPr>
          <p:cNvSpPr/>
          <p:nvPr/>
        </p:nvSpPr>
        <p:spPr>
          <a:xfrm>
            <a:off x="241928" y="344119"/>
            <a:ext cx="5048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dirty="0" smtClean="0">
                <a:solidFill>
                  <a:schemeClr val="accent1"/>
                </a:solidFill>
                <a:latin typeface="+mj-lt"/>
              </a:rPr>
              <a:t>Spolehlivá ochrana</a:t>
            </a:r>
            <a:endParaRPr lang="en-US" sz="48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71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55B9-229E-4B3A-A209-0F574EA7BFE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C19FCF3-B970-4467-A60B-AEDE1159DE82}"/>
              </a:ext>
            </a:extLst>
          </p:cNvPr>
          <p:cNvSpPr/>
          <p:nvPr/>
        </p:nvSpPr>
        <p:spPr>
          <a:xfrm>
            <a:off x="71406" y="3286130"/>
            <a:ext cx="264682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b="1" dirty="0" smtClean="0"/>
              <a:t>5</a:t>
            </a:r>
            <a:r>
              <a:rPr lang="cs-CZ" sz="1050" b="1" dirty="0" smtClean="0"/>
              <a:t>ti</a:t>
            </a:r>
            <a:r>
              <a:rPr lang="en-US" sz="1050" b="1" dirty="0" smtClean="0"/>
              <a:t> </a:t>
            </a:r>
            <a:r>
              <a:rPr lang="cs-CZ" sz="1050" b="1" dirty="0" smtClean="0"/>
              <a:t>stupňové</a:t>
            </a:r>
            <a:r>
              <a:rPr lang="en-US" sz="1050" b="1" dirty="0" smtClean="0"/>
              <a:t> </a:t>
            </a:r>
            <a:r>
              <a:rPr lang="cs-CZ" sz="1050" b="1" dirty="0" smtClean="0"/>
              <a:t>nastavení zorného úhlu</a:t>
            </a:r>
            <a:r>
              <a:rPr lang="en-US" sz="1050" dirty="0"/>
              <a:t/>
            </a:r>
            <a:br>
              <a:rPr lang="en-US" sz="1050" dirty="0"/>
            </a:br>
            <a:r>
              <a:rPr lang="cs-CZ" sz="1050" dirty="0" smtClean="0"/>
              <a:t>pro různé svařovací pozice</a:t>
            </a:r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b="1" dirty="0" smtClean="0"/>
              <a:t>Funkce zablokování </a:t>
            </a:r>
            <a:r>
              <a:rPr lang="cs-CZ" sz="1050" dirty="0" smtClean="0"/>
              <a:t>když je helma zdvihnuta</a:t>
            </a:r>
            <a:endParaRPr lang="en-US" sz="105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D11C55C-5A06-4B1B-8CE0-55E356422362}"/>
              </a:ext>
            </a:extLst>
          </p:cNvPr>
          <p:cNvCxnSpPr>
            <a:cxnSpLocks/>
            <a:stCxn id="24" idx="3"/>
          </p:cNvCxnSpPr>
          <p:nvPr/>
        </p:nvCxnSpPr>
        <p:spPr>
          <a:xfrm flipH="1">
            <a:off x="1818802" y="2774452"/>
            <a:ext cx="272767" cy="37396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0755CF7-0800-4A18-B7A8-41C1A8C1EA7F}"/>
              </a:ext>
            </a:extLst>
          </p:cNvPr>
          <p:cNvGrpSpPr/>
          <p:nvPr/>
        </p:nvGrpSpPr>
        <p:grpSpPr>
          <a:xfrm>
            <a:off x="2159037" y="1493019"/>
            <a:ext cx="2448821" cy="2561575"/>
            <a:chOff x="756829" y="1267186"/>
            <a:chExt cx="4252743" cy="4448557"/>
          </a:xfrm>
        </p:grpSpPr>
        <p:pic>
          <p:nvPicPr>
            <p:cNvPr id="25" name="Kuva 3">
              <a:extLst>
                <a:ext uri="{FF2B5EF4-FFF2-40B4-BE49-F238E27FC236}">
                  <a16:creationId xmlns:a16="http://schemas.microsoft.com/office/drawing/2014/main" xmlns="" id="{5B36CDF5-0B05-4A89-9085-6D10DCCC1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694" b="92959" l="4358" r="91858">
                          <a14:foregroundMark x1="9633" y1="30714" x2="7110" y2="53469"/>
                          <a14:foregroundMark x1="7110" y1="53469" x2="5046" y2="31633"/>
                          <a14:foregroundMark x1="5046" y1="31633" x2="10780" y2="53776"/>
                          <a14:foregroundMark x1="10780" y1="53776" x2="10206" y2="43061"/>
                          <a14:foregroundMark x1="17890" y1="41429" x2="16972" y2="36735"/>
                          <a14:foregroundMark x1="4358" y1="37347" x2="8028" y2="56224"/>
                          <a14:foregroundMark x1="28326" y1="10714" x2="52752" y2="4694"/>
                          <a14:foregroundMark x1="52752" y1="4694" x2="31766" y2="11224"/>
                          <a14:foregroundMark x1="67775" y1="31837" x2="63188" y2="53469"/>
                          <a14:foregroundMark x1="63188" y1="53469" x2="61927" y2="31531"/>
                          <a14:foregroundMark x1="61927" y1="31531" x2="64450" y2="32347"/>
                          <a14:foregroundMark x1="49312" y1="88265" x2="74083" y2="93163"/>
                          <a14:foregroundMark x1="74083" y1="93163" x2="79472" y2="86939"/>
                          <a14:foregroundMark x1="81078" y1="88878" x2="91399" y2="68163"/>
                          <a14:foregroundMark x1="91399" y1="68163" x2="88991" y2="22857"/>
                          <a14:foregroundMark x1="88991" y1="22857" x2="68693" y2="13163"/>
                          <a14:foregroundMark x1="67546" y1="47755" x2="65940" y2="51531"/>
                          <a14:foregroundMark x1="91284" y1="55714" x2="91858" y2="570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6829" y="1825067"/>
              <a:ext cx="3461908" cy="3890676"/>
            </a:xfrm>
            <a:prstGeom prst="rect">
              <a:avLst/>
            </a:prstGeom>
          </p:spPr>
        </p:pic>
        <p:pic>
          <p:nvPicPr>
            <p:cNvPr id="27" name="Kuva 10" descr="Nuoli: kaarre vastapäivään">
              <a:extLst>
                <a:ext uri="{FF2B5EF4-FFF2-40B4-BE49-F238E27FC236}">
                  <a16:creationId xmlns:a16="http://schemas.microsoft.com/office/drawing/2014/main" xmlns="" id="{9F054625-1634-43DB-A5F0-6DB5AA2A8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19428398">
              <a:off x="3341591" y="1267186"/>
              <a:ext cx="1243192" cy="1535605"/>
            </a:xfrm>
            <a:prstGeom prst="rect">
              <a:avLst/>
            </a:prstGeom>
          </p:spPr>
        </p:pic>
        <p:pic>
          <p:nvPicPr>
            <p:cNvPr id="28" name="Kuva 12" descr="Nuoli: kaarre myötäpäivään">
              <a:extLst>
                <a:ext uri="{FF2B5EF4-FFF2-40B4-BE49-F238E27FC236}">
                  <a16:creationId xmlns:a16="http://schemas.microsoft.com/office/drawing/2014/main" xmlns="" id="{B4D4663B-C0B5-42BA-8FF9-1D595EF1F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rot="12071057">
              <a:off x="4095172" y="3062305"/>
              <a:ext cx="914400" cy="1534219"/>
            </a:xfrm>
            <a:prstGeom prst="rect">
              <a:avLst/>
            </a:prstGeom>
          </p:spPr>
        </p:pic>
      </p:grpSp>
      <p:pic>
        <p:nvPicPr>
          <p:cNvPr id="29" name="Kuva 15">
            <a:extLst>
              <a:ext uri="{FF2B5EF4-FFF2-40B4-BE49-F238E27FC236}">
                <a16:creationId xmlns:a16="http://schemas.microsoft.com/office/drawing/2014/main" xmlns="" id="{65A85301-3F66-4007-AFE2-EF210044A8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768" b="91318" l="3609" r="97932">
                        <a14:foregroundMark x1="90146" y1="41496" x2="93187" y2="45280"/>
                        <a14:foregroundMark x1="86253" y1="39581" x2="87997" y2="56679"/>
                        <a14:foregroundMark x1="97932" y1="56189" x2="96188" y2="46215"/>
                        <a14:foregroundMark x1="75872" y1="13446" x2="41687" y2="6812"/>
                        <a14:foregroundMark x1="39033" y1="8484" x2="27413" y2="15806"/>
                        <a14:foregroundMark x1="41687" y1="6812" x2="39482" y2="8201"/>
                        <a14:foregroundMark x1="39092" y1="91362" x2="9651" y2="86153"/>
                        <a14:foregroundMark x1="12861" y1="62301" x2="12693" y2="56189"/>
                        <a14:foregroundMark x1="13544" y1="87088" x2="13029" y2="68405"/>
                        <a14:foregroundMark x1="7056" y1="69991" x2="10543" y2="60953"/>
                        <a14:foregroundMark x1="5758" y1="74265" x2="8354" y2="72841"/>
                        <a14:foregroundMark x1="5353" y1="61443" x2="7056" y2="66652"/>
                        <a14:foregroundMark x1="6650" y1="74711" x2="10949" y2="87578"/>
                        <a14:foregroundMark x1="6650" y1="71416" x2="10949" y2="89938"/>
                        <a14:foregroundMark x1="8354" y1="86598" x2="8800" y2="72351"/>
                        <a14:foregroundMark x1="6650" y1="73776" x2="6650" y2="84728"/>
                        <a14:foregroundMark x1="3609" y1="81389" x2="7056" y2="77115"/>
                        <a14:backgroundMark x1="20032" y1="58593" x2="21330" y2="65717"/>
                        <a14:backgroundMark x1="15734" y1="63802" x2="15288" y2="66162"/>
                        <a14:backgroundMark x1="13544" y1="67142" x2="15734" y2="63313"/>
                        <a14:backgroundMark x1="12247" y1="62378" x2="12693" y2="66652"/>
                        <a14:backgroundMark x1="12693" y1="66652" x2="13544" y2="68077"/>
                        <a14:backgroundMark x1="12693" y1="62378" x2="12693" y2="62378"/>
                        <a14:backgroundMark x1="12693" y1="61888" x2="13139" y2="61443"/>
                        <a14:backgroundMark x1="13139" y1="67142" x2="13544" y2="67142"/>
                        <a14:backgroundMark x1="64193" y1="69991" x2="63747" y2="69501"/>
                        <a14:backgroundMark x1="17437" y1="41496" x2="17883" y2="42921"/>
                        <a14:backgroundMark x1="34753" y1="21995" x2="35199" y2="16785"/>
                        <a14:backgroundMark x1="33901" y1="14381" x2="39943" y2="10107"/>
                        <a14:backgroundMark x1="27818" y1="23909" x2="27413" y2="23909"/>
                        <a14:backgroundMark x1="33009" y1="14871" x2="40389" y2="9662"/>
                        <a14:backgroundMark x1="39943" y1="8682" x2="33901" y2="13446"/>
                        <a14:backgroundMark x1="38240" y1="8682" x2="33009" y2="15806"/>
                        <a14:backgroundMark x1="68938" y1="28629" x2="56407" y2="22930"/>
                        <a14:backgroundMark x1="69384" y1="15361" x2="76723" y2="21505"/>
                        <a14:backgroundMark x1="42133" y1="23419" x2="40835" y2="23419"/>
                        <a14:backgroundMark x1="32603" y1="12021" x2="41241" y2="8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719747" y="1836509"/>
            <a:ext cx="1835295" cy="16715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83A5EE7-44C5-4B8B-B5AA-2B36BDD3ACA2}"/>
              </a:ext>
            </a:extLst>
          </p:cNvPr>
          <p:cNvGrpSpPr/>
          <p:nvPr/>
        </p:nvGrpSpPr>
        <p:grpSpPr>
          <a:xfrm>
            <a:off x="6274700" y="670832"/>
            <a:ext cx="2083871" cy="2029630"/>
            <a:chOff x="8071153" y="796420"/>
            <a:chExt cx="3304693" cy="3218676"/>
          </a:xfrm>
        </p:grpSpPr>
        <p:pic>
          <p:nvPicPr>
            <p:cNvPr id="30" name="Kuva 21">
              <a:extLst>
                <a:ext uri="{FF2B5EF4-FFF2-40B4-BE49-F238E27FC236}">
                  <a16:creationId xmlns:a16="http://schemas.microsoft.com/office/drawing/2014/main" xmlns="" id="{8C454E3C-BD8B-4F1C-A4C2-CD8D555C0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4796" b="95204" l="6881" r="92202">
                          <a14:foregroundMark x1="9289" y1="28061" x2="7110" y2="54694"/>
                          <a14:foregroundMark x1="7110" y1="54694" x2="10780" y2="30306"/>
                          <a14:foregroundMark x1="17087" y1="35918" x2="18234" y2="35918"/>
                          <a14:foregroundMark x1="61353" y1="30306" x2="62844" y2="33265"/>
                          <a14:foregroundMark x1="62844" y1="31020" x2="62500" y2="42551"/>
                          <a14:foregroundMark x1="62156" y1="51531" x2="60321" y2="33673"/>
                          <a14:foregroundMark x1="63303" y1="31633" x2="71445" y2="33980"/>
                          <a14:foregroundMark x1="67775" y1="42245" x2="64794" y2="50204"/>
                          <a14:foregroundMark x1="26720" y1="11735" x2="55390" y2="4796"/>
                          <a14:foregroundMark x1="55390" y1="4796" x2="26491" y2="14592"/>
                          <a14:foregroundMark x1="26491" y1="14592" x2="60206" y2="13776"/>
                          <a14:foregroundMark x1="60206" y1="13776" x2="52867" y2="12449"/>
                          <a14:foregroundMark x1="19725" y1="42245" x2="18922" y2="39286"/>
                          <a14:foregroundMark x1="73280" y1="49592" x2="75573" y2="48571"/>
                          <a14:foregroundMark x1="90023" y1="27653" x2="92202" y2="54694"/>
                          <a14:foregroundMark x1="92202" y1="54694" x2="85092" y2="80408"/>
                          <a14:foregroundMark x1="85092" y1="80408" x2="84518" y2="81020"/>
                          <a14:foregroundMark x1="50917" y1="90612" x2="81307" y2="95204"/>
                          <a14:foregroundMark x1="81307" y1="95204" x2="55849" y2="91020"/>
                          <a14:foregroundMark x1="16284" y1="43571" x2="15252" y2="35612"/>
                          <a14:foregroundMark x1="15596" y1="33265" x2="13761" y2="35000"/>
                          <a14:foregroundMark x1="14106" y1="33980" x2="14450" y2="40918"/>
                          <a14:foregroundMark x1="67775" y1="40918" x2="62156" y2="50510"/>
                          <a14:foregroundMark x1="62844" y1="43878" x2="67317" y2="54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11882" y="796420"/>
              <a:ext cx="2863964" cy="3218676"/>
            </a:xfrm>
            <a:prstGeom prst="rect">
              <a:avLst/>
            </a:prstGeom>
            <a:ln>
              <a:noFill/>
            </a:ln>
          </p:spPr>
        </p:pic>
        <p:sp>
          <p:nvSpPr>
            <p:cNvPr id="32" name="Nuoli: Vasen-oikea 28">
              <a:extLst>
                <a:ext uri="{FF2B5EF4-FFF2-40B4-BE49-F238E27FC236}">
                  <a16:creationId xmlns:a16="http://schemas.microsoft.com/office/drawing/2014/main" xmlns="" id="{62AB517F-6267-4680-BDE8-E4716FF0F8AB}"/>
                </a:ext>
              </a:extLst>
            </p:cNvPr>
            <p:cNvSpPr/>
            <p:nvPr/>
          </p:nvSpPr>
          <p:spPr>
            <a:xfrm rot="20574640">
              <a:off x="8071153" y="1323431"/>
              <a:ext cx="1141314" cy="292999"/>
            </a:xfrm>
            <a:prstGeom prst="leftRightArrow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665686AD-82FF-49B2-A4CA-F21B9F9BDD35}"/>
              </a:ext>
            </a:extLst>
          </p:cNvPr>
          <p:cNvSpPr/>
          <p:nvPr/>
        </p:nvSpPr>
        <p:spPr>
          <a:xfrm>
            <a:off x="2038842" y="2467139"/>
            <a:ext cx="360040" cy="360040"/>
          </a:xfrm>
          <a:prstGeom prst="ellipse">
            <a:avLst/>
          </a:prstGeom>
          <a:solidFill>
            <a:schemeClr val="lt1">
              <a:alpha val="7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9D527C0D-8303-4F04-949E-60454C2243C4}"/>
              </a:ext>
            </a:extLst>
          </p:cNvPr>
          <p:cNvCxnSpPr>
            <a:cxnSpLocks/>
          </p:cNvCxnSpPr>
          <p:nvPr/>
        </p:nvCxnSpPr>
        <p:spPr>
          <a:xfrm flipH="1">
            <a:off x="539751" y="3156059"/>
            <a:ext cx="1279051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E78DB205-B259-4B44-B1A1-5DD535AB6C74}"/>
              </a:ext>
            </a:extLst>
          </p:cNvPr>
          <p:cNvCxnSpPr>
            <a:cxnSpLocks/>
          </p:cNvCxnSpPr>
          <p:nvPr/>
        </p:nvCxnSpPr>
        <p:spPr>
          <a:xfrm>
            <a:off x="539750" y="3156059"/>
            <a:ext cx="0" cy="8558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3843FEF2-9508-40AD-A9BB-4A88BBBFAAC8}"/>
              </a:ext>
            </a:extLst>
          </p:cNvPr>
          <p:cNvSpPr/>
          <p:nvPr/>
        </p:nvSpPr>
        <p:spPr>
          <a:xfrm>
            <a:off x="5838156" y="3148032"/>
            <a:ext cx="360040" cy="360040"/>
          </a:xfrm>
          <a:prstGeom prst="ellipse">
            <a:avLst/>
          </a:prstGeom>
          <a:solidFill>
            <a:schemeClr val="lt1">
              <a:alpha val="7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2A195C7F-9F20-48EB-856C-B3F8FB132D15}"/>
              </a:ext>
            </a:extLst>
          </p:cNvPr>
          <p:cNvCxnSpPr>
            <a:cxnSpLocks/>
          </p:cNvCxnSpPr>
          <p:nvPr/>
        </p:nvCxnSpPr>
        <p:spPr>
          <a:xfrm flipH="1">
            <a:off x="5659970" y="3487796"/>
            <a:ext cx="272767" cy="37396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10095A44-4FDD-4116-81DB-5A930F984287}"/>
              </a:ext>
            </a:extLst>
          </p:cNvPr>
          <p:cNvCxnSpPr>
            <a:cxnSpLocks/>
          </p:cNvCxnSpPr>
          <p:nvPr/>
        </p:nvCxnSpPr>
        <p:spPr>
          <a:xfrm flipH="1">
            <a:off x="4719747" y="3861763"/>
            <a:ext cx="93701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5576FF4D-BB90-41EE-A040-84972A55D9FD}"/>
              </a:ext>
            </a:extLst>
          </p:cNvPr>
          <p:cNvCxnSpPr>
            <a:cxnSpLocks/>
          </p:cNvCxnSpPr>
          <p:nvPr/>
        </p:nvCxnSpPr>
        <p:spPr>
          <a:xfrm>
            <a:off x="4719747" y="3861763"/>
            <a:ext cx="0" cy="8558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E6ACCA47-8E0E-4B06-94E5-D4A2F410EF69}"/>
              </a:ext>
            </a:extLst>
          </p:cNvPr>
          <p:cNvSpPr/>
          <p:nvPr/>
        </p:nvSpPr>
        <p:spPr>
          <a:xfrm>
            <a:off x="4603760" y="3912419"/>
            <a:ext cx="315453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b="1" dirty="0" err="1"/>
              <a:t>ComFlex</a:t>
            </a:r>
            <a:r>
              <a:rPr lang="en-US" sz="1050" b="1" dirty="0"/>
              <a:t> </a:t>
            </a:r>
            <a:r>
              <a:rPr lang="cs-CZ" sz="1050" dirty="0" smtClean="0"/>
              <a:t>čelenka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b="1" dirty="0" smtClean="0"/>
              <a:t>Nastavitelné</a:t>
            </a:r>
            <a:r>
              <a:rPr lang="en-US" sz="1050" dirty="0" smtClean="0"/>
              <a:t>o</a:t>
            </a:r>
            <a:r>
              <a:rPr lang="cs-CZ" sz="1050" dirty="0" smtClean="0"/>
              <a:t>horní popruhy</a:t>
            </a:r>
            <a:endParaRPr lang="en-US" sz="10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b="1" dirty="0" smtClean="0"/>
              <a:t>Otočný </a:t>
            </a:r>
            <a:r>
              <a:rPr lang="cs-CZ" sz="1050" dirty="0" smtClean="0"/>
              <a:t>řemínek na krk</a:t>
            </a:r>
            <a:endParaRPr lang="en-US" sz="10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b="1" dirty="0" smtClean="0"/>
              <a:t>Rychlá instalace </a:t>
            </a:r>
            <a:r>
              <a:rPr lang="cs-CZ" sz="1050" dirty="0" smtClean="0"/>
              <a:t>pro snadnou </a:t>
            </a:r>
            <a:r>
              <a:rPr lang="cs-CZ" sz="1050" dirty="0" err="1" smtClean="0"/>
              <a:t>monžáž</a:t>
            </a:r>
            <a:r>
              <a:rPr lang="cs-CZ" sz="1050" dirty="0" smtClean="0"/>
              <a:t> a údržbu</a:t>
            </a:r>
            <a:endParaRPr lang="en-US" sz="105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DF26A037-6FD8-4998-959C-B0082C6923CE}"/>
              </a:ext>
            </a:extLst>
          </p:cNvPr>
          <p:cNvSpPr/>
          <p:nvPr/>
        </p:nvSpPr>
        <p:spPr>
          <a:xfrm>
            <a:off x="7758295" y="1407005"/>
            <a:ext cx="360040" cy="360040"/>
          </a:xfrm>
          <a:prstGeom prst="ellipse">
            <a:avLst/>
          </a:prstGeom>
          <a:solidFill>
            <a:schemeClr val="lt1">
              <a:alpha val="7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7F6E9EE4-798D-4565-AB21-4D1EF6A8B14F}"/>
              </a:ext>
            </a:extLst>
          </p:cNvPr>
          <p:cNvCxnSpPr>
            <a:cxnSpLocks/>
            <a:stCxn id="48" idx="3"/>
          </p:cNvCxnSpPr>
          <p:nvPr/>
        </p:nvCxnSpPr>
        <p:spPr>
          <a:xfrm flipH="1">
            <a:off x="7055156" y="1714318"/>
            <a:ext cx="755866" cy="14506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5DA406C6-95E1-4269-AE85-28AF28601FA7}"/>
              </a:ext>
            </a:extLst>
          </p:cNvPr>
          <p:cNvCxnSpPr>
            <a:cxnSpLocks/>
          </p:cNvCxnSpPr>
          <p:nvPr/>
        </p:nvCxnSpPr>
        <p:spPr>
          <a:xfrm>
            <a:off x="7058608" y="3164998"/>
            <a:ext cx="0" cy="8558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92FA167B-D907-43B5-995F-1B7FD4A8CF31}"/>
              </a:ext>
            </a:extLst>
          </p:cNvPr>
          <p:cNvSpPr/>
          <p:nvPr/>
        </p:nvSpPr>
        <p:spPr>
          <a:xfrm>
            <a:off x="6959066" y="3229317"/>
            <a:ext cx="200542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050" b="1" dirty="0" smtClean="0"/>
              <a:t>Velký a snadný </a:t>
            </a:r>
            <a:r>
              <a:rPr lang="cs-CZ" sz="1050" dirty="0" smtClean="0"/>
              <a:t>otočný knoflík nastavuje otočný odpor při zdvihání</a:t>
            </a:r>
            <a:endParaRPr lang="en-US" sz="105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1ABF712-0E6D-4B2B-9797-6DF5B0EA60A0}"/>
              </a:ext>
            </a:extLst>
          </p:cNvPr>
          <p:cNvSpPr/>
          <p:nvPr/>
        </p:nvSpPr>
        <p:spPr>
          <a:xfrm>
            <a:off x="5497895" y="184238"/>
            <a:ext cx="328647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b="1" dirty="0" smtClean="0"/>
              <a:t>8</a:t>
            </a:r>
            <a:r>
              <a:rPr lang="cs-CZ" sz="1050" b="1" dirty="0" smtClean="0"/>
              <a:t>mi stupňové nastavení </a:t>
            </a:r>
            <a:r>
              <a:rPr lang="cs-CZ" sz="1050" dirty="0" smtClean="0"/>
              <a:t>vzdálenosti obličej – helma pro nejlepší vyvážení a dokonalé zobrazení</a:t>
            </a:r>
            <a:endParaRPr lang="en-US" sz="105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FE9AC4F-6C01-4074-A564-25F7F7E8FC65}"/>
              </a:ext>
            </a:extLst>
          </p:cNvPr>
          <p:cNvGrpSpPr/>
          <p:nvPr/>
        </p:nvGrpSpPr>
        <p:grpSpPr>
          <a:xfrm>
            <a:off x="6137492" y="719257"/>
            <a:ext cx="919473" cy="891757"/>
            <a:chOff x="6137492" y="710185"/>
            <a:chExt cx="919473" cy="89175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0CAC40C2-0ABA-4D9A-BE53-A71A214B1241}"/>
                </a:ext>
              </a:extLst>
            </p:cNvPr>
            <p:cNvSpPr/>
            <p:nvPr/>
          </p:nvSpPr>
          <p:spPr>
            <a:xfrm>
              <a:off x="6696925" y="1241902"/>
              <a:ext cx="360040" cy="36004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396431EA-3322-437D-92B0-0B149B67B62F}"/>
                </a:ext>
              </a:extLst>
            </p:cNvPr>
            <p:cNvCxnSpPr>
              <a:cxnSpLocks/>
            </p:cNvCxnSpPr>
            <p:nvPr/>
          </p:nvCxnSpPr>
          <p:spPr>
            <a:xfrm>
              <a:off x="6137492" y="792075"/>
              <a:ext cx="612160" cy="48756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776C78D2-B79D-4193-AAB6-E0738D43C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7492" y="710185"/>
              <a:ext cx="0" cy="9324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3728F7F-B7B6-473B-8D67-B11EB0C24BBE}"/>
              </a:ext>
            </a:extLst>
          </p:cNvPr>
          <p:cNvSpPr/>
          <p:nvPr/>
        </p:nvSpPr>
        <p:spPr>
          <a:xfrm>
            <a:off x="168461" y="229077"/>
            <a:ext cx="51963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dirty="0" smtClean="0">
                <a:solidFill>
                  <a:schemeClr val="accent1"/>
                </a:solidFill>
                <a:latin typeface="+mj-lt"/>
              </a:rPr>
              <a:t>Pohodlné nastavení</a:t>
            </a:r>
            <a:endParaRPr lang="en-US" sz="4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xmlns="" id="{42BA337E-02B4-467C-BE84-D1FC83CE2EF4}"/>
              </a:ext>
            </a:extLst>
          </p:cNvPr>
          <p:cNvSpPr txBox="1">
            <a:spLocks/>
          </p:cNvSpPr>
          <p:nvPr/>
        </p:nvSpPr>
        <p:spPr>
          <a:xfrm>
            <a:off x="433331" y="1366024"/>
            <a:ext cx="8064500" cy="574675"/>
          </a:xfrm>
          <a:prstGeom prst="rect">
            <a:avLst/>
          </a:prstGeom>
        </p:spPr>
        <p:txBody>
          <a:bodyPr/>
          <a:lstStyle>
            <a:lvl1pPr marL="358775" indent="-358775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00" indent="-2730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513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4975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1675" indent="-2667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3138" indent="-2714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8250" indent="-26511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rgbClr val="F57300"/>
              </a:buClr>
              <a:buNone/>
            </a:pPr>
            <a:r>
              <a:rPr lang="cs-CZ" sz="2200" dirty="0" smtClean="0">
                <a:solidFill>
                  <a:srgbClr val="F57300"/>
                </a:solidFill>
                <a:latin typeface="Segoe UI Semibold" panose="020B0702040204020203" pitchFamily="34" charset="0"/>
              </a:rPr>
              <a:t>Osobní přizpůsobení</a:t>
            </a:r>
            <a:endParaRPr lang="en-US" sz="2200" dirty="0">
              <a:solidFill>
                <a:srgbClr val="F57300"/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268827"/>
      </p:ext>
    </p:extLst>
  </p:cSld>
  <p:clrMapOvr>
    <a:masterClrMapping/>
  </p:clrMapOvr>
</p:sld>
</file>

<file path=ppt/theme/theme1.xml><?xml version="1.0" encoding="utf-8"?>
<a:theme xmlns:a="http://schemas.openxmlformats.org/drawingml/2006/main" name="Kemppi">
  <a:themeElements>
    <a:clrScheme name="Kemppi">
      <a:dk1>
        <a:sysClr val="windowText" lastClr="000000"/>
      </a:dk1>
      <a:lt1>
        <a:sysClr val="window" lastClr="FFFFFF"/>
      </a:lt1>
      <a:dk2>
        <a:srgbClr val="4C4C4C"/>
      </a:dk2>
      <a:lt2>
        <a:srgbClr val="CCCCCC"/>
      </a:lt2>
      <a:accent1>
        <a:srgbClr val="F57300"/>
      </a:accent1>
      <a:accent2>
        <a:srgbClr val="000000"/>
      </a:accent2>
      <a:accent3>
        <a:srgbClr val="7E7E7E"/>
      </a:accent3>
      <a:accent4>
        <a:srgbClr val="009DDE"/>
      </a:accent4>
      <a:accent5>
        <a:srgbClr val="3F993A"/>
      </a:accent5>
      <a:accent6>
        <a:srgbClr val="FFD400"/>
      </a:accent6>
      <a:hlink>
        <a:srgbClr val="F57300"/>
      </a:hlink>
      <a:folHlink>
        <a:srgbClr val="000000"/>
      </a:folHlink>
    </a:clrScheme>
    <a:fontScheme name="Kemppi Corporation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54000" tIns="36000" rIns="54000" bIns="3600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Kemppi">
      <a:dk1>
        <a:sysClr val="windowText" lastClr="000000"/>
      </a:dk1>
      <a:lt1>
        <a:sysClr val="window" lastClr="FFFFFF"/>
      </a:lt1>
      <a:dk2>
        <a:srgbClr val="4C4C4C"/>
      </a:dk2>
      <a:lt2>
        <a:srgbClr val="CCCCCC"/>
      </a:lt2>
      <a:accent1>
        <a:srgbClr val="F57300"/>
      </a:accent1>
      <a:accent2>
        <a:srgbClr val="000000"/>
      </a:accent2>
      <a:accent3>
        <a:srgbClr val="7E7E7E"/>
      </a:accent3>
      <a:accent4>
        <a:srgbClr val="009DDE"/>
      </a:accent4>
      <a:accent5>
        <a:srgbClr val="3F993A"/>
      </a:accent5>
      <a:accent6>
        <a:srgbClr val="FFD400"/>
      </a:accent6>
      <a:hlink>
        <a:srgbClr val="F57300"/>
      </a:hlink>
      <a:folHlink>
        <a:srgbClr val="000000"/>
      </a:folHlink>
    </a:clrScheme>
    <a:fontScheme name="Kemppi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emppi">
      <a:dk1>
        <a:sysClr val="windowText" lastClr="000000"/>
      </a:dk1>
      <a:lt1>
        <a:sysClr val="window" lastClr="FFFFFF"/>
      </a:lt1>
      <a:dk2>
        <a:srgbClr val="4C4C4C"/>
      </a:dk2>
      <a:lt2>
        <a:srgbClr val="CCCCCC"/>
      </a:lt2>
      <a:accent1>
        <a:srgbClr val="F57300"/>
      </a:accent1>
      <a:accent2>
        <a:srgbClr val="000000"/>
      </a:accent2>
      <a:accent3>
        <a:srgbClr val="7E7E7E"/>
      </a:accent3>
      <a:accent4>
        <a:srgbClr val="009DDE"/>
      </a:accent4>
      <a:accent5>
        <a:srgbClr val="3F993A"/>
      </a:accent5>
      <a:accent6>
        <a:srgbClr val="FFD400"/>
      </a:accent6>
      <a:hlink>
        <a:srgbClr val="F57300"/>
      </a:hlink>
      <a:folHlink>
        <a:srgbClr val="000000"/>
      </a:folHlink>
    </a:clrScheme>
    <a:fontScheme name="Kemppi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E882A4FCA65604997ECE2CD102314ED" ma:contentTypeVersion="11" ma:contentTypeDescription="Luo uusi asiakirja." ma:contentTypeScope="" ma:versionID="6a28517f0d5d5e287993854e1b8e1c7e">
  <xsd:schema xmlns:xsd="http://www.w3.org/2001/XMLSchema" xmlns:xs="http://www.w3.org/2001/XMLSchema" xmlns:p="http://schemas.microsoft.com/office/2006/metadata/properties" xmlns:ns3="8f107618-612f-4e27-95a8-daf132ce4a6e" xmlns:ns4="ae50a4b6-0231-4ff4-af9d-8ff9b24f8286" targetNamespace="http://schemas.microsoft.com/office/2006/metadata/properties" ma:root="true" ma:fieldsID="1f7afbb112284db3bd566b88de1a22c8" ns3:_="" ns4:_="">
    <xsd:import namespace="8f107618-612f-4e27-95a8-daf132ce4a6e"/>
    <xsd:import namespace="ae50a4b6-0231-4ff4-af9d-8ff9b24f82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07618-612f-4e27-95a8-daf132ce4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0a4b6-0231-4ff4-af9d-8ff9b24f82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9C6A23-EDF2-481B-88DF-D82F155FBE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107618-612f-4e27-95a8-daf132ce4a6e"/>
    <ds:schemaRef ds:uri="ae50a4b6-0231-4ff4-af9d-8ff9b24f82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33D4C6-0448-47D6-A4D9-3AF2BD5821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EC4B3E-35C8-47E2-9461-7F03FE0FEE95}">
  <ds:schemaRefs>
    <ds:schemaRef ds:uri="http://purl.org/dc/terms/"/>
    <ds:schemaRef ds:uri="8f107618-612f-4e27-95a8-daf132ce4a6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e50a4b6-0231-4ff4-af9d-8ff9b24f828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kemppi_sample_2016</Template>
  <TotalTime>5418</TotalTime>
  <Words>1216</Words>
  <Application>Microsoft Office PowerPoint</Application>
  <PresentationFormat>Předvádění na obrazovce (16:9)</PresentationFormat>
  <Paragraphs>244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Kemppi</vt:lpstr>
      <vt:lpstr>NOVÉ ALFA &amp; BETA svařovací kukly a respirátory</vt:lpstr>
      <vt:lpstr>Vyšší hodnota, skvělá ochrana </vt:lpstr>
      <vt:lpstr>Prvotřídní specifikace </vt:lpstr>
      <vt:lpstr>Vylepšený výkon kazety ADF  </vt:lpstr>
      <vt:lpstr>Reassuring protection.. ALFA &amp; BETA  </vt:lpstr>
      <vt:lpstr>New packages and item codes</vt:lpstr>
      <vt:lpstr>Vynikající použitelnost </vt:lpstr>
      <vt:lpstr> </vt:lpstr>
      <vt:lpstr> </vt:lpstr>
      <vt:lpstr>Vzduchování FreshAir 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ALFA, BETA</dc:title>
  <dc:creator>Juhana Venemies</dc:creator>
  <cp:lastModifiedBy>Pavel</cp:lastModifiedBy>
  <cp:revision>111</cp:revision>
  <dcterms:created xsi:type="dcterms:W3CDTF">2018-08-30T10:47:32Z</dcterms:created>
  <dcterms:modified xsi:type="dcterms:W3CDTF">2020-02-26T22:12:50Z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229af-bb13-40fd-8a49-326b587e7b96_Enabled">
    <vt:lpwstr>True</vt:lpwstr>
  </property>
  <property fmtid="{D5CDD505-2E9C-101B-9397-08002B2CF9AE}" pid="3" name="MSIP_Label_980229af-bb13-40fd-8a49-326b587e7b96_SiteId">
    <vt:lpwstr>a9a3f8a2-133e-4447-b230-cb1c1538dec1</vt:lpwstr>
  </property>
  <property fmtid="{D5CDD505-2E9C-101B-9397-08002B2CF9AE}" pid="4" name="MSIP_Label_980229af-bb13-40fd-8a49-326b587e7b96_Ref">
    <vt:lpwstr>https://api.informationprotection.azure.com/api/a9a3f8a2-133e-4447-b230-cb1c1538dec1</vt:lpwstr>
  </property>
  <property fmtid="{D5CDD505-2E9C-101B-9397-08002B2CF9AE}" pid="5" name="MSIP_Label_980229af-bb13-40fd-8a49-326b587e7b96_Owner">
    <vt:lpwstr>John.Frost@kemppi.com</vt:lpwstr>
  </property>
  <property fmtid="{D5CDD505-2E9C-101B-9397-08002B2CF9AE}" pid="6" name="MSIP_Label_980229af-bb13-40fd-8a49-326b587e7b96_SetDate">
    <vt:lpwstr>2018-09-05T12:29:53.7134076+01:00</vt:lpwstr>
  </property>
  <property fmtid="{D5CDD505-2E9C-101B-9397-08002B2CF9AE}" pid="7" name="MSIP_Label_980229af-bb13-40fd-8a49-326b587e7b96_Name">
    <vt:lpwstr>Public</vt:lpwstr>
  </property>
  <property fmtid="{D5CDD505-2E9C-101B-9397-08002B2CF9AE}" pid="8" name="MSIP_Label_980229af-bb13-40fd-8a49-326b587e7b96_Application">
    <vt:lpwstr>Microsoft Azure Information Protection</vt:lpwstr>
  </property>
  <property fmtid="{D5CDD505-2E9C-101B-9397-08002B2CF9AE}" pid="9" name="MSIP_Label_980229af-bb13-40fd-8a49-326b587e7b96_Extended_MSFT_Method">
    <vt:lpwstr>Automatic</vt:lpwstr>
  </property>
  <property fmtid="{D5CDD505-2E9C-101B-9397-08002B2CF9AE}" pid="10" name="Sensitivity">
    <vt:lpwstr>Public</vt:lpwstr>
  </property>
  <property fmtid="{D5CDD505-2E9C-101B-9397-08002B2CF9AE}" pid="11" name="ContentTypeId">
    <vt:lpwstr>0x0101008E882A4FCA65604997ECE2CD102314ED</vt:lpwstr>
  </property>
</Properties>
</file>