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06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docProps/custom.xml" ContentType="application/vnd.openxmlformats-officedocument.custom-properties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0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tiff" ContentType="image/tiff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7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4" r:id="rId2"/>
    <p:sldMasterId id="2147483804" r:id="rId3"/>
    <p:sldMasterId id="2147483828" r:id="rId4"/>
    <p:sldMasterId id="2147483852" r:id="rId5"/>
  </p:sldMasterIdLst>
  <p:notesMasterIdLst>
    <p:notesMasterId r:id="rId26"/>
  </p:notesMasterIdLst>
  <p:sldIdLst>
    <p:sldId id="292" r:id="rId6"/>
    <p:sldId id="443" r:id="rId7"/>
    <p:sldId id="601" r:id="rId8"/>
    <p:sldId id="306" r:id="rId9"/>
    <p:sldId id="608" r:id="rId10"/>
    <p:sldId id="311" r:id="rId11"/>
    <p:sldId id="609" r:id="rId12"/>
    <p:sldId id="313" r:id="rId13"/>
    <p:sldId id="610" r:id="rId14"/>
    <p:sldId id="314" r:id="rId15"/>
    <p:sldId id="315" r:id="rId16"/>
    <p:sldId id="317" r:id="rId17"/>
    <p:sldId id="318" r:id="rId18"/>
    <p:sldId id="319" r:id="rId19"/>
    <p:sldId id="320" r:id="rId20"/>
    <p:sldId id="308" r:id="rId21"/>
    <p:sldId id="629" r:id="rId22"/>
    <p:sldId id="627" r:id="rId23"/>
    <p:sldId id="321" r:id="rId24"/>
    <p:sldId id="625" r:id="rId25"/>
  </p:sldIdLst>
  <p:sldSz cx="12192000" cy="6858000"/>
  <p:notesSz cx="6789738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65"/>
    <p:restoredTop sz="94618"/>
  </p:normalViewPr>
  <p:slideViewPr>
    <p:cSldViewPr snapToGrid="0" snapToObjects="1">
      <p:cViewPr varScale="1">
        <p:scale>
          <a:sx n="88" d="100"/>
          <a:sy n="88" d="100"/>
        </p:scale>
        <p:origin x="-73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2220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5947" y="0"/>
            <a:ext cx="2942220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92BFFC-4BCF-A147-9295-7E15B17B82DA}" type="datetimeFigureOut">
              <a:rPr lang="en-US" smtClean="0"/>
              <a:pPr/>
              <a:t>3/6/2020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7513" y="1241425"/>
            <a:ext cx="5954712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8974" y="4778722"/>
            <a:ext cx="543179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2220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5947" y="9431600"/>
            <a:ext cx="2942220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D9A057-BAB0-ED49-AFB9-094E8B38E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05062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9550" y="803275"/>
            <a:ext cx="7148513" cy="4022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8A59E-2408-4736-8C72-B6294258F6F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7801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Speaker notes:</a:t>
            </a:r>
          </a:p>
          <a:p>
            <a:endParaRPr lang="en-US" dirty="0"/>
          </a:p>
          <a:p>
            <a:r>
              <a:rPr lang="en-US" dirty="0"/>
              <a:t>And this equates to measurable value for all forward-thinking industries with welding as a key component in the production process.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8A59E-2408-4736-8C72-B6294258F6F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79116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9A057-BAB0-ED49-AFB9-094E8B38EBE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92207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Start knowing with WeldEye</a:t>
            </a:r>
          </a:p>
          <a:p>
            <a:pPr marL="171450" indent="-171450">
              <a:buFontTx/>
              <a:buChar char="-"/>
            </a:pPr>
            <a:r>
              <a:rPr lang="en-US" dirty="0">
                <a:effectLst/>
              </a:rPr>
              <a:t>By configuring your welding project in WeldEye, each work phase will be verifiably completed according to the WPS and standard requirements down to each weld.</a:t>
            </a:r>
          </a:p>
          <a:p>
            <a:pPr marL="171450" indent="-171450">
              <a:buFontTx/>
              <a:buChar char="-"/>
            </a:pPr>
            <a:r>
              <a:rPr lang="en-US" dirty="0">
                <a:effectLst/>
              </a:rPr>
              <a:t>The software will automatically inform you of any deviations or potential welding defects, which enables early intervention so that you can avoid costly rework in the future</a:t>
            </a:r>
          </a:p>
          <a:p>
            <a:pPr marL="171450" indent="-171450">
              <a:buFontTx/>
              <a:buChar char="-"/>
            </a:pPr>
            <a:r>
              <a:rPr lang="en-US" dirty="0">
                <a:effectLst/>
              </a:rPr>
              <a:t>Increased welding transparency can decrease your repair costs significantly</a:t>
            </a:r>
          </a:p>
          <a:p>
            <a:pPr marL="171450" indent="-171450">
              <a:buFontTx/>
              <a:buChar char="-"/>
            </a:pPr>
            <a:r>
              <a:rPr lang="en-US" dirty="0">
                <a:effectLst/>
              </a:rPr>
              <a:t>With WeldEye, you get guaranteed accurate and fast data flow within any professional welding project.</a:t>
            </a:r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9A057-BAB0-ED49-AFB9-094E8B38EBE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69525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9A057-BAB0-ED49-AFB9-094E8B38EBE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1704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9667" y="3909485"/>
            <a:ext cx="10752667" cy="1535740"/>
          </a:xfrm>
        </p:spPr>
        <p:txBody>
          <a:bodyPr anchor="ctr" anchorCtr="0"/>
          <a:lstStyle>
            <a:lvl1pPr algn="ctr">
              <a:defRPr sz="5333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667" y="5542260"/>
            <a:ext cx="10752667" cy="28803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333">
                <a:solidFill>
                  <a:schemeClr val="bg1"/>
                </a:solidFill>
                <a:latin typeface="Segoe UI Semibold" panose="020B0702040204020203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PRESENTER/ EVENT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 Feb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Kemppi Oy / Kari Kemppi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4FA55B9-229E-4B3A-A209-0F574EA7BF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719667" y="5829300"/>
            <a:ext cx="10752667" cy="289024"/>
          </a:xfr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1333">
                <a:solidFill>
                  <a:schemeClr val="bg1"/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Date</a:t>
            </a:r>
          </a:p>
        </p:txBody>
      </p:sp>
      <p:grpSp>
        <p:nvGrpSpPr>
          <p:cNvPr id="18" name="Group 17"/>
          <p:cNvGrpSpPr>
            <a:grpSpLocks noChangeAspect="1"/>
          </p:cNvGrpSpPr>
          <p:nvPr userDrawn="1"/>
        </p:nvGrpSpPr>
        <p:grpSpPr>
          <a:xfrm>
            <a:off x="4142698" y="2756926"/>
            <a:ext cx="3906605" cy="768085"/>
            <a:chOff x="2627313" y="558800"/>
            <a:chExt cx="3560762" cy="700088"/>
          </a:xfrm>
        </p:grpSpPr>
        <p:sp>
          <p:nvSpPr>
            <p:cNvPr id="19" name="Freeform 6"/>
            <p:cNvSpPr>
              <a:spLocks noEditPoints="1"/>
            </p:cNvSpPr>
            <p:nvPr userDrawn="1"/>
          </p:nvSpPr>
          <p:spPr bwMode="auto">
            <a:xfrm>
              <a:off x="3484563" y="636588"/>
              <a:ext cx="2703512" cy="622300"/>
            </a:xfrm>
            <a:custGeom>
              <a:avLst/>
              <a:gdLst>
                <a:gd name="T0" fmla="*/ 9317 w 10216"/>
                <a:gd name="T1" fmla="*/ 845 h 2355"/>
                <a:gd name="T2" fmla="*/ 9879 w 10216"/>
                <a:gd name="T3" fmla="*/ 1010 h 2355"/>
                <a:gd name="T4" fmla="*/ 9756 w 10216"/>
                <a:gd name="T5" fmla="*/ 809 h 2355"/>
                <a:gd name="T6" fmla="*/ 8872 w 10216"/>
                <a:gd name="T7" fmla="*/ 1124 h 2355"/>
                <a:gd name="T8" fmla="*/ 9001 w 10216"/>
                <a:gd name="T9" fmla="*/ 747 h 2355"/>
                <a:gd name="T10" fmla="*/ 9279 w 10216"/>
                <a:gd name="T11" fmla="*/ 524 h 2355"/>
                <a:gd name="T12" fmla="*/ 9696 w 10216"/>
                <a:gd name="T13" fmla="*/ 483 h 2355"/>
                <a:gd name="T14" fmla="*/ 9963 w 10216"/>
                <a:gd name="T15" fmla="*/ 604 h 2355"/>
                <a:gd name="T16" fmla="*/ 10142 w 10216"/>
                <a:gd name="T17" fmla="*/ 835 h 2355"/>
                <a:gd name="T18" fmla="*/ 9725 w 10216"/>
                <a:gd name="T19" fmla="*/ 1274 h 2355"/>
                <a:gd name="T20" fmla="*/ 9350 w 10216"/>
                <a:gd name="T21" fmla="*/ 1483 h 2355"/>
                <a:gd name="T22" fmla="*/ 9615 w 10216"/>
                <a:gd name="T23" fmla="*/ 1569 h 2355"/>
                <a:gd name="T24" fmla="*/ 10120 w 10216"/>
                <a:gd name="T25" fmla="*/ 1671 h 2355"/>
                <a:gd name="T26" fmla="*/ 9692 w 10216"/>
                <a:gd name="T27" fmla="*/ 1847 h 2355"/>
                <a:gd name="T28" fmla="*/ 9329 w 10216"/>
                <a:gd name="T29" fmla="*/ 1816 h 2355"/>
                <a:gd name="T30" fmla="*/ 9028 w 10216"/>
                <a:gd name="T31" fmla="*/ 1617 h 2355"/>
                <a:gd name="T32" fmla="*/ 8885 w 10216"/>
                <a:gd name="T33" fmla="*/ 1311 h 2355"/>
                <a:gd name="T34" fmla="*/ 7737 w 10216"/>
                <a:gd name="T35" fmla="*/ 2047 h 2355"/>
                <a:gd name="T36" fmla="*/ 7970 w 10216"/>
                <a:gd name="T37" fmla="*/ 1836 h 2355"/>
                <a:gd name="T38" fmla="*/ 8229 w 10216"/>
                <a:gd name="T39" fmla="*/ 2081 h 2355"/>
                <a:gd name="T40" fmla="*/ 8047 w 10216"/>
                <a:gd name="T41" fmla="*/ 2287 h 2355"/>
                <a:gd name="T42" fmla="*/ 7712 w 10216"/>
                <a:gd name="T43" fmla="*/ 2354 h 2355"/>
                <a:gd name="T44" fmla="*/ 6751 w 10216"/>
                <a:gd name="T45" fmla="*/ 0 h 2355"/>
                <a:gd name="T46" fmla="*/ 7396 w 10216"/>
                <a:gd name="T47" fmla="*/ 1479 h 2355"/>
                <a:gd name="T48" fmla="*/ 5383 w 10216"/>
                <a:gd name="T49" fmla="*/ 843 h 2355"/>
                <a:gd name="T50" fmla="*/ 5138 w 10216"/>
                <a:gd name="T51" fmla="*/ 779 h 2355"/>
                <a:gd name="T52" fmla="*/ 4892 w 10216"/>
                <a:gd name="T53" fmla="*/ 940 h 2355"/>
                <a:gd name="T54" fmla="*/ 4845 w 10216"/>
                <a:gd name="T55" fmla="*/ 1242 h 2355"/>
                <a:gd name="T56" fmla="*/ 5008 w 10216"/>
                <a:gd name="T57" fmla="*/ 1502 h 2355"/>
                <a:gd name="T58" fmla="*/ 5325 w 10216"/>
                <a:gd name="T59" fmla="*/ 1511 h 2355"/>
                <a:gd name="T60" fmla="*/ 5452 w 10216"/>
                <a:gd name="T61" fmla="*/ 1674 h 2355"/>
                <a:gd name="T62" fmla="*/ 5125 w 10216"/>
                <a:gd name="T63" fmla="*/ 1849 h 2355"/>
                <a:gd name="T64" fmla="*/ 4783 w 10216"/>
                <a:gd name="T65" fmla="*/ 1781 h 2355"/>
                <a:gd name="T66" fmla="*/ 4563 w 10216"/>
                <a:gd name="T67" fmla="*/ 1546 h 2355"/>
                <a:gd name="T68" fmla="*/ 4481 w 10216"/>
                <a:gd name="T69" fmla="*/ 1160 h 2355"/>
                <a:gd name="T70" fmla="*/ 4610 w 10216"/>
                <a:gd name="T71" fmla="*/ 701 h 2355"/>
                <a:gd name="T72" fmla="*/ 4887 w 10216"/>
                <a:gd name="T73" fmla="*/ 496 h 2355"/>
                <a:gd name="T74" fmla="*/ 5235 w 10216"/>
                <a:gd name="T75" fmla="*/ 498 h 2355"/>
                <a:gd name="T76" fmla="*/ 5473 w 10216"/>
                <a:gd name="T77" fmla="*/ 671 h 2355"/>
                <a:gd name="T78" fmla="*/ 4290 w 10216"/>
                <a:gd name="T79" fmla="*/ 0 h 2355"/>
                <a:gd name="T80" fmla="*/ 2930 w 10216"/>
                <a:gd name="T81" fmla="*/ 792 h 2355"/>
                <a:gd name="T82" fmla="*/ 2779 w 10216"/>
                <a:gd name="T83" fmla="*/ 1009 h 2355"/>
                <a:gd name="T84" fmla="*/ 3362 w 10216"/>
                <a:gd name="T85" fmla="*/ 868 h 2355"/>
                <a:gd name="T86" fmla="*/ 3140 w 10216"/>
                <a:gd name="T87" fmla="*/ 755 h 2355"/>
                <a:gd name="T88" fmla="*/ 2479 w 10216"/>
                <a:gd name="T89" fmla="*/ 861 h 2355"/>
                <a:gd name="T90" fmla="*/ 2707 w 10216"/>
                <a:gd name="T91" fmla="*/ 587 h 2355"/>
                <a:gd name="T92" fmla="*/ 3025 w 10216"/>
                <a:gd name="T93" fmla="*/ 474 h 2355"/>
                <a:gd name="T94" fmla="*/ 3427 w 10216"/>
                <a:gd name="T95" fmla="*/ 551 h 2355"/>
                <a:gd name="T96" fmla="*/ 3637 w 10216"/>
                <a:gd name="T97" fmla="*/ 748 h 2355"/>
                <a:gd name="T98" fmla="*/ 3759 w 10216"/>
                <a:gd name="T99" fmla="*/ 1153 h 2355"/>
                <a:gd name="T100" fmla="*/ 2833 w 10216"/>
                <a:gd name="T101" fmla="*/ 1414 h 2355"/>
                <a:gd name="T102" fmla="*/ 3042 w 10216"/>
                <a:gd name="T103" fmla="*/ 1556 h 2355"/>
                <a:gd name="T104" fmla="*/ 3434 w 10216"/>
                <a:gd name="T105" fmla="*/ 1496 h 2355"/>
                <a:gd name="T106" fmla="*/ 3348 w 10216"/>
                <a:gd name="T107" fmla="*/ 1827 h 2355"/>
                <a:gd name="T108" fmla="*/ 2975 w 10216"/>
                <a:gd name="T109" fmla="*/ 1841 h 2355"/>
                <a:gd name="T110" fmla="*/ 2641 w 10216"/>
                <a:gd name="T111" fmla="*/ 1688 h 2355"/>
                <a:gd name="T112" fmla="*/ 2456 w 10216"/>
                <a:gd name="T113" fmla="*/ 1414 h 2355"/>
                <a:gd name="T114" fmla="*/ 1411 w 10216"/>
                <a:gd name="T115" fmla="*/ 1195 h 2355"/>
                <a:gd name="T116" fmla="*/ 754 w 10216"/>
                <a:gd name="T117" fmla="*/ 1315 h 2355"/>
                <a:gd name="T118" fmla="*/ 2243 w 10216"/>
                <a:gd name="T119" fmla="*/ 910 h 2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216" h="2355">
                  <a:moveTo>
                    <a:pt x="9555" y="753"/>
                  </a:moveTo>
                  <a:lnTo>
                    <a:pt x="9515" y="755"/>
                  </a:lnTo>
                  <a:lnTo>
                    <a:pt x="9479" y="760"/>
                  </a:lnTo>
                  <a:lnTo>
                    <a:pt x="9446" y="768"/>
                  </a:lnTo>
                  <a:lnTo>
                    <a:pt x="9414" y="779"/>
                  </a:lnTo>
                  <a:lnTo>
                    <a:pt x="9387" y="792"/>
                  </a:lnTo>
                  <a:lnTo>
                    <a:pt x="9362" y="808"/>
                  </a:lnTo>
                  <a:lnTo>
                    <a:pt x="9338" y="825"/>
                  </a:lnTo>
                  <a:lnTo>
                    <a:pt x="9317" y="845"/>
                  </a:lnTo>
                  <a:lnTo>
                    <a:pt x="9299" y="865"/>
                  </a:lnTo>
                  <a:lnTo>
                    <a:pt x="9282" y="888"/>
                  </a:lnTo>
                  <a:lnTo>
                    <a:pt x="9257" y="935"/>
                  </a:lnTo>
                  <a:lnTo>
                    <a:pt x="9249" y="960"/>
                  </a:lnTo>
                  <a:lnTo>
                    <a:pt x="9240" y="984"/>
                  </a:lnTo>
                  <a:lnTo>
                    <a:pt x="9236" y="1009"/>
                  </a:lnTo>
                  <a:lnTo>
                    <a:pt x="9232" y="1034"/>
                  </a:lnTo>
                  <a:lnTo>
                    <a:pt x="9882" y="1034"/>
                  </a:lnTo>
                  <a:lnTo>
                    <a:pt x="9879" y="1010"/>
                  </a:lnTo>
                  <a:lnTo>
                    <a:pt x="9874" y="986"/>
                  </a:lnTo>
                  <a:lnTo>
                    <a:pt x="9868" y="961"/>
                  </a:lnTo>
                  <a:lnTo>
                    <a:pt x="9858" y="937"/>
                  </a:lnTo>
                  <a:lnTo>
                    <a:pt x="9848" y="913"/>
                  </a:lnTo>
                  <a:lnTo>
                    <a:pt x="9834" y="891"/>
                  </a:lnTo>
                  <a:lnTo>
                    <a:pt x="9819" y="868"/>
                  </a:lnTo>
                  <a:lnTo>
                    <a:pt x="9800" y="846"/>
                  </a:lnTo>
                  <a:lnTo>
                    <a:pt x="9779" y="827"/>
                  </a:lnTo>
                  <a:lnTo>
                    <a:pt x="9756" y="809"/>
                  </a:lnTo>
                  <a:lnTo>
                    <a:pt x="9730" y="794"/>
                  </a:lnTo>
                  <a:lnTo>
                    <a:pt x="9701" y="779"/>
                  </a:lnTo>
                  <a:lnTo>
                    <a:pt x="9686" y="773"/>
                  </a:lnTo>
                  <a:lnTo>
                    <a:pt x="9669" y="768"/>
                  </a:lnTo>
                  <a:lnTo>
                    <a:pt x="9634" y="760"/>
                  </a:lnTo>
                  <a:lnTo>
                    <a:pt x="9596" y="755"/>
                  </a:lnTo>
                  <a:lnTo>
                    <a:pt x="9555" y="753"/>
                  </a:lnTo>
                  <a:close/>
                  <a:moveTo>
                    <a:pt x="8871" y="1160"/>
                  </a:moveTo>
                  <a:lnTo>
                    <a:pt x="8872" y="1124"/>
                  </a:lnTo>
                  <a:lnTo>
                    <a:pt x="8875" y="1090"/>
                  </a:lnTo>
                  <a:lnTo>
                    <a:pt x="8884" y="1020"/>
                  </a:lnTo>
                  <a:lnTo>
                    <a:pt x="8900" y="954"/>
                  </a:lnTo>
                  <a:lnTo>
                    <a:pt x="8911" y="922"/>
                  </a:lnTo>
                  <a:lnTo>
                    <a:pt x="8923" y="891"/>
                  </a:lnTo>
                  <a:lnTo>
                    <a:pt x="8935" y="861"/>
                  </a:lnTo>
                  <a:lnTo>
                    <a:pt x="8949" y="831"/>
                  </a:lnTo>
                  <a:lnTo>
                    <a:pt x="8983" y="773"/>
                  </a:lnTo>
                  <a:lnTo>
                    <a:pt x="9001" y="747"/>
                  </a:lnTo>
                  <a:lnTo>
                    <a:pt x="9021" y="720"/>
                  </a:lnTo>
                  <a:lnTo>
                    <a:pt x="9041" y="695"/>
                  </a:lnTo>
                  <a:lnTo>
                    <a:pt x="9063" y="671"/>
                  </a:lnTo>
                  <a:lnTo>
                    <a:pt x="9111" y="627"/>
                  </a:lnTo>
                  <a:lnTo>
                    <a:pt x="9136" y="607"/>
                  </a:lnTo>
                  <a:lnTo>
                    <a:pt x="9162" y="587"/>
                  </a:lnTo>
                  <a:lnTo>
                    <a:pt x="9219" y="553"/>
                  </a:lnTo>
                  <a:lnTo>
                    <a:pt x="9249" y="537"/>
                  </a:lnTo>
                  <a:lnTo>
                    <a:pt x="9279" y="524"/>
                  </a:lnTo>
                  <a:lnTo>
                    <a:pt x="9311" y="512"/>
                  </a:lnTo>
                  <a:lnTo>
                    <a:pt x="9344" y="500"/>
                  </a:lnTo>
                  <a:lnTo>
                    <a:pt x="9376" y="492"/>
                  </a:lnTo>
                  <a:lnTo>
                    <a:pt x="9411" y="483"/>
                  </a:lnTo>
                  <a:lnTo>
                    <a:pt x="9446" y="477"/>
                  </a:lnTo>
                  <a:lnTo>
                    <a:pt x="9480" y="474"/>
                  </a:lnTo>
                  <a:lnTo>
                    <a:pt x="9555" y="470"/>
                  </a:lnTo>
                  <a:lnTo>
                    <a:pt x="9627" y="472"/>
                  </a:lnTo>
                  <a:lnTo>
                    <a:pt x="9696" y="483"/>
                  </a:lnTo>
                  <a:lnTo>
                    <a:pt x="9730" y="490"/>
                  </a:lnTo>
                  <a:lnTo>
                    <a:pt x="9762" y="500"/>
                  </a:lnTo>
                  <a:lnTo>
                    <a:pt x="9794" y="511"/>
                  </a:lnTo>
                  <a:lnTo>
                    <a:pt x="9825" y="523"/>
                  </a:lnTo>
                  <a:lnTo>
                    <a:pt x="9855" y="536"/>
                  </a:lnTo>
                  <a:lnTo>
                    <a:pt x="9884" y="551"/>
                  </a:lnTo>
                  <a:lnTo>
                    <a:pt x="9911" y="567"/>
                  </a:lnTo>
                  <a:lnTo>
                    <a:pt x="9938" y="585"/>
                  </a:lnTo>
                  <a:lnTo>
                    <a:pt x="9963" y="604"/>
                  </a:lnTo>
                  <a:lnTo>
                    <a:pt x="9988" y="626"/>
                  </a:lnTo>
                  <a:lnTo>
                    <a:pt x="10011" y="647"/>
                  </a:lnTo>
                  <a:lnTo>
                    <a:pt x="10034" y="670"/>
                  </a:lnTo>
                  <a:lnTo>
                    <a:pt x="10055" y="695"/>
                  </a:lnTo>
                  <a:lnTo>
                    <a:pt x="10074" y="720"/>
                  </a:lnTo>
                  <a:lnTo>
                    <a:pt x="10094" y="748"/>
                  </a:lnTo>
                  <a:lnTo>
                    <a:pt x="10110" y="776"/>
                  </a:lnTo>
                  <a:lnTo>
                    <a:pt x="10127" y="804"/>
                  </a:lnTo>
                  <a:lnTo>
                    <a:pt x="10142" y="835"/>
                  </a:lnTo>
                  <a:lnTo>
                    <a:pt x="10168" y="899"/>
                  </a:lnTo>
                  <a:lnTo>
                    <a:pt x="10188" y="967"/>
                  </a:lnTo>
                  <a:lnTo>
                    <a:pt x="10197" y="1002"/>
                  </a:lnTo>
                  <a:lnTo>
                    <a:pt x="10203" y="1038"/>
                  </a:lnTo>
                  <a:lnTo>
                    <a:pt x="10212" y="1113"/>
                  </a:lnTo>
                  <a:lnTo>
                    <a:pt x="10215" y="1153"/>
                  </a:lnTo>
                  <a:lnTo>
                    <a:pt x="10216" y="1193"/>
                  </a:lnTo>
                  <a:lnTo>
                    <a:pt x="10216" y="1274"/>
                  </a:lnTo>
                  <a:lnTo>
                    <a:pt x="9725" y="1274"/>
                  </a:lnTo>
                  <a:lnTo>
                    <a:pt x="9234" y="1274"/>
                  </a:lnTo>
                  <a:lnTo>
                    <a:pt x="9240" y="1304"/>
                  </a:lnTo>
                  <a:lnTo>
                    <a:pt x="9249" y="1333"/>
                  </a:lnTo>
                  <a:lnTo>
                    <a:pt x="9260" y="1362"/>
                  </a:lnTo>
                  <a:lnTo>
                    <a:pt x="9273" y="1388"/>
                  </a:lnTo>
                  <a:lnTo>
                    <a:pt x="9288" y="1414"/>
                  </a:lnTo>
                  <a:lnTo>
                    <a:pt x="9306" y="1438"/>
                  </a:lnTo>
                  <a:lnTo>
                    <a:pt x="9327" y="1461"/>
                  </a:lnTo>
                  <a:lnTo>
                    <a:pt x="9350" y="1483"/>
                  </a:lnTo>
                  <a:lnTo>
                    <a:pt x="9375" y="1502"/>
                  </a:lnTo>
                  <a:lnTo>
                    <a:pt x="9402" y="1519"/>
                  </a:lnTo>
                  <a:lnTo>
                    <a:pt x="9417" y="1526"/>
                  </a:lnTo>
                  <a:lnTo>
                    <a:pt x="9432" y="1533"/>
                  </a:lnTo>
                  <a:lnTo>
                    <a:pt x="9464" y="1546"/>
                  </a:lnTo>
                  <a:lnTo>
                    <a:pt x="9498" y="1556"/>
                  </a:lnTo>
                  <a:lnTo>
                    <a:pt x="9534" y="1563"/>
                  </a:lnTo>
                  <a:lnTo>
                    <a:pt x="9574" y="1568"/>
                  </a:lnTo>
                  <a:lnTo>
                    <a:pt x="9615" y="1569"/>
                  </a:lnTo>
                  <a:lnTo>
                    <a:pt x="9658" y="1566"/>
                  </a:lnTo>
                  <a:lnTo>
                    <a:pt x="9705" y="1560"/>
                  </a:lnTo>
                  <a:lnTo>
                    <a:pt x="9752" y="1550"/>
                  </a:lnTo>
                  <a:lnTo>
                    <a:pt x="9800" y="1535"/>
                  </a:lnTo>
                  <a:lnTo>
                    <a:pt x="9846" y="1517"/>
                  </a:lnTo>
                  <a:lnTo>
                    <a:pt x="9890" y="1496"/>
                  </a:lnTo>
                  <a:lnTo>
                    <a:pt x="9929" y="1469"/>
                  </a:lnTo>
                  <a:lnTo>
                    <a:pt x="9964" y="1441"/>
                  </a:lnTo>
                  <a:lnTo>
                    <a:pt x="10120" y="1671"/>
                  </a:lnTo>
                  <a:lnTo>
                    <a:pt x="10095" y="1692"/>
                  </a:lnTo>
                  <a:lnTo>
                    <a:pt x="10067" y="1713"/>
                  </a:lnTo>
                  <a:lnTo>
                    <a:pt x="10008" y="1750"/>
                  </a:lnTo>
                  <a:lnTo>
                    <a:pt x="9945" y="1781"/>
                  </a:lnTo>
                  <a:lnTo>
                    <a:pt x="9875" y="1806"/>
                  </a:lnTo>
                  <a:lnTo>
                    <a:pt x="9803" y="1827"/>
                  </a:lnTo>
                  <a:lnTo>
                    <a:pt x="9767" y="1835"/>
                  </a:lnTo>
                  <a:lnTo>
                    <a:pt x="9729" y="1841"/>
                  </a:lnTo>
                  <a:lnTo>
                    <a:pt x="9692" y="1847"/>
                  </a:lnTo>
                  <a:lnTo>
                    <a:pt x="9653" y="1850"/>
                  </a:lnTo>
                  <a:lnTo>
                    <a:pt x="9615" y="1852"/>
                  </a:lnTo>
                  <a:lnTo>
                    <a:pt x="9576" y="1853"/>
                  </a:lnTo>
                  <a:lnTo>
                    <a:pt x="9502" y="1849"/>
                  </a:lnTo>
                  <a:lnTo>
                    <a:pt x="9466" y="1846"/>
                  </a:lnTo>
                  <a:lnTo>
                    <a:pt x="9430" y="1841"/>
                  </a:lnTo>
                  <a:lnTo>
                    <a:pt x="9396" y="1834"/>
                  </a:lnTo>
                  <a:lnTo>
                    <a:pt x="9362" y="1825"/>
                  </a:lnTo>
                  <a:lnTo>
                    <a:pt x="9329" y="1816"/>
                  </a:lnTo>
                  <a:lnTo>
                    <a:pt x="9297" y="1804"/>
                  </a:lnTo>
                  <a:lnTo>
                    <a:pt x="9234" y="1777"/>
                  </a:lnTo>
                  <a:lnTo>
                    <a:pt x="9206" y="1762"/>
                  </a:lnTo>
                  <a:lnTo>
                    <a:pt x="9177" y="1745"/>
                  </a:lnTo>
                  <a:lnTo>
                    <a:pt x="9123" y="1708"/>
                  </a:lnTo>
                  <a:lnTo>
                    <a:pt x="9098" y="1688"/>
                  </a:lnTo>
                  <a:lnTo>
                    <a:pt x="9074" y="1665"/>
                  </a:lnTo>
                  <a:lnTo>
                    <a:pt x="9050" y="1642"/>
                  </a:lnTo>
                  <a:lnTo>
                    <a:pt x="9028" y="1617"/>
                  </a:lnTo>
                  <a:lnTo>
                    <a:pt x="9008" y="1592"/>
                  </a:lnTo>
                  <a:lnTo>
                    <a:pt x="8989" y="1565"/>
                  </a:lnTo>
                  <a:lnTo>
                    <a:pt x="8954" y="1508"/>
                  </a:lnTo>
                  <a:lnTo>
                    <a:pt x="8939" y="1478"/>
                  </a:lnTo>
                  <a:lnTo>
                    <a:pt x="8925" y="1447"/>
                  </a:lnTo>
                  <a:lnTo>
                    <a:pt x="8913" y="1414"/>
                  </a:lnTo>
                  <a:lnTo>
                    <a:pt x="8902" y="1381"/>
                  </a:lnTo>
                  <a:lnTo>
                    <a:pt x="8893" y="1346"/>
                  </a:lnTo>
                  <a:lnTo>
                    <a:pt x="8885" y="1311"/>
                  </a:lnTo>
                  <a:lnTo>
                    <a:pt x="8879" y="1275"/>
                  </a:lnTo>
                  <a:lnTo>
                    <a:pt x="8875" y="1237"/>
                  </a:lnTo>
                  <a:lnTo>
                    <a:pt x="8872" y="1199"/>
                  </a:lnTo>
                  <a:lnTo>
                    <a:pt x="8871" y="1160"/>
                  </a:lnTo>
                  <a:close/>
                  <a:moveTo>
                    <a:pt x="7628" y="2024"/>
                  </a:moveTo>
                  <a:lnTo>
                    <a:pt x="7653" y="2034"/>
                  </a:lnTo>
                  <a:lnTo>
                    <a:pt x="7682" y="2041"/>
                  </a:lnTo>
                  <a:lnTo>
                    <a:pt x="7711" y="2045"/>
                  </a:lnTo>
                  <a:lnTo>
                    <a:pt x="7737" y="2047"/>
                  </a:lnTo>
                  <a:lnTo>
                    <a:pt x="7769" y="2046"/>
                  </a:lnTo>
                  <a:lnTo>
                    <a:pt x="7799" y="2042"/>
                  </a:lnTo>
                  <a:lnTo>
                    <a:pt x="7826" y="2035"/>
                  </a:lnTo>
                  <a:lnTo>
                    <a:pt x="7851" y="2025"/>
                  </a:lnTo>
                  <a:lnTo>
                    <a:pt x="7873" y="2012"/>
                  </a:lnTo>
                  <a:lnTo>
                    <a:pt x="7891" y="1995"/>
                  </a:lnTo>
                  <a:lnTo>
                    <a:pt x="7907" y="1975"/>
                  </a:lnTo>
                  <a:lnTo>
                    <a:pt x="7921" y="1951"/>
                  </a:lnTo>
                  <a:lnTo>
                    <a:pt x="7970" y="1836"/>
                  </a:lnTo>
                  <a:lnTo>
                    <a:pt x="7702" y="1169"/>
                  </a:lnTo>
                  <a:lnTo>
                    <a:pt x="7435" y="502"/>
                  </a:lnTo>
                  <a:lnTo>
                    <a:pt x="7805" y="502"/>
                  </a:lnTo>
                  <a:lnTo>
                    <a:pt x="8150" y="1419"/>
                  </a:lnTo>
                  <a:lnTo>
                    <a:pt x="8497" y="502"/>
                  </a:lnTo>
                  <a:lnTo>
                    <a:pt x="8869" y="502"/>
                  </a:lnTo>
                  <a:lnTo>
                    <a:pt x="8558" y="1269"/>
                  </a:lnTo>
                  <a:lnTo>
                    <a:pt x="8248" y="2036"/>
                  </a:lnTo>
                  <a:lnTo>
                    <a:pt x="8229" y="2081"/>
                  </a:lnTo>
                  <a:lnTo>
                    <a:pt x="8209" y="2120"/>
                  </a:lnTo>
                  <a:lnTo>
                    <a:pt x="8186" y="2157"/>
                  </a:lnTo>
                  <a:lnTo>
                    <a:pt x="8161" y="2190"/>
                  </a:lnTo>
                  <a:lnTo>
                    <a:pt x="8147" y="2204"/>
                  </a:lnTo>
                  <a:lnTo>
                    <a:pt x="8134" y="2218"/>
                  </a:lnTo>
                  <a:lnTo>
                    <a:pt x="8121" y="2232"/>
                  </a:lnTo>
                  <a:lnTo>
                    <a:pt x="8107" y="2245"/>
                  </a:lnTo>
                  <a:lnTo>
                    <a:pt x="8078" y="2268"/>
                  </a:lnTo>
                  <a:lnTo>
                    <a:pt x="8047" y="2287"/>
                  </a:lnTo>
                  <a:lnTo>
                    <a:pt x="8014" y="2303"/>
                  </a:lnTo>
                  <a:lnTo>
                    <a:pt x="7981" y="2317"/>
                  </a:lnTo>
                  <a:lnTo>
                    <a:pt x="7945" y="2329"/>
                  </a:lnTo>
                  <a:lnTo>
                    <a:pt x="7909" y="2338"/>
                  </a:lnTo>
                  <a:lnTo>
                    <a:pt x="7870" y="2344"/>
                  </a:lnTo>
                  <a:lnTo>
                    <a:pt x="7831" y="2350"/>
                  </a:lnTo>
                  <a:lnTo>
                    <a:pt x="7790" y="2354"/>
                  </a:lnTo>
                  <a:lnTo>
                    <a:pt x="7749" y="2355"/>
                  </a:lnTo>
                  <a:lnTo>
                    <a:pt x="7712" y="2354"/>
                  </a:lnTo>
                  <a:lnTo>
                    <a:pt x="7665" y="2349"/>
                  </a:lnTo>
                  <a:lnTo>
                    <a:pt x="7641" y="2347"/>
                  </a:lnTo>
                  <a:lnTo>
                    <a:pt x="7617" y="2342"/>
                  </a:lnTo>
                  <a:lnTo>
                    <a:pt x="7579" y="2333"/>
                  </a:lnTo>
                  <a:lnTo>
                    <a:pt x="7628" y="2024"/>
                  </a:lnTo>
                  <a:close/>
                  <a:moveTo>
                    <a:pt x="6106" y="1821"/>
                  </a:moveTo>
                  <a:lnTo>
                    <a:pt x="6106" y="910"/>
                  </a:lnTo>
                  <a:lnTo>
                    <a:pt x="6106" y="0"/>
                  </a:lnTo>
                  <a:lnTo>
                    <a:pt x="6751" y="0"/>
                  </a:lnTo>
                  <a:lnTo>
                    <a:pt x="7396" y="0"/>
                  </a:lnTo>
                  <a:lnTo>
                    <a:pt x="7396" y="342"/>
                  </a:lnTo>
                  <a:lnTo>
                    <a:pt x="6494" y="342"/>
                  </a:lnTo>
                  <a:lnTo>
                    <a:pt x="6494" y="723"/>
                  </a:lnTo>
                  <a:lnTo>
                    <a:pt x="7377" y="723"/>
                  </a:lnTo>
                  <a:lnTo>
                    <a:pt x="7377" y="1064"/>
                  </a:lnTo>
                  <a:lnTo>
                    <a:pt x="6494" y="1064"/>
                  </a:lnTo>
                  <a:lnTo>
                    <a:pt x="6494" y="1479"/>
                  </a:lnTo>
                  <a:lnTo>
                    <a:pt x="7396" y="1479"/>
                  </a:lnTo>
                  <a:lnTo>
                    <a:pt x="7396" y="1821"/>
                  </a:lnTo>
                  <a:lnTo>
                    <a:pt x="6751" y="1821"/>
                  </a:lnTo>
                  <a:lnTo>
                    <a:pt x="6106" y="1821"/>
                  </a:lnTo>
                  <a:close/>
                  <a:moveTo>
                    <a:pt x="5473" y="1395"/>
                  </a:moveTo>
                  <a:lnTo>
                    <a:pt x="5473" y="928"/>
                  </a:lnTo>
                  <a:lnTo>
                    <a:pt x="5448" y="897"/>
                  </a:lnTo>
                  <a:lnTo>
                    <a:pt x="5418" y="868"/>
                  </a:lnTo>
                  <a:lnTo>
                    <a:pt x="5401" y="855"/>
                  </a:lnTo>
                  <a:lnTo>
                    <a:pt x="5383" y="843"/>
                  </a:lnTo>
                  <a:lnTo>
                    <a:pt x="5365" y="831"/>
                  </a:lnTo>
                  <a:lnTo>
                    <a:pt x="5346" y="820"/>
                  </a:lnTo>
                  <a:lnTo>
                    <a:pt x="5325" y="810"/>
                  </a:lnTo>
                  <a:lnTo>
                    <a:pt x="5305" y="802"/>
                  </a:lnTo>
                  <a:lnTo>
                    <a:pt x="5262" y="789"/>
                  </a:lnTo>
                  <a:lnTo>
                    <a:pt x="5218" y="780"/>
                  </a:lnTo>
                  <a:lnTo>
                    <a:pt x="5197" y="779"/>
                  </a:lnTo>
                  <a:lnTo>
                    <a:pt x="5175" y="778"/>
                  </a:lnTo>
                  <a:lnTo>
                    <a:pt x="5138" y="779"/>
                  </a:lnTo>
                  <a:lnTo>
                    <a:pt x="5103" y="785"/>
                  </a:lnTo>
                  <a:lnTo>
                    <a:pt x="5070" y="794"/>
                  </a:lnTo>
                  <a:lnTo>
                    <a:pt x="5038" y="806"/>
                  </a:lnTo>
                  <a:lnTo>
                    <a:pt x="5008" y="821"/>
                  </a:lnTo>
                  <a:lnTo>
                    <a:pt x="4981" y="839"/>
                  </a:lnTo>
                  <a:lnTo>
                    <a:pt x="4956" y="861"/>
                  </a:lnTo>
                  <a:lnTo>
                    <a:pt x="4932" y="883"/>
                  </a:lnTo>
                  <a:lnTo>
                    <a:pt x="4911" y="911"/>
                  </a:lnTo>
                  <a:lnTo>
                    <a:pt x="4892" y="940"/>
                  </a:lnTo>
                  <a:lnTo>
                    <a:pt x="4876" y="971"/>
                  </a:lnTo>
                  <a:lnTo>
                    <a:pt x="4863" y="1004"/>
                  </a:lnTo>
                  <a:lnTo>
                    <a:pt x="4852" y="1040"/>
                  </a:lnTo>
                  <a:lnTo>
                    <a:pt x="4849" y="1060"/>
                  </a:lnTo>
                  <a:lnTo>
                    <a:pt x="4845" y="1079"/>
                  </a:lnTo>
                  <a:lnTo>
                    <a:pt x="4840" y="1118"/>
                  </a:lnTo>
                  <a:lnTo>
                    <a:pt x="4839" y="1160"/>
                  </a:lnTo>
                  <a:lnTo>
                    <a:pt x="4840" y="1202"/>
                  </a:lnTo>
                  <a:lnTo>
                    <a:pt x="4845" y="1242"/>
                  </a:lnTo>
                  <a:lnTo>
                    <a:pt x="4852" y="1280"/>
                  </a:lnTo>
                  <a:lnTo>
                    <a:pt x="4863" y="1317"/>
                  </a:lnTo>
                  <a:lnTo>
                    <a:pt x="4876" y="1351"/>
                  </a:lnTo>
                  <a:lnTo>
                    <a:pt x="4892" y="1382"/>
                  </a:lnTo>
                  <a:lnTo>
                    <a:pt x="4911" y="1412"/>
                  </a:lnTo>
                  <a:lnTo>
                    <a:pt x="4932" y="1438"/>
                  </a:lnTo>
                  <a:lnTo>
                    <a:pt x="4956" y="1462"/>
                  </a:lnTo>
                  <a:lnTo>
                    <a:pt x="4981" y="1484"/>
                  </a:lnTo>
                  <a:lnTo>
                    <a:pt x="5008" y="1502"/>
                  </a:lnTo>
                  <a:lnTo>
                    <a:pt x="5038" y="1516"/>
                  </a:lnTo>
                  <a:lnTo>
                    <a:pt x="5070" y="1529"/>
                  </a:lnTo>
                  <a:lnTo>
                    <a:pt x="5103" y="1538"/>
                  </a:lnTo>
                  <a:lnTo>
                    <a:pt x="5138" y="1543"/>
                  </a:lnTo>
                  <a:lnTo>
                    <a:pt x="5175" y="1545"/>
                  </a:lnTo>
                  <a:lnTo>
                    <a:pt x="5218" y="1541"/>
                  </a:lnTo>
                  <a:lnTo>
                    <a:pt x="5262" y="1533"/>
                  </a:lnTo>
                  <a:lnTo>
                    <a:pt x="5305" y="1520"/>
                  </a:lnTo>
                  <a:lnTo>
                    <a:pt x="5325" y="1511"/>
                  </a:lnTo>
                  <a:lnTo>
                    <a:pt x="5346" y="1502"/>
                  </a:lnTo>
                  <a:lnTo>
                    <a:pt x="5383" y="1480"/>
                  </a:lnTo>
                  <a:lnTo>
                    <a:pt x="5418" y="1455"/>
                  </a:lnTo>
                  <a:lnTo>
                    <a:pt x="5448" y="1426"/>
                  </a:lnTo>
                  <a:lnTo>
                    <a:pt x="5461" y="1411"/>
                  </a:lnTo>
                  <a:lnTo>
                    <a:pt x="5473" y="1395"/>
                  </a:lnTo>
                  <a:close/>
                  <a:moveTo>
                    <a:pt x="5473" y="1821"/>
                  </a:moveTo>
                  <a:lnTo>
                    <a:pt x="5473" y="1652"/>
                  </a:lnTo>
                  <a:lnTo>
                    <a:pt x="5452" y="1674"/>
                  </a:lnTo>
                  <a:lnTo>
                    <a:pt x="5432" y="1697"/>
                  </a:lnTo>
                  <a:lnTo>
                    <a:pt x="5388" y="1738"/>
                  </a:lnTo>
                  <a:lnTo>
                    <a:pt x="5341" y="1773"/>
                  </a:lnTo>
                  <a:lnTo>
                    <a:pt x="5316" y="1787"/>
                  </a:lnTo>
                  <a:lnTo>
                    <a:pt x="5290" y="1801"/>
                  </a:lnTo>
                  <a:lnTo>
                    <a:pt x="5238" y="1824"/>
                  </a:lnTo>
                  <a:lnTo>
                    <a:pt x="5182" y="1840"/>
                  </a:lnTo>
                  <a:lnTo>
                    <a:pt x="5154" y="1846"/>
                  </a:lnTo>
                  <a:lnTo>
                    <a:pt x="5125" y="1849"/>
                  </a:lnTo>
                  <a:lnTo>
                    <a:pt x="5066" y="1853"/>
                  </a:lnTo>
                  <a:lnTo>
                    <a:pt x="5005" y="1850"/>
                  </a:lnTo>
                  <a:lnTo>
                    <a:pt x="4946" y="1841"/>
                  </a:lnTo>
                  <a:lnTo>
                    <a:pt x="4917" y="1835"/>
                  </a:lnTo>
                  <a:lnTo>
                    <a:pt x="4888" y="1827"/>
                  </a:lnTo>
                  <a:lnTo>
                    <a:pt x="4861" y="1817"/>
                  </a:lnTo>
                  <a:lnTo>
                    <a:pt x="4834" y="1807"/>
                  </a:lnTo>
                  <a:lnTo>
                    <a:pt x="4809" y="1794"/>
                  </a:lnTo>
                  <a:lnTo>
                    <a:pt x="4783" y="1781"/>
                  </a:lnTo>
                  <a:lnTo>
                    <a:pt x="4735" y="1750"/>
                  </a:lnTo>
                  <a:lnTo>
                    <a:pt x="4712" y="1733"/>
                  </a:lnTo>
                  <a:lnTo>
                    <a:pt x="4690" y="1714"/>
                  </a:lnTo>
                  <a:lnTo>
                    <a:pt x="4669" y="1694"/>
                  </a:lnTo>
                  <a:lnTo>
                    <a:pt x="4650" y="1672"/>
                  </a:lnTo>
                  <a:lnTo>
                    <a:pt x="4630" y="1649"/>
                  </a:lnTo>
                  <a:lnTo>
                    <a:pt x="4611" y="1625"/>
                  </a:lnTo>
                  <a:lnTo>
                    <a:pt x="4579" y="1574"/>
                  </a:lnTo>
                  <a:lnTo>
                    <a:pt x="4563" y="1546"/>
                  </a:lnTo>
                  <a:lnTo>
                    <a:pt x="4550" y="1516"/>
                  </a:lnTo>
                  <a:lnTo>
                    <a:pt x="4526" y="1455"/>
                  </a:lnTo>
                  <a:lnTo>
                    <a:pt x="4507" y="1388"/>
                  </a:lnTo>
                  <a:lnTo>
                    <a:pt x="4499" y="1353"/>
                  </a:lnTo>
                  <a:lnTo>
                    <a:pt x="4493" y="1316"/>
                  </a:lnTo>
                  <a:lnTo>
                    <a:pt x="4488" y="1279"/>
                  </a:lnTo>
                  <a:lnTo>
                    <a:pt x="4484" y="1241"/>
                  </a:lnTo>
                  <a:lnTo>
                    <a:pt x="4482" y="1201"/>
                  </a:lnTo>
                  <a:lnTo>
                    <a:pt x="4481" y="1160"/>
                  </a:lnTo>
                  <a:lnTo>
                    <a:pt x="4484" y="1081"/>
                  </a:lnTo>
                  <a:lnTo>
                    <a:pt x="4493" y="1007"/>
                  </a:lnTo>
                  <a:lnTo>
                    <a:pt x="4499" y="972"/>
                  </a:lnTo>
                  <a:lnTo>
                    <a:pt x="4506" y="937"/>
                  </a:lnTo>
                  <a:lnTo>
                    <a:pt x="4525" y="871"/>
                  </a:lnTo>
                  <a:lnTo>
                    <a:pt x="4549" y="810"/>
                  </a:lnTo>
                  <a:lnTo>
                    <a:pt x="4562" y="782"/>
                  </a:lnTo>
                  <a:lnTo>
                    <a:pt x="4578" y="753"/>
                  </a:lnTo>
                  <a:lnTo>
                    <a:pt x="4610" y="701"/>
                  </a:lnTo>
                  <a:lnTo>
                    <a:pt x="4628" y="677"/>
                  </a:lnTo>
                  <a:lnTo>
                    <a:pt x="4647" y="655"/>
                  </a:lnTo>
                  <a:lnTo>
                    <a:pt x="4688" y="611"/>
                  </a:lnTo>
                  <a:lnTo>
                    <a:pt x="4732" y="575"/>
                  </a:lnTo>
                  <a:lnTo>
                    <a:pt x="4756" y="559"/>
                  </a:lnTo>
                  <a:lnTo>
                    <a:pt x="4780" y="543"/>
                  </a:lnTo>
                  <a:lnTo>
                    <a:pt x="4832" y="517"/>
                  </a:lnTo>
                  <a:lnTo>
                    <a:pt x="4860" y="506"/>
                  </a:lnTo>
                  <a:lnTo>
                    <a:pt x="4887" y="496"/>
                  </a:lnTo>
                  <a:lnTo>
                    <a:pt x="4915" y="488"/>
                  </a:lnTo>
                  <a:lnTo>
                    <a:pt x="4944" y="482"/>
                  </a:lnTo>
                  <a:lnTo>
                    <a:pt x="5004" y="472"/>
                  </a:lnTo>
                  <a:lnTo>
                    <a:pt x="5066" y="470"/>
                  </a:lnTo>
                  <a:lnTo>
                    <a:pt x="5124" y="472"/>
                  </a:lnTo>
                  <a:lnTo>
                    <a:pt x="5152" y="476"/>
                  </a:lnTo>
                  <a:lnTo>
                    <a:pt x="5180" y="482"/>
                  </a:lnTo>
                  <a:lnTo>
                    <a:pt x="5208" y="489"/>
                  </a:lnTo>
                  <a:lnTo>
                    <a:pt x="5235" y="498"/>
                  </a:lnTo>
                  <a:lnTo>
                    <a:pt x="5263" y="507"/>
                  </a:lnTo>
                  <a:lnTo>
                    <a:pt x="5288" y="519"/>
                  </a:lnTo>
                  <a:lnTo>
                    <a:pt x="5314" y="532"/>
                  </a:lnTo>
                  <a:lnTo>
                    <a:pt x="5340" y="548"/>
                  </a:lnTo>
                  <a:lnTo>
                    <a:pt x="5364" y="565"/>
                  </a:lnTo>
                  <a:lnTo>
                    <a:pt x="5388" y="583"/>
                  </a:lnTo>
                  <a:lnTo>
                    <a:pt x="5432" y="623"/>
                  </a:lnTo>
                  <a:lnTo>
                    <a:pt x="5452" y="646"/>
                  </a:lnTo>
                  <a:lnTo>
                    <a:pt x="5473" y="671"/>
                  </a:lnTo>
                  <a:lnTo>
                    <a:pt x="5473" y="0"/>
                  </a:lnTo>
                  <a:lnTo>
                    <a:pt x="5822" y="0"/>
                  </a:lnTo>
                  <a:lnTo>
                    <a:pt x="5822" y="910"/>
                  </a:lnTo>
                  <a:lnTo>
                    <a:pt x="5822" y="1821"/>
                  </a:lnTo>
                  <a:lnTo>
                    <a:pt x="5473" y="1821"/>
                  </a:lnTo>
                  <a:close/>
                  <a:moveTo>
                    <a:pt x="3943" y="1821"/>
                  </a:moveTo>
                  <a:lnTo>
                    <a:pt x="3943" y="910"/>
                  </a:lnTo>
                  <a:lnTo>
                    <a:pt x="3943" y="0"/>
                  </a:lnTo>
                  <a:lnTo>
                    <a:pt x="4290" y="0"/>
                  </a:lnTo>
                  <a:lnTo>
                    <a:pt x="4290" y="910"/>
                  </a:lnTo>
                  <a:lnTo>
                    <a:pt x="4290" y="1821"/>
                  </a:lnTo>
                  <a:lnTo>
                    <a:pt x="3943" y="1821"/>
                  </a:lnTo>
                  <a:close/>
                  <a:moveTo>
                    <a:pt x="3098" y="753"/>
                  </a:moveTo>
                  <a:lnTo>
                    <a:pt x="3060" y="755"/>
                  </a:lnTo>
                  <a:lnTo>
                    <a:pt x="3023" y="760"/>
                  </a:lnTo>
                  <a:lnTo>
                    <a:pt x="2990" y="768"/>
                  </a:lnTo>
                  <a:lnTo>
                    <a:pt x="2959" y="779"/>
                  </a:lnTo>
                  <a:lnTo>
                    <a:pt x="2930" y="792"/>
                  </a:lnTo>
                  <a:lnTo>
                    <a:pt x="2905" y="808"/>
                  </a:lnTo>
                  <a:lnTo>
                    <a:pt x="2882" y="825"/>
                  </a:lnTo>
                  <a:lnTo>
                    <a:pt x="2862" y="845"/>
                  </a:lnTo>
                  <a:lnTo>
                    <a:pt x="2843" y="865"/>
                  </a:lnTo>
                  <a:lnTo>
                    <a:pt x="2827" y="888"/>
                  </a:lnTo>
                  <a:lnTo>
                    <a:pt x="2802" y="935"/>
                  </a:lnTo>
                  <a:lnTo>
                    <a:pt x="2792" y="960"/>
                  </a:lnTo>
                  <a:lnTo>
                    <a:pt x="2785" y="984"/>
                  </a:lnTo>
                  <a:lnTo>
                    <a:pt x="2779" y="1009"/>
                  </a:lnTo>
                  <a:lnTo>
                    <a:pt x="2775" y="1034"/>
                  </a:lnTo>
                  <a:lnTo>
                    <a:pt x="3426" y="1034"/>
                  </a:lnTo>
                  <a:lnTo>
                    <a:pt x="3423" y="1010"/>
                  </a:lnTo>
                  <a:lnTo>
                    <a:pt x="3419" y="986"/>
                  </a:lnTo>
                  <a:lnTo>
                    <a:pt x="3411" y="961"/>
                  </a:lnTo>
                  <a:lnTo>
                    <a:pt x="3403" y="937"/>
                  </a:lnTo>
                  <a:lnTo>
                    <a:pt x="3391" y="913"/>
                  </a:lnTo>
                  <a:lnTo>
                    <a:pt x="3378" y="891"/>
                  </a:lnTo>
                  <a:lnTo>
                    <a:pt x="3362" y="868"/>
                  </a:lnTo>
                  <a:lnTo>
                    <a:pt x="3344" y="846"/>
                  </a:lnTo>
                  <a:lnTo>
                    <a:pt x="3324" y="827"/>
                  </a:lnTo>
                  <a:lnTo>
                    <a:pt x="3300" y="809"/>
                  </a:lnTo>
                  <a:lnTo>
                    <a:pt x="3273" y="794"/>
                  </a:lnTo>
                  <a:lnTo>
                    <a:pt x="3245" y="779"/>
                  </a:lnTo>
                  <a:lnTo>
                    <a:pt x="3229" y="773"/>
                  </a:lnTo>
                  <a:lnTo>
                    <a:pt x="3213" y="768"/>
                  </a:lnTo>
                  <a:lnTo>
                    <a:pt x="3177" y="760"/>
                  </a:lnTo>
                  <a:lnTo>
                    <a:pt x="3140" y="755"/>
                  </a:lnTo>
                  <a:lnTo>
                    <a:pt x="3098" y="753"/>
                  </a:lnTo>
                  <a:close/>
                  <a:moveTo>
                    <a:pt x="2415" y="1160"/>
                  </a:moveTo>
                  <a:lnTo>
                    <a:pt x="2417" y="1124"/>
                  </a:lnTo>
                  <a:lnTo>
                    <a:pt x="2419" y="1090"/>
                  </a:lnTo>
                  <a:lnTo>
                    <a:pt x="2429" y="1020"/>
                  </a:lnTo>
                  <a:lnTo>
                    <a:pt x="2444" y="954"/>
                  </a:lnTo>
                  <a:lnTo>
                    <a:pt x="2454" y="922"/>
                  </a:lnTo>
                  <a:lnTo>
                    <a:pt x="2466" y="891"/>
                  </a:lnTo>
                  <a:lnTo>
                    <a:pt x="2479" y="861"/>
                  </a:lnTo>
                  <a:lnTo>
                    <a:pt x="2493" y="831"/>
                  </a:lnTo>
                  <a:lnTo>
                    <a:pt x="2526" y="773"/>
                  </a:lnTo>
                  <a:lnTo>
                    <a:pt x="2545" y="747"/>
                  </a:lnTo>
                  <a:lnTo>
                    <a:pt x="2564" y="720"/>
                  </a:lnTo>
                  <a:lnTo>
                    <a:pt x="2585" y="695"/>
                  </a:lnTo>
                  <a:lnTo>
                    <a:pt x="2607" y="671"/>
                  </a:lnTo>
                  <a:lnTo>
                    <a:pt x="2655" y="627"/>
                  </a:lnTo>
                  <a:lnTo>
                    <a:pt x="2681" y="607"/>
                  </a:lnTo>
                  <a:lnTo>
                    <a:pt x="2707" y="587"/>
                  </a:lnTo>
                  <a:lnTo>
                    <a:pt x="2763" y="553"/>
                  </a:lnTo>
                  <a:lnTo>
                    <a:pt x="2792" y="537"/>
                  </a:lnTo>
                  <a:lnTo>
                    <a:pt x="2823" y="524"/>
                  </a:lnTo>
                  <a:lnTo>
                    <a:pt x="2855" y="512"/>
                  </a:lnTo>
                  <a:lnTo>
                    <a:pt x="2887" y="500"/>
                  </a:lnTo>
                  <a:lnTo>
                    <a:pt x="2921" y="492"/>
                  </a:lnTo>
                  <a:lnTo>
                    <a:pt x="2954" y="483"/>
                  </a:lnTo>
                  <a:lnTo>
                    <a:pt x="2989" y="477"/>
                  </a:lnTo>
                  <a:lnTo>
                    <a:pt x="3025" y="474"/>
                  </a:lnTo>
                  <a:lnTo>
                    <a:pt x="3098" y="470"/>
                  </a:lnTo>
                  <a:lnTo>
                    <a:pt x="3171" y="472"/>
                  </a:lnTo>
                  <a:lnTo>
                    <a:pt x="3241" y="483"/>
                  </a:lnTo>
                  <a:lnTo>
                    <a:pt x="3273" y="490"/>
                  </a:lnTo>
                  <a:lnTo>
                    <a:pt x="3307" y="500"/>
                  </a:lnTo>
                  <a:lnTo>
                    <a:pt x="3338" y="511"/>
                  </a:lnTo>
                  <a:lnTo>
                    <a:pt x="3369" y="523"/>
                  </a:lnTo>
                  <a:lnTo>
                    <a:pt x="3398" y="536"/>
                  </a:lnTo>
                  <a:lnTo>
                    <a:pt x="3427" y="551"/>
                  </a:lnTo>
                  <a:lnTo>
                    <a:pt x="3455" y="567"/>
                  </a:lnTo>
                  <a:lnTo>
                    <a:pt x="3482" y="585"/>
                  </a:lnTo>
                  <a:lnTo>
                    <a:pt x="3507" y="604"/>
                  </a:lnTo>
                  <a:lnTo>
                    <a:pt x="3531" y="626"/>
                  </a:lnTo>
                  <a:lnTo>
                    <a:pt x="3555" y="647"/>
                  </a:lnTo>
                  <a:lnTo>
                    <a:pt x="3577" y="670"/>
                  </a:lnTo>
                  <a:lnTo>
                    <a:pt x="3599" y="695"/>
                  </a:lnTo>
                  <a:lnTo>
                    <a:pt x="3619" y="720"/>
                  </a:lnTo>
                  <a:lnTo>
                    <a:pt x="3637" y="748"/>
                  </a:lnTo>
                  <a:lnTo>
                    <a:pt x="3655" y="776"/>
                  </a:lnTo>
                  <a:lnTo>
                    <a:pt x="3671" y="804"/>
                  </a:lnTo>
                  <a:lnTo>
                    <a:pt x="3686" y="835"/>
                  </a:lnTo>
                  <a:lnTo>
                    <a:pt x="3713" y="899"/>
                  </a:lnTo>
                  <a:lnTo>
                    <a:pt x="3733" y="967"/>
                  </a:lnTo>
                  <a:lnTo>
                    <a:pt x="3740" y="1002"/>
                  </a:lnTo>
                  <a:lnTo>
                    <a:pt x="3747" y="1038"/>
                  </a:lnTo>
                  <a:lnTo>
                    <a:pt x="3757" y="1113"/>
                  </a:lnTo>
                  <a:lnTo>
                    <a:pt x="3759" y="1153"/>
                  </a:lnTo>
                  <a:lnTo>
                    <a:pt x="3759" y="1193"/>
                  </a:lnTo>
                  <a:lnTo>
                    <a:pt x="3759" y="1274"/>
                  </a:lnTo>
                  <a:lnTo>
                    <a:pt x="3269" y="1274"/>
                  </a:lnTo>
                  <a:lnTo>
                    <a:pt x="2779" y="1274"/>
                  </a:lnTo>
                  <a:lnTo>
                    <a:pt x="2785" y="1304"/>
                  </a:lnTo>
                  <a:lnTo>
                    <a:pt x="2793" y="1333"/>
                  </a:lnTo>
                  <a:lnTo>
                    <a:pt x="2804" y="1362"/>
                  </a:lnTo>
                  <a:lnTo>
                    <a:pt x="2817" y="1388"/>
                  </a:lnTo>
                  <a:lnTo>
                    <a:pt x="2833" y="1414"/>
                  </a:lnTo>
                  <a:lnTo>
                    <a:pt x="2851" y="1438"/>
                  </a:lnTo>
                  <a:lnTo>
                    <a:pt x="2871" y="1461"/>
                  </a:lnTo>
                  <a:lnTo>
                    <a:pt x="2894" y="1483"/>
                  </a:lnTo>
                  <a:lnTo>
                    <a:pt x="2919" y="1502"/>
                  </a:lnTo>
                  <a:lnTo>
                    <a:pt x="2946" y="1519"/>
                  </a:lnTo>
                  <a:lnTo>
                    <a:pt x="2961" y="1526"/>
                  </a:lnTo>
                  <a:lnTo>
                    <a:pt x="2976" y="1533"/>
                  </a:lnTo>
                  <a:lnTo>
                    <a:pt x="3008" y="1546"/>
                  </a:lnTo>
                  <a:lnTo>
                    <a:pt x="3042" y="1556"/>
                  </a:lnTo>
                  <a:lnTo>
                    <a:pt x="3079" y="1563"/>
                  </a:lnTo>
                  <a:lnTo>
                    <a:pt x="3117" y="1568"/>
                  </a:lnTo>
                  <a:lnTo>
                    <a:pt x="3158" y="1569"/>
                  </a:lnTo>
                  <a:lnTo>
                    <a:pt x="3203" y="1566"/>
                  </a:lnTo>
                  <a:lnTo>
                    <a:pt x="3248" y="1560"/>
                  </a:lnTo>
                  <a:lnTo>
                    <a:pt x="3296" y="1550"/>
                  </a:lnTo>
                  <a:lnTo>
                    <a:pt x="3344" y="1535"/>
                  </a:lnTo>
                  <a:lnTo>
                    <a:pt x="3390" y="1517"/>
                  </a:lnTo>
                  <a:lnTo>
                    <a:pt x="3434" y="1496"/>
                  </a:lnTo>
                  <a:lnTo>
                    <a:pt x="3474" y="1469"/>
                  </a:lnTo>
                  <a:lnTo>
                    <a:pt x="3509" y="1441"/>
                  </a:lnTo>
                  <a:lnTo>
                    <a:pt x="3663" y="1671"/>
                  </a:lnTo>
                  <a:lnTo>
                    <a:pt x="3638" y="1692"/>
                  </a:lnTo>
                  <a:lnTo>
                    <a:pt x="3612" y="1713"/>
                  </a:lnTo>
                  <a:lnTo>
                    <a:pt x="3553" y="1750"/>
                  </a:lnTo>
                  <a:lnTo>
                    <a:pt x="3488" y="1781"/>
                  </a:lnTo>
                  <a:lnTo>
                    <a:pt x="3420" y="1806"/>
                  </a:lnTo>
                  <a:lnTo>
                    <a:pt x="3348" y="1827"/>
                  </a:lnTo>
                  <a:lnTo>
                    <a:pt x="3311" y="1835"/>
                  </a:lnTo>
                  <a:lnTo>
                    <a:pt x="3273" y="1841"/>
                  </a:lnTo>
                  <a:lnTo>
                    <a:pt x="3235" y="1847"/>
                  </a:lnTo>
                  <a:lnTo>
                    <a:pt x="3197" y="1850"/>
                  </a:lnTo>
                  <a:lnTo>
                    <a:pt x="3158" y="1852"/>
                  </a:lnTo>
                  <a:lnTo>
                    <a:pt x="3120" y="1853"/>
                  </a:lnTo>
                  <a:lnTo>
                    <a:pt x="3047" y="1849"/>
                  </a:lnTo>
                  <a:lnTo>
                    <a:pt x="3011" y="1846"/>
                  </a:lnTo>
                  <a:lnTo>
                    <a:pt x="2975" y="1841"/>
                  </a:lnTo>
                  <a:lnTo>
                    <a:pt x="2940" y="1834"/>
                  </a:lnTo>
                  <a:lnTo>
                    <a:pt x="2906" y="1825"/>
                  </a:lnTo>
                  <a:lnTo>
                    <a:pt x="2873" y="1816"/>
                  </a:lnTo>
                  <a:lnTo>
                    <a:pt x="2840" y="1804"/>
                  </a:lnTo>
                  <a:lnTo>
                    <a:pt x="2779" y="1777"/>
                  </a:lnTo>
                  <a:lnTo>
                    <a:pt x="2749" y="1762"/>
                  </a:lnTo>
                  <a:lnTo>
                    <a:pt x="2720" y="1745"/>
                  </a:lnTo>
                  <a:lnTo>
                    <a:pt x="2666" y="1708"/>
                  </a:lnTo>
                  <a:lnTo>
                    <a:pt x="2641" y="1688"/>
                  </a:lnTo>
                  <a:lnTo>
                    <a:pt x="2617" y="1665"/>
                  </a:lnTo>
                  <a:lnTo>
                    <a:pt x="2594" y="1642"/>
                  </a:lnTo>
                  <a:lnTo>
                    <a:pt x="2573" y="1617"/>
                  </a:lnTo>
                  <a:lnTo>
                    <a:pt x="2552" y="1592"/>
                  </a:lnTo>
                  <a:lnTo>
                    <a:pt x="2533" y="1565"/>
                  </a:lnTo>
                  <a:lnTo>
                    <a:pt x="2498" y="1508"/>
                  </a:lnTo>
                  <a:lnTo>
                    <a:pt x="2483" y="1478"/>
                  </a:lnTo>
                  <a:lnTo>
                    <a:pt x="2469" y="1447"/>
                  </a:lnTo>
                  <a:lnTo>
                    <a:pt x="2456" y="1414"/>
                  </a:lnTo>
                  <a:lnTo>
                    <a:pt x="2445" y="1381"/>
                  </a:lnTo>
                  <a:lnTo>
                    <a:pt x="2437" y="1346"/>
                  </a:lnTo>
                  <a:lnTo>
                    <a:pt x="2429" y="1311"/>
                  </a:lnTo>
                  <a:lnTo>
                    <a:pt x="2423" y="1275"/>
                  </a:lnTo>
                  <a:lnTo>
                    <a:pt x="2419" y="1237"/>
                  </a:lnTo>
                  <a:lnTo>
                    <a:pt x="2417" y="1199"/>
                  </a:lnTo>
                  <a:lnTo>
                    <a:pt x="2415" y="1160"/>
                  </a:lnTo>
                  <a:close/>
                  <a:moveTo>
                    <a:pt x="1571" y="1821"/>
                  </a:moveTo>
                  <a:lnTo>
                    <a:pt x="1411" y="1195"/>
                  </a:lnTo>
                  <a:lnTo>
                    <a:pt x="1252" y="571"/>
                  </a:lnTo>
                  <a:lnTo>
                    <a:pt x="1093" y="1195"/>
                  </a:lnTo>
                  <a:lnTo>
                    <a:pt x="935" y="1821"/>
                  </a:lnTo>
                  <a:lnTo>
                    <a:pt x="522" y="1821"/>
                  </a:lnTo>
                  <a:lnTo>
                    <a:pt x="260" y="910"/>
                  </a:lnTo>
                  <a:lnTo>
                    <a:pt x="0" y="0"/>
                  </a:lnTo>
                  <a:lnTo>
                    <a:pt x="434" y="0"/>
                  </a:lnTo>
                  <a:lnTo>
                    <a:pt x="594" y="657"/>
                  </a:lnTo>
                  <a:lnTo>
                    <a:pt x="754" y="1315"/>
                  </a:lnTo>
                  <a:lnTo>
                    <a:pt x="928" y="657"/>
                  </a:lnTo>
                  <a:lnTo>
                    <a:pt x="1102" y="0"/>
                  </a:lnTo>
                  <a:lnTo>
                    <a:pt x="1404" y="0"/>
                  </a:lnTo>
                  <a:lnTo>
                    <a:pt x="1576" y="657"/>
                  </a:lnTo>
                  <a:lnTo>
                    <a:pt x="1748" y="1315"/>
                  </a:lnTo>
                  <a:lnTo>
                    <a:pt x="1908" y="657"/>
                  </a:lnTo>
                  <a:lnTo>
                    <a:pt x="2069" y="0"/>
                  </a:lnTo>
                  <a:lnTo>
                    <a:pt x="2503" y="0"/>
                  </a:lnTo>
                  <a:lnTo>
                    <a:pt x="2243" y="910"/>
                  </a:lnTo>
                  <a:lnTo>
                    <a:pt x="1984" y="1821"/>
                  </a:lnTo>
                  <a:lnTo>
                    <a:pt x="1571" y="182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>
                <a:solidFill>
                  <a:prstClr val="black"/>
                </a:solidFill>
              </a:endParaRPr>
            </a:p>
          </p:txBody>
        </p:sp>
        <p:grpSp>
          <p:nvGrpSpPr>
            <p:cNvPr id="21" name="Group 20"/>
            <p:cNvGrpSpPr/>
            <p:nvPr userDrawn="1"/>
          </p:nvGrpSpPr>
          <p:grpSpPr>
            <a:xfrm>
              <a:off x="2627313" y="558800"/>
              <a:ext cx="646112" cy="644525"/>
              <a:chOff x="2627313" y="558800"/>
              <a:chExt cx="646112" cy="644525"/>
            </a:xfrm>
          </p:grpSpPr>
          <p:sp>
            <p:nvSpPr>
              <p:cNvPr id="22" name="Freeform 7"/>
              <p:cNvSpPr>
                <a:spLocks/>
              </p:cNvSpPr>
              <p:nvPr userDrawn="1"/>
            </p:nvSpPr>
            <p:spPr bwMode="auto">
              <a:xfrm>
                <a:off x="2627313" y="558800"/>
                <a:ext cx="646112" cy="644525"/>
              </a:xfrm>
              <a:custGeom>
                <a:avLst/>
                <a:gdLst>
                  <a:gd name="T0" fmla="*/ 2433 w 2439"/>
                  <a:gd name="T1" fmla="*/ 1343 h 2436"/>
                  <a:gd name="T2" fmla="*/ 2408 w 2439"/>
                  <a:gd name="T3" fmla="*/ 1493 h 2436"/>
                  <a:gd name="T4" fmla="*/ 2365 w 2439"/>
                  <a:gd name="T5" fmla="*/ 1637 h 2436"/>
                  <a:gd name="T6" fmla="*/ 2306 w 2439"/>
                  <a:gd name="T7" fmla="*/ 1772 h 2436"/>
                  <a:gd name="T8" fmla="*/ 2231 w 2439"/>
                  <a:gd name="T9" fmla="*/ 1899 h 2436"/>
                  <a:gd name="T10" fmla="*/ 2142 w 2439"/>
                  <a:gd name="T11" fmla="*/ 2016 h 2436"/>
                  <a:gd name="T12" fmla="*/ 2040 w 2439"/>
                  <a:gd name="T13" fmla="*/ 2120 h 2436"/>
                  <a:gd name="T14" fmla="*/ 1926 w 2439"/>
                  <a:gd name="T15" fmla="*/ 2212 h 2436"/>
                  <a:gd name="T16" fmla="*/ 1801 w 2439"/>
                  <a:gd name="T17" fmla="*/ 2289 h 2436"/>
                  <a:gd name="T18" fmla="*/ 1667 w 2439"/>
                  <a:gd name="T19" fmla="*/ 2352 h 2436"/>
                  <a:gd name="T20" fmla="*/ 1525 w 2439"/>
                  <a:gd name="T21" fmla="*/ 2398 h 2436"/>
                  <a:gd name="T22" fmla="*/ 1375 w 2439"/>
                  <a:gd name="T23" fmla="*/ 2427 h 2436"/>
                  <a:gd name="T24" fmla="*/ 1220 w 2439"/>
                  <a:gd name="T25" fmla="*/ 2436 h 2436"/>
                  <a:gd name="T26" fmla="*/ 1064 w 2439"/>
                  <a:gd name="T27" fmla="*/ 2427 h 2436"/>
                  <a:gd name="T28" fmla="*/ 916 w 2439"/>
                  <a:gd name="T29" fmla="*/ 2398 h 2436"/>
                  <a:gd name="T30" fmla="*/ 773 w 2439"/>
                  <a:gd name="T31" fmla="*/ 2352 h 2436"/>
                  <a:gd name="T32" fmla="*/ 638 w 2439"/>
                  <a:gd name="T33" fmla="*/ 2289 h 2436"/>
                  <a:gd name="T34" fmla="*/ 514 w 2439"/>
                  <a:gd name="T35" fmla="*/ 2212 h 2436"/>
                  <a:gd name="T36" fmla="*/ 400 w 2439"/>
                  <a:gd name="T37" fmla="*/ 2120 h 2436"/>
                  <a:gd name="T38" fmla="*/ 298 w 2439"/>
                  <a:gd name="T39" fmla="*/ 2016 h 2436"/>
                  <a:gd name="T40" fmla="*/ 209 w 2439"/>
                  <a:gd name="T41" fmla="*/ 1899 h 2436"/>
                  <a:gd name="T42" fmla="*/ 133 w 2439"/>
                  <a:gd name="T43" fmla="*/ 1772 h 2436"/>
                  <a:gd name="T44" fmla="*/ 74 w 2439"/>
                  <a:gd name="T45" fmla="*/ 1637 h 2436"/>
                  <a:gd name="T46" fmla="*/ 31 w 2439"/>
                  <a:gd name="T47" fmla="*/ 1493 h 2436"/>
                  <a:gd name="T48" fmla="*/ 6 w 2439"/>
                  <a:gd name="T49" fmla="*/ 1343 h 2436"/>
                  <a:gd name="T50" fmla="*/ 0 w 2439"/>
                  <a:gd name="T51" fmla="*/ 1186 h 2436"/>
                  <a:gd name="T52" fmla="*/ 14 w 2439"/>
                  <a:gd name="T53" fmla="*/ 1033 h 2436"/>
                  <a:gd name="T54" fmla="*/ 47 w 2439"/>
                  <a:gd name="T55" fmla="*/ 884 h 2436"/>
                  <a:gd name="T56" fmla="*/ 96 w 2439"/>
                  <a:gd name="T57" fmla="*/ 744 h 2436"/>
                  <a:gd name="T58" fmla="*/ 162 w 2439"/>
                  <a:gd name="T59" fmla="*/ 612 h 2436"/>
                  <a:gd name="T60" fmla="*/ 242 w 2439"/>
                  <a:gd name="T61" fmla="*/ 489 h 2436"/>
                  <a:gd name="T62" fmla="*/ 337 w 2439"/>
                  <a:gd name="T63" fmla="*/ 377 h 2436"/>
                  <a:gd name="T64" fmla="*/ 444 w 2439"/>
                  <a:gd name="T65" fmla="*/ 278 h 2436"/>
                  <a:gd name="T66" fmla="*/ 563 w 2439"/>
                  <a:gd name="T67" fmla="*/ 192 h 2436"/>
                  <a:gd name="T68" fmla="*/ 691 w 2439"/>
                  <a:gd name="T69" fmla="*/ 120 h 2436"/>
                  <a:gd name="T70" fmla="*/ 829 w 2439"/>
                  <a:gd name="T71" fmla="*/ 65 h 2436"/>
                  <a:gd name="T72" fmla="*/ 974 w 2439"/>
                  <a:gd name="T73" fmla="*/ 25 h 2436"/>
                  <a:gd name="T74" fmla="*/ 1125 w 2439"/>
                  <a:gd name="T75" fmla="*/ 4 h 2436"/>
                  <a:gd name="T76" fmla="*/ 1283 w 2439"/>
                  <a:gd name="T77" fmla="*/ 2 h 2436"/>
                  <a:gd name="T78" fmla="*/ 1436 w 2439"/>
                  <a:gd name="T79" fmla="*/ 19 h 2436"/>
                  <a:gd name="T80" fmla="*/ 1583 w 2439"/>
                  <a:gd name="T81" fmla="*/ 55 h 2436"/>
                  <a:gd name="T82" fmla="*/ 1722 w 2439"/>
                  <a:gd name="T83" fmla="*/ 108 h 2436"/>
                  <a:gd name="T84" fmla="*/ 1853 w 2439"/>
                  <a:gd name="T85" fmla="*/ 176 h 2436"/>
                  <a:gd name="T86" fmla="*/ 1973 w 2439"/>
                  <a:gd name="T87" fmla="*/ 260 h 2436"/>
                  <a:gd name="T88" fmla="*/ 2082 w 2439"/>
                  <a:gd name="T89" fmla="*/ 357 h 2436"/>
                  <a:gd name="T90" fmla="*/ 2179 w 2439"/>
                  <a:gd name="T91" fmla="*/ 466 h 2436"/>
                  <a:gd name="T92" fmla="*/ 2263 w 2439"/>
                  <a:gd name="T93" fmla="*/ 587 h 2436"/>
                  <a:gd name="T94" fmla="*/ 2331 w 2439"/>
                  <a:gd name="T95" fmla="*/ 717 h 2436"/>
                  <a:gd name="T96" fmla="*/ 2384 w 2439"/>
                  <a:gd name="T97" fmla="*/ 856 h 2436"/>
                  <a:gd name="T98" fmla="*/ 2420 w 2439"/>
                  <a:gd name="T99" fmla="*/ 1003 h 2436"/>
                  <a:gd name="T100" fmla="*/ 2438 w 2439"/>
                  <a:gd name="T101" fmla="*/ 1155 h 2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439" h="2436">
                    <a:moveTo>
                      <a:pt x="2439" y="1219"/>
                    </a:moveTo>
                    <a:lnTo>
                      <a:pt x="2439" y="1250"/>
                    </a:lnTo>
                    <a:lnTo>
                      <a:pt x="2438" y="1281"/>
                    </a:lnTo>
                    <a:lnTo>
                      <a:pt x="2436" y="1312"/>
                    </a:lnTo>
                    <a:lnTo>
                      <a:pt x="2433" y="1343"/>
                    </a:lnTo>
                    <a:lnTo>
                      <a:pt x="2430" y="1373"/>
                    </a:lnTo>
                    <a:lnTo>
                      <a:pt x="2425" y="1403"/>
                    </a:lnTo>
                    <a:lnTo>
                      <a:pt x="2420" y="1434"/>
                    </a:lnTo>
                    <a:lnTo>
                      <a:pt x="2414" y="1463"/>
                    </a:lnTo>
                    <a:lnTo>
                      <a:pt x="2408" y="1493"/>
                    </a:lnTo>
                    <a:lnTo>
                      <a:pt x="2401" y="1523"/>
                    </a:lnTo>
                    <a:lnTo>
                      <a:pt x="2393" y="1552"/>
                    </a:lnTo>
                    <a:lnTo>
                      <a:pt x="2384" y="1581"/>
                    </a:lnTo>
                    <a:lnTo>
                      <a:pt x="2376" y="1609"/>
                    </a:lnTo>
                    <a:lnTo>
                      <a:pt x="2365" y="1637"/>
                    </a:lnTo>
                    <a:lnTo>
                      <a:pt x="2355" y="1665"/>
                    </a:lnTo>
                    <a:lnTo>
                      <a:pt x="2343" y="1692"/>
                    </a:lnTo>
                    <a:lnTo>
                      <a:pt x="2331" y="1720"/>
                    </a:lnTo>
                    <a:lnTo>
                      <a:pt x="2319" y="1746"/>
                    </a:lnTo>
                    <a:lnTo>
                      <a:pt x="2306" y="1772"/>
                    </a:lnTo>
                    <a:lnTo>
                      <a:pt x="2292" y="1799"/>
                    </a:lnTo>
                    <a:lnTo>
                      <a:pt x="2277" y="1825"/>
                    </a:lnTo>
                    <a:lnTo>
                      <a:pt x="2263" y="1850"/>
                    </a:lnTo>
                    <a:lnTo>
                      <a:pt x="2247" y="1874"/>
                    </a:lnTo>
                    <a:lnTo>
                      <a:pt x="2231" y="1899"/>
                    </a:lnTo>
                    <a:lnTo>
                      <a:pt x="2215" y="1923"/>
                    </a:lnTo>
                    <a:lnTo>
                      <a:pt x="2197" y="1947"/>
                    </a:lnTo>
                    <a:lnTo>
                      <a:pt x="2179" y="1970"/>
                    </a:lnTo>
                    <a:lnTo>
                      <a:pt x="2161" y="1993"/>
                    </a:lnTo>
                    <a:lnTo>
                      <a:pt x="2142" y="2016"/>
                    </a:lnTo>
                    <a:lnTo>
                      <a:pt x="2123" y="2037"/>
                    </a:lnTo>
                    <a:lnTo>
                      <a:pt x="2102" y="2059"/>
                    </a:lnTo>
                    <a:lnTo>
                      <a:pt x="2082" y="2079"/>
                    </a:lnTo>
                    <a:lnTo>
                      <a:pt x="2061" y="2100"/>
                    </a:lnTo>
                    <a:lnTo>
                      <a:pt x="2040" y="2120"/>
                    </a:lnTo>
                    <a:lnTo>
                      <a:pt x="2018" y="2139"/>
                    </a:lnTo>
                    <a:lnTo>
                      <a:pt x="1995" y="2158"/>
                    </a:lnTo>
                    <a:lnTo>
                      <a:pt x="1973" y="2176"/>
                    </a:lnTo>
                    <a:lnTo>
                      <a:pt x="1950" y="2194"/>
                    </a:lnTo>
                    <a:lnTo>
                      <a:pt x="1926" y="2212"/>
                    </a:lnTo>
                    <a:lnTo>
                      <a:pt x="1902" y="2228"/>
                    </a:lnTo>
                    <a:lnTo>
                      <a:pt x="1877" y="2245"/>
                    </a:lnTo>
                    <a:lnTo>
                      <a:pt x="1853" y="2260"/>
                    </a:lnTo>
                    <a:lnTo>
                      <a:pt x="1827" y="2275"/>
                    </a:lnTo>
                    <a:lnTo>
                      <a:pt x="1801" y="2289"/>
                    </a:lnTo>
                    <a:lnTo>
                      <a:pt x="1775" y="2303"/>
                    </a:lnTo>
                    <a:lnTo>
                      <a:pt x="1748" y="2316"/>
                    </a:lnTo>
                    <a:lnTo>
                      <a:pt x="1722" y="2328"/>
                    </a:lnTo>
                    <a:lnTo>
                      <a:pt x="1694" y="2340"/>
                    </a:lnTo>
                    <a:lnTo>
                      <a:pt x="1667" y="2352"/>
                    </a:lnTo>
                    <a:lnTo>
                      <a:pt x="1639" y="2362"/>
                    </a:lnTo>
                    <a:lnTo>
                      <a:pt x="1611" y="2373"/>
                    </a:lnTo>
                    <a:lnTo>
                      <a:pt x="1583" y="2381"/>
                    </a:lnTo>
                    <a:lnTo>
                      <a:pt x="1554" y="2391"/>
                    </a:lnTo>
                    <a:lnTo>
                      <a:pt x="1525" y="2398"/>
                    </a:lnTo>
                    <a:lnTo>
                      <a:pt x="1495" y="2405"/>
                    </a:lnTo>
                    <a:lnTo>
                      <a:pt x="1465" y="2411"/>
                    </a:lnTo>
                    <a:lnTo>
                      <a:pt x="1436" y="2417"/>
                    </a:lnTo>
                    <a:lnTo>
                      <a:pt x="1405" y="2422"/>
                    </a:lnTo>
                    <a:lnTo>
                      <a:pt x="1375" y="2427"/>
                    </a:lnTo>
                    <a:lnTo>
                      <a:pt x="1345" y="2430"/>
                    </a:lnTo>
                    <a:lnTo>
                      <a:pt x="1314" y="2433"/>
                    </a:lnTo>
                    <a:lnTo>
                      <a:pt x="1283" y="2435"/>
                    </a:lnTo>
                    <a:lnTo>
                      <a:pt x="1251" y="2436"/>
                    </a:lnTo>
                    <a:lnTo>
                      <a:pt x="1220" y="2436"/>
                    </a:lnTo>
                    <a:lnTo>
                      <a:pt x="1188" y="2436"/>
                    </a:lnTo>
                    <a:lnTo>
                      <a:pt x="1157" y="2435"/>
                    </a:lnTo>
                    <a:lnTo>
                      <a:pt x="1125" y="2433"/>
                    </a:lnTo>
                    <a:lnTo>
                      <a:pt x="1096" y="2430"/>
                    </a:lnTo>
                    <a:lnTo>
                      <a:pt x="1064" y="2427"/>
                    </a:lnTo>
                    <a:lnTo>
                      <a:pt x="1034" y="2422"/>
                    </a:lnTo>
                    <a:lnTo>
                      <a:pt x="1004" y="2417"/>
                    </a:lnTo>
                    <a:lnTo>
                      <a:pt x="974" y="2411"/>
                    </a:lnTo>
                    <a:lnTo>
                      <a:pt x="944" y="2405"/>
                    </a:lnTo>
                    <a:lnTo>
                      <a:pt x="916" y="2398"/>
                    </a:lnTo>
                    <a:lnTo>
                      <a:pt x="886" y="2391"/>
                    </a:lnTo>
                    <a:lnTo>
                      <a:pt x="857" y="2381"/>
                    </a:lnTo>
                    <a:lnTo>
                      <a:pt x="829" y="2373"/>
                    </a:lnTo>
                    <a:lnTo>
                      <a:pt x="800" y="2362"/>
                    </a:lnTo>
                    <a:lnTo>
                      <a:pt x="773" y="2352"/>
                    </a:lnTo>
                    <a:lnTo>
                      <a:pt x="745" y="2340"/>
                    </a:lnTo>
                    <a:lnTo>
                      <a:pt x="718" y="2328"/>
                    </a:lnTo>
                    <a:lnTo>
                      <a:pt x="691" y="2316"/>
                    </a:lnTo>
                    <a:lnTo>
                      <a:pt x="665" y="2303"/>
                    </a:lnTo>
                    <a:lnTo>
                      <a:pt x="638" y="2289"/>
                    </a:lnTo>
                    <a:lnTo>
                      <a:pt x="613" y="2275"/>
                    </a:lnTo>
                    <a:lnTo>
                      <a:pt x="588" y="2260"/>
                    </a:lnTo>
                    <a:lnTo>
                      <a:pt x="563" y="2245"/>
                    </a:lnTo>
                    <a:lnTo>
                      <a:pt x="538" y="2228"/>
                    </a:lnTo>
                    <a:lnTo>
                      <a:pt x="514" y="2212"/>
                    </a:lnTo>
                    <a:lnTo>
                      <a:pt x="490" y="2194"/>
                    </a:lnTo>
                    <a:lnTo>
                      <a:pt x="467" y="2176"/>
                    </a:lnTo>
                    <a:lnTo>
                      <a:pt x="444" y="2158"/>
                    </a:lnTo>
                    <a:lnTo>
                      <a:pt x="421" y="2139"/>
                    </a:lnTo>
                    <a:lnTo>
                      <a:pt x="400" y="2120"/>
                    </a:lnTo>
                    <a:lnTo>
                      <a:pt x="378" y="2100"/>
                    </a:lnTo>
                    <a:lnTo>
                      <a:pt x="358" y="2079"/>
                    </a:lnTo>
                    <a:lnTo>
                      <a:pt x="337" y="2059"/>
                    </a:lnTo>
                    <a:lnTo>
                      <a:pt x="317" y="2037"/>
                    </a:lnTo>
                    <a:lnTo>
                      <a:pt x="298" y="2016"/>
                    </a:lnTo>
                    <a:lnTo>
                      <a:pt x="278" y="1993"/>
                    </a:lnTo>
                    <a:lnTo>
                      <a:pt x="260" y="1970"/>
                    </a:lnTo>
                    <a:lnTo>
                      <a:pt x="242" y="1947"/>
                    </a:lnTo>
                    <a:lnTo>
                      <a:pt x="226" y="1923"/>
                    </a:lnTo>
                    <a:lnTo>
                      <a:pt x="209" y="1899"/>
                    </a:lnTo>
                    <a:lnTo>
                      <a:pt x="192" y="1874"/>
                    </a:lnTo>
                    <a:lnTo>
                      <a:pt x="176" y="1850"/>
                    </a:lnTo>
                    <a:lnTo>
                      <a:pt x="162" y="1825"/>
                    </a:lnTo>
                    <a:lnTo>
                      <a:pt x="148" y="1799"/>
                    </a:lnTo>
                    <a:lnTo>
                      <a:pt x="133" y="1772"/>
                    </a:lnTo>
                    <a:lnTo>
                      <a:pt x="120" y="1746"/>
                    </a:lnTo>
                    <a:lnTo>
                      <a:pt x="108" y="1720"/>
                    </a:lnTo>
                    <a:lnTo>
                      <a:pt x="96" y="1692"/>
                    </a:lnTo>
                    <a:lnTo>
                      <a:pt x="85" y="1665"/>
                    </a:lnTo>
                    <a:lnTo>
                      <a:pt x="74" y="1637"/>
                    </a:lnTo>
                    <a:lnTo>
                      <a:pt x="65" y="1609"/>
                    </a:lnTo>
                    <a:lnTo>
                      <a:pt x="55" y="1581"/>
                    </a:lnTo>
                    <a:lnTo>
                      <a:pt x="47" y="1552"/>
                    </a:lnTo>
                    <a:lnTo>
                      <a:pt x="38" y="1523"/>
                    </a:lnTo>
                    <a:lnTo>
                      <a:pt x="31" y="1493"/>
                    </a:lnTo>
                    <a:lnTo>
                      <a:pt x="25" y="1463"/>
                    </a:lnTo>
                    <a:lnTo>
                      <a:pt x="19" y="1434"/>
                    </a:lnTo>
                    <a:lnTo>
                      <a:pt x="14" y="1403"/>
                    </a:lnTo>
                    <a:lnTo>
                      <a:pt x="10" y="1373"/>
                    </a:lnTo>
                    <a:lnTo>
                      <a:pt x="6" y="1343"/>
                    </a:lnTo>
                    <a:lnTo>
                      <a:pt x="4" y="1312"/>
                    </a:lnTo>
                    <a:lnTo>
                      <a:pt x="1" y="1281"/>
                    </a:lnTo>
                    <a:lnTo>
                      <a:pt x="0" y="1250"/>
                    </a:lnTo>
                    <a:lnTo>
                      <a:pt x="0" y="1219"/>
                    </a:lnTo>
                    <a:lnTo>
                      <a:pt x="0" y="1186"/>
                    </a:lnTo>
                    <a:lnTo>
                      <a:pt x="1" y="1155"/>
                    </a:lnTo>
                    <a:lnTo>
                      <a:pt x="4" y="1124"/>
                    </a:lnTo>
                    <a:lnTo>
                      <a:pt x="6" y="1094"/>
                    </a:lnTo>
                    <a:lnTo>
                      <a:pt x="10" y="1063"/>
                    </a:lnTo>
                    <a:lnTo>
                      <a:pt x="14" y="1033"/>
                    </a:lnTo>
                    <a:lnTo>
                      <a:pt x="19" y="1003"/>
                    </a:lnTo>
                    <a:lnTo>
                      <a:pt x="25" y="973"/>
                    </a:lnTo>
                    <a:lnTo>
                      <a:pt x="31" y="943"/>
                    </a:lnTo>
                    <a:lnTo>
                      <a:pt x="38" y="914"/>
                    </a:lnTo>
                    <a:lnTo>
                      <a:pt x="47" y="884"/>
                    </a:lnTo>
                    <a:lnTo>
                      <a:pt x="55" y="856"/>
                    </a:lnTo>
                    <a:lnTo>
                      <a:pt x="65" y="828"/>
                    </a:lnTo>
                    <a:lnTo>
                      <a:pt x="74" y="799"/>
                    </a:lnTo>
                    <a:lnTo>
                      <a:pt x="85" y="772"/>
                    </a:lnTo>
                    <a:lnTo>
                      <a:pt x="96" y="744"/>
                    </a:lnTo>
                    <a:lnTo>
                      <a:pt x="108" y="717"/>
                    </a:lnTo>
                    <a:lnTo>
                      <a:pt x="120" y="690"/>
                    </a:lnTo>
                    <a:lnTo>
                      <a:pt x="133" y="664"/>
                    </a:lnTo>
                    <a:lnTo>
                      <a:pt x="148" y="638"/>
                    </a:lnTo>
                    <a:lnTo>
                      <a:pt x="162" y="612"/>
                    </a:lnTo>
                    <a:lnTo>
                      <a:pt x="176" y="587"/>
                    </a:lnTo>
                    <a:lnTo>
                      <a:pt x="192" y="562"/>
                    </a:lnTo>
                    <a:lnTo>
                      <a:pt x="209" y="537"/>
                    </a:lnTo>
                    <a:lnTo>
                      <a:pt x="226" y="513"/>
                    </a:lnTo>
                    <a:lnTo>
                      <a:pt x="242" y="489"/>
                    </a:lnTo>
                    <a:lnTo>
                      <a:pt x="260" y="466"/>
                    </a:lnTo>
                    <a:lnTo>
                      <a:pt x="278" y="443"/>
                    </a:lnTo>
                    <a:lnTo>
                      <a:pt x="298" y="421"/>
                    </a:lnTo>
                    <a:lnTo>
                      <a:pt x="317" y="399"/>
                    </a:lnTo>
                    <a:lnTo>
                      <a:pt x="337" y="377"/>
                    </a:lnTo>
                    <a:lnTo>
                      <a:pt x="358" y="357"/>
                    </a:lnTo>
                    <a:lnTo>
                      <a:pt x="378" y="337"/>
                    </a:lnTo>
                    <a:lnTo>
                      <a:pt x="400" y="316"/>
                    </a:lnTo>
                    <a:lnTo>
                      <a:pt x="421" y="297"/>
                    </a:lnTo>
                    <a:lnTo>
                      <a:pt x="444" y="278"/>
                    </a:lnTo>
                    <a:lnTo>
                      <a:pt x="467" y="260"/>
                    </a:lnTo>
                    <a:lnTo>
                      <a:pt x="490" y="242"/>
                    </a:lnTo>
                    <a:lnTo>
                      <a:pt x="514" y="225"/>
                    </a:lnTo>
                    <a:lnTo>
                      <a:pt x="538" y="209"/>
                    </a:lnTo>
                    <a:lnTo>
                      <a:pt x="563" y="192"/>
                    </a:lnTo>
                    <a:lnTo>
                      <a:pt x="588" y="176"/>
                    </a:lnTo>
                    <a:lnTo>
                      <a:pt x="613" y="162"/>
                    </a:lnTo>
                    <a:lnTo>
                      <a:pt x="638" y="147"/>
                    </a:lnTo>
                    <a:lnTo>
                      <a:pt x="665" y="133"/>
                    </a:lnTo>
                    <a:lnTo>
                      <a:pt x="691" y="120"/>
                    </a:lnTo>
                    <a:lnTo>
                      <a:pt x="718" y="108"/>
                    </a:lnTo>
                    <a:lnTo>
                      <a:pt x="745" y="96"/>
                    </a:lnTo>
                    <a:lnTo>
                      <a:pt x="773" y="85"/>
                    </a:lnTo>
                    <a:lnTo>
                      <a:pt x="800" y="74"/>
                    </a:lnTo>
                    <a:lnTo>
                      <a:pt x="829" y="65"/>
                    </a:lnTo>
                    <a:lnTo>
                      <a:pt x="857" y="55"/>
                    </a:lnTo>
                    <a:lnTo>
                      <a:pt x="886" y="47"/>
                    </a:lnTo>
                    <a:lnTo>
                      <a:pt x="916" y="38"/>
                    </a:lnTo>
                    <a:lnTo>
                      <a:pt x="944" y="31"/>
                    </a:lnTo>
                    <a:lnTo>
                      <a:pt x="974" y="25"/>
                    </a:lnTo>
                    <a:lnTo>
                      <a:pt x="1004" y="19"/>
                    </a:lnTo>
                    <a:lnTo>
                      <a:pt x="1034" y="14"/>
                    </a:lnTo>
                    <a:lnTo>
                      <a:pt x="1064" y="10"/>
                    </a:lnTo>
                    <a:lnTo>
                      <a:pt x="1096" y="6"/>
                    </a:lnTo>
                    <a:lnTo>
                      <a:pt x="1125" y="4"/>
                    </a:lnTo>
                    <a:lnTo>
                      <a:pt x="1157" y="2"/>
                    </a:lnTo>
                    <a:lnTo>
                      <a:pt x="1188" y="1"/>
                    </a:lnTo>
                    <a:lnTo>
                      <a:pt x="1220" y="0"/>
                    </a:lnTo>
                    <a:lnTo>
                      <a:pt x="1251" y="1"/>
                    </a:lnTo>
                    <a:lnTo>
                      <a:pt x="1283" y="2"/>
                    </a:lnTo>
                    <a:lnTo>
                      <a:pt x="1314" y="4"/>
                    </a:lnTo>
                    <a:lnTo>
                      <a:pt x="1345" y="6"/>
                    </a:lnTo>
                    <a:lnTo>
                      <a:pt x="1375" y="10"/>
                    </a:lnTo>
                    <a:lnTo>
                      <a:pt x="1405" y="14"/>
                    </a:lnTo>
                    <a:lnTo>
                      <a:pt x="1436" y="19"/>
                    </a:lnTo>
                    <a:lnTo>
                      <a:pt x="1465" y="25"/>
                    </a:lnTo>
                    <a:lnTo>
                      <a:pt x="1495" y="31"/>
                    </a:lnTo>
                    <a:lnTo>
                      <a:pt x="1525" y="38"/>
                    </a:lnTo>
                    <a:lnTo>
                      <a:pt x="1554" y="47"/>
                    </a:lnTo>
                    <a:lnTo>
                      <a:pt x="1583" y="55"/>
                    </a:lnTo>
                    <a:lnTo>
                      <a:pt x="1611" y="65"/>
                    </a:lnTo>
                    <a:lnTo>
                      <a:pt x="1639" y="74"/>
                    </a:lnTo>
                    <a:lnTo>
                      <a:pt x="1667" y="85"/>
                    </a:lnTo>
                    <a:lnTo>
                      <a:pt x="1694" y="96"/>
                    </a:lnTo>
                    <a:lnTo>
                      <a:pt x="1722" y="108"/>
                    </a:lnTo>
                    <a:lnTo>
                      <a:pt x="1748" y="120"/>
                    </a:lnTo>
                    <a:lnTo>
                      <a:pt x="1775" y="133"/>
                    </a:lnTo>
                    <a:lnTo>
                      <a:pt x="1801" y="147"/>
                    </a:lnTo>
                    <a:lnTo>
                      <a:pt x="1827" y="162"/>
                    </a:lnTo>
                    <a:lnTo>
                      <a:pt x="1853" y="176"/>
                    </a:lnTo>
                    <a:lnTo>
                      <a:pt x="1877" y="192"/>
                    </a:lnTo>
                    <a:lnTo>
                      <a:pt x="1902" y="209"/>
                    </a:lnTo>
                    <a:lnTo>
                      <a:pt x="1926" y="225"/>
                    </a:lnTo>
                    <a:lnTo>
                      <a:pt x="1950" y="242"/>
                    </a:lnTo>
                    <a:lnTo>
                      <a:pt x="1973" y="260"/>
                    </a:lnTo>
                    <a:lnTo>
                      <a:pt x="1995" y="278"/>
                    </a:lnTo>
                    <a:lnTo>
                      <a:pt x="2018" y="297"/>
                    </a:lnTo>
                    <a:lnTo>
                      <a:pt x="2040" y="316"/>
                    </a:lnTo>
                    <a:lnTo>
                      <a:pt x="2061" y="337"/>
                    </a:lnTo>
                    <a:lnTo>
                      <a:pt x="2082" y="357"/>
                    </a:lnTo>
                    <a:lnTo>
                      <a:pt x="2102" y="377"/>
                    </a:lnTo>
                    <a:lnTo>
                      <a:pt x="2123" y="399"/>
                    </a:lnTo>
                    <a:lnTo>
                      <a:pt x="2142" y="421"/>
                    </a:lnTo>
                    <a:lnTo>
                      <a:pt x="2161" y="443"/>
                    </a:lnTo>
                    <a:lnTo>
                      <a:pt x="2179" y="466"/>
                    </a:lnTo>
                    <a:lnTo>
                      <a:pt x="2197" y="489"/>
                    </a:lnTo>
                    <a:lnTo>
                      <a:pt x="2215" y="513"/>
                    </a:lnTo>
                    <a:lnTo>
                      <a:pt x="2231" y="537"/>
                    </a:lnTo>
                    <a:lnTo>
                      <a:pt x="2247" y="562"/>
                    </a:lnTo>
                    <a:lnTo>
                      <a:pt x="2263" y="587"/>
                    </a:lnTo>
                    <a:lnTo>
                      <a:pt x="2277" y="612"/>
                    </a:lnTo>
                    <a:lnTo>
                      <a:pt x="2292" y="638"/>
                    </a:lnTo>
                    <a:lnTo>
                      <a:pt x="2306" y="664"/>
                    </a:lnTo>
                    <a:lnTo>
                      <a:pt x="2319" y="690"/>
                    </a:lnTo>
                    <a:lnTo>
                      <a:pt x="2331" y="717"/>
                    </a:lnTo>
                    <a:lnTo>
                      <a:pt x="2343" y="744"/>
                    </a:lnTo>
                    <a:lnTo>
                      <a:pt x="2355" y="772"/>
                    </a:lnTo>
                    <a:lnTo>
                      <a:pt x="2365" y="799"/>
                    </a:lnTo>
                    <a:lnTo>
                      <a:pt x="2376" y="828"/>
                    </a:lnTo>
                    <a:lnTo>
                      <a:pt x="2384" y="856"/>
                    </a:lnTo>
                    <a:lnTo>
                      <a:pt x="2393" y="884"/>
                    </a:lnTo>
                    <a:lnTo>
                      <a:pt x="2401" y="914"/>
                    </a:lnTo>
                    <a:lnTo>
                      <a:pt x="2408" y="943"/>
                    </a:lnTo>
                    <a:lnTo>
                      <a:pt x="2414" y="973"/>
                    </a:lnTo>
                    <a:lnTo>
                      <a:pt x="2420" y="1003"/>
                    </a:lnTo>
                    <a:lnTo>
                      <a:pt x="2425" y="1033"/>
                    </a:lnTo>
                    <a:lnTo>
                      <a:pt x="2430" y="1063"/>
                    </a:lnTo>
                    <a:lnTo>
                      <a:pt x="2433" y="1094"/>
                    </a:lnTo>
                    <a:lnTo>
                      <a:pt x="2436" y="1124"/>
                    </a:lnTo>
                    <a:lnTo>
                      <a:pt x="2438" y="1155"/>
                    </a:lnTo>
                    <a:lnTo>
                      <a:pt x="2439" y="1186"/>
                    </a:lnTo>
                    <a:lnTo>
                      <a:pt x="2439" y="121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i-FI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8"/>
              <p:cNvSpPr>
                <a:spLocks noEditPoints="1"/>
              </p:cNvSpPr>
              <p:nvPr userDrawn="1"/>
            </p:nvSpPr>
            <p:spPr bwMode="auto">
              <a:xfrm>
                <a:off x="2665413" y="731838"/>
                <a:ext cx="569912" cy="298450"/>
              </a:xfrm>
              <a:custGeom>
                <a:avLst/>
                <a:gdLst>
                  <a:gd name="T0" fmla="*/ 802 w 2151"/>
                  <a:gd name="T1" fmla="*/ 262 h 1123"/>
                  <a:gd name="T2" fmla="*/ 457 w 2151"/>
                  <a:gd name="T3" fmla="*/ 435 h 1123"/>
                  <a:gd name="T4" fmla="*/ 751 w 2151"/>
                  <a:gd name="T5" fmla="*/ 406 h 1123"/>
                  <a:gd name="T6" fmla="*/ 926 w 2151"/>
                  <a:gd name="T7" fmla="*/ 469 h 1123"/>
                  <a:gd name="T8" fmla="*/ 987 w 2151"/>
                  <a:gd name="T9" fmla="*/ 446 h 1123"/>
                  <a:gd name="T10" fmla="*/ 1029 w 2151"/>
                  <a:gd name="T11" fmla="*/ 382 h 1123"/>
                  <a:gd name="T12" fmla="*/ 302 w 2151"/>
                  <a:gd name="T13" fmla="*/ 532 h 1123"/>
                  <a:gd name="T14" fmla="*/ 166 w 2151"/>
                  <a:gd name="T15" fmla="*/ 641 h 1123"/>
                  <a:gd name="T16" fmla="*/ 73 w 2151"/>
                  <a:gd name="T17" fmla="*/ 743 h 1123"/>
                  <a:gd name="T18" fmla="*/ 20 w 2151"/>
                  <a:gd name="T19" fmla="*/ 837 h 1123"/>
                  <a:gd name="T20" fmla="*/ 0 w 2151"/>
                  <a:gd name="T21" fmla="*/ 934 h 1123"/>
                  <a:gd name="T22" fmla="*/ 20 w 2151"/>
                  <a:gd name="T23" fmla="*/ 1016 h 1123"/>
                  <a:gd name="T24" fmla="*/ 67 w 2151"/>
                  <a:gd name="T25" fmla="*/ 1063 h 1123"/>
                  <a:gd name="T26" fmla="*/ 191 w 2151"/>
                  <a:gd name="T27" fmla="*/ 1109 h 1123"/>
                  <a:gd name="T28" fmla="*/ 352 w 2151"/>
                  <a:gd name="T29" fmla="*/ 1123 h 1123"/>
                  <a:gd name="T30" fmla="*/ 599 w 2151"/>
                  <a:gd name="T31" fmla="*/ 1096 h 1123"/>
                  <a:gd name="T32" fmla="*/ 924 w 2151"/>
                  <a:gd name="T33" fmla="*/ 1014 h 1123"/>
                  <a:gd name="T34" fmla="*/ 1007 w 2151"/>
                  <a:gd name="T35" fmla="*/ 626 h 1123"/>
                  <a:gd name="T36" fmla="*/ 970 w 2151"/>
                  <a:gd name="T37" fmla="*/ 575 h 1123"/>
                  <a:gd name="T38" fmla="*/ 908 w 2151"/>
                  <a:gd name="T39" fmla="*/ 553 h 1123"/>
                  <a:gd name="T40" fmla="*/ 763 w 2151"/>
                  <a:gd name="T41" fmla="*/ 638 h 1123"/>
                  <a:gd name="T42" fmla="*/ 822 w 2151"/>
                  <a:gd name="T43" fmla="*/ 731 h 1123"/>
                  <a:gd name="T44" fmla="*/ 905 w 2151"/>
                  <a:gd name="T45" fmla="*/ 797 h 1123"/>
                  <a:gd name="T46" fmla="*/ 752 w 2151"/>
                  <a:gd name="T47" fmla="*/ 840 h 1123"/>
                  <a:gd name="T48" fmla="*/ 544 w 2151"/>
                  <a:gd name="T49" fmla="*/ 846 h 1123"/>
                  <a:gd name="T50" fmla="*/ 408 w 2151"/>
                  <a:gd name="T51" fmla="*/ 824 h 1123"/>
                  <a:gd name="T52" fmla="*/ 341 w 2151"/>
                  <a:gd name="T53" fmla="*/ 788 h 1123"/>
                  <a:gd name="T54" fmla="*/ 317 w 2151"/>
                  <a:gd name="T55" fmla="*/ 758 h 1123"/>
                  <a:gd name="T56" fmla="*/ 312 w 2151"/>
                  <a:gd name="T57" fmla="*/ 715 h 1123"/>
                  <a:gd name="T58" fmla="*/ 335 w 2151"/>
                  <a:gd name="T59" fmla="*/ 664 h 1123"/>
                  <a:gd name="T60" fmla="*/ 434 w 2151"/>
                  <a:gd name="T61" fmla="*/ 569 h 1123"/>
                  <a:gd name="T62" fmla="*/ 1190 w 2151"/>
                  <a:gd name="T63" fmla="*/ 915 h 1123"/>
                  <a:gd name="T64" fmla="*/ 1557 w 2151"/>
                  <a:gd name="T65" fmla="*/ 739 h 1123"/>
                  <a:gd name="T66" fmla="*/ 1818 w 2151"/>
                  <a:gd name="T67" fmla="*/ 576 h 1123"/>
                  <a:gd name="T68" fmla="*/ 1493 w 2151"/>
                  <a:gd name="T69" fmla="*/ 635 h 1123"/>
                  <a:gd name="T70" fmla="*/ 1375 w 2151"/>
                  <a:gd name="T71" fmla="*/ 662 h 1123"/>
                  <a:gd name="T72" fmla="*/ 1220 w 2151"/>
                  <a:gd name="T73" fmla="*/ 564 h 1123"/>
                  <a:gd name="T74" fmla="*/ 1151 w 2151"/>
                  <a:gd name="T75" fmla="*/ 591 h 1123"/>
                  <a:gd name="T76" fmla="*/ 1111 w 2151"/>
                  <a:gd name="T77" fmla="*/ 650 h 1123"/>
                  <a:gd name="T78" fmla="*/ 2145 w 2151"/>
                  <a:gd name="T79" fmla="*/ 128 h 1123"/>
                  <a:gd name="T80" fmla="*/ 2112 w 2151"/>
                  <a:gd name="T81" fmla="*/ 74 h 1123"/>
                  <a:gd name="T82" fmla="*/ 2039 w 2151"/>
                  <a:gd name="T83" fmla="*/ 31 h 1123"/>
                  <a:gd name="T84" fmla="*/ 1902 w 2151"/>
                  <a:gd name="T85" fmla="*/ 3 h 1123"/>
                  <a:gd name="T86" fmla="*/ 1681 w 2151"/>
                  <a:gd name="T87" fmla="*/ 8 h 1123"/>
                  <a:gd name="T88" fmla="*/ 1411 w 2151"/>
                  <a:gd name="T89" fmla="*/ 55 h 1123"/>
                  <a:gd name="T90" fmla="*/ 1104 w 2151"/>
                  <a:gd name="T91" fmla="*/ 144 h 1123"/>
                  <a:gd name="T92" fmla="*/ 1131 w 2151"/>
                  <a:gd name="T93" fmla="*/ 418 h 1123"/>
                  <a:gd name="T94" fmla="*/ 1183 w 2151"/>
                  <a:gd name="T95" fmla="*/ 463 h 1123"/>
                  <a:gd name="T96" fmla="*/ 1409 w 2151"/>
                  <a:gd name="T97" fmla="*/ 444 h 1123"/>
                  <a:gd name="T98" fmla="*/ 1364 w 2151"/>
                  <a:gd name="T99" fmla="*/ 328 h 1123"/>
                  <a:gd name="T100" fmla="*/ 1457 w 2151"/>
                  <a:gd name="T101" fmla="*/ 253 h 1123"/>
                  <a:gd name="T102" fmla="*/ 1616 w 2151"/>
                  <a:gd name="T103" fmla="*/ 259 h 1123"/>
                  <a:gd name="T104" fmla="*/ 1730 w 2151"/>
                  <a:gd name="T105" fmla="*/ 290 h 1123"/>
                  <a:gd name="T106" fmla="*/ 1784 w 2151"/>
                  <a:gd name="T107" fmla="*/ 336 h 1123"/>
                  <a:gd name="T108" fmla="*/ 1790 w 2151"/>
                  <a:gd name="T109" fmla="*/ 394 h 1123"/>
                  <a:gd name="T110" fmla="*/ 1755 w 2151"/>
                  <a:gd name="T111" fmla="*/ 454 h 1123"/>
                  <a:gd name="T112" fmla="*/ 1934 w 2151"/>
                  <a:gd name="T113" fmla="*/ 485 h 1123"/>
                  <a:gd name="T114" fmla="*/ 2083 w 2151"/>
                  <a:gd name="T115" fmla="*/ 332 h 1123"/>
                  <a:gd name="T116" fmla="*/ 2148 w 2151"/>
                  <a:gd name="T117" fmla="*/ 202 h 1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151" h="1123">
                    <a:moveTo>
                      <a:pt x="1059" y="159"/>
                    </a:moveTo>
                    <a:lnTo>
                      <a:pt x="1031" y="170"/>
                    </a:lnTo>
                    <a:lnTo>
                      <a:pt x="1002" y="181"/>
                    </a:lnTo>
                    <a:lnTo>
                      <a:pt x="934" y="207"/>
                    </a:lnTo>
                    <a:lnTo>
                      <a:pt x="900" y="220"/>
                    </a:lnTo>
                    <a:lnTo>
                      <a:pt x="866" y="233"/>
                    </a:lnTo>
                    <a:lnTo>
                      <a:pt x="802" y="262"/>
                    </a:lnTo>
                    <a:lnTo>
                      <a:pt x="769" y="277"/>
                    </a:lnTo>
                    <a:lnTo>
                      <a:pt x="737" y="291"/>
                    </a:lnTo>
                    <a:lnTo>
                      <a:pt x="708" y="304"/>
                    </a:lnTo>
                    <a:lnTo>
                      <a:pt x="622" y="347"/>
                    </a:lnTo>
                    <a:lnTo>
                      <a:pt x="578" y="369"/>
                    </a:lnTo>
                    <a:lnTo>
                      <a:pt x="538" y="390"/>
                    </a:lnTo>
                    <a:lnTo>
                      <a:pt x="457" y="435"/>
                    </a:lnTo>
                    <a:lnTo>
                      <a:pt x="419" y="456"/>
                    </a:lnTo>
                    <a:lnTo>
                      <a:pt x="382" y="480"/>
                    </a:lnTo>
                    <a:lnTo>
                      <a:pt x="589" y="477"/>
                    </a:lnTo>
                    <a:lnTo>
                      <a:pt x="628" y="457"/>
                    </a:lnTo>
                    <a:lnTo>
                      <a:pt x="667" y="440"/>
                    </a:lnTo>
                    <a:lnTo>
                      <a:pt x="708" y="423"/>
                    </a:lnTo>
                    <a:lnTo>
                      <a:pt x="751" y="406"/>
                    </a:lnTo>
                    <a:lnTo>
                      <a:pt x="749" y="414"/>
                    </a:lnTo>
                    <a:lnTo>
                      <a:pt x="746" y="423"/>
                    </a:lnTo>
                    <a:lnTo>
                      <a:pt x="743" y="440"/>
                    </a:lnTo>
                    <a:lnTo>
                      <a:pt x="739" y="456"/>
                    </a:lnTo>
                    <a:lnTo>
                      <a:pt x="737" y="473"/>
                    </a:lnTo>
                    <a:lnTo>
                      <a:pt x="914" y="471"/>
                    </a:lnTo>
                    <a:lnTo>
                      <a:pt x="926" y="469"/>
                    </a:lnTo>
                    <a:lnTo>
                      <a:pt x="938" y="467"/>
                    </a:lnTo>
                    <a:lnTo>
                      <a:pt x="949" y="465"/>
                    </a:lnTo>
                    <a:lnTo>
                      <a:pt x="960" y="461"/>
                    </a:lnTo>
                    <a:lnTo>
                      <a:pt x="970" y="456"/>
                    </a:lnTo>
                    <a:lnTo>
                      <a:pt x="974" y="454"/>
                    </a:lnTo>
                    <a:lnTo>
                      <a:pt x="979" y="451"/>
                    </a:lnTo>
                    <a:lnTo>
                      <a:pt x="987" y="446"/>
                    </a:lnTo>
                    <a:lnTo>
                      <a:pt x="996" y="438"/>
                    </a:lnTo>
                    <a:lnTo>
                      <a:pt x="1003" y="431"/>
                    </a:lnTo>
                    <a:lnTo>
                      <a:pt x="1010" y="423"/>
                    </a:lnTo>
                    <a:lnTo>
                      <a:pt x="1016" y="413"/>
                    </a:lnTo>
                    <a:lnTo>
                      <a:pt x="1021" y="404"/>
                    </a:lnTo>
                    <a:lnTo>
                      <a:pt x="1026" y="394"/>
                    </a:lnTo>
                    <a:lnTo>
                      <a:pt x="1029" y="382"/>
                    </a:lnTo>
                    <a:lnTo>
                      <a:pt x="1031" y="377"/>
                    </a:lnTo>
                    <a:lnTo>
                      <a:pt x="1033" y="371"/>
                    </a:lnTo>
                    <a:lnTo>
                      <a:pt x="1033" y="365"/>
                    </a:lnTo>
                    <a:lnTo>
                      <a:pt x="1034" y="359"/>
                    </a:lnTo>
                    <a:lnTo>
                      <a:pt x="1059" y="159"/>
                    </a:lnTo>
                    <a:close/>
                    <a:moveTo>
                      <a:pt x="326" y="516"/>
                    </a:moveTo>
                    <a:lnTo>
                      <a:pt x="302" y="532"/>
                    </a:lnTo>
                    <a:lnTo>
                      <a:pt x="280" y="547"/>
                    </a:lnTo>
                    <a:lnTo>
                      <a:pt x="258" y="563"/>
                    </a:lnTo>
                    <a:lnTo>
                      <a:pt x="238" y="580"/>
                    </a:lnTo>
                    <a:lnTo>
                      <a:pt x="218" y="595"/>
                    </a:lnTo>
                    <a:lnTo>
                      <a:pt x="199" y="610"/>
                    </a:lnTo>
                    <a:lnTo>
                      <a:pt x="181" y="625"/>
                    </a:lnTo>
                    <a:lnTo>
                      <a:pt x="166" y="641"/>
                    </a:lnTo>
                    <a:lnTo>
                      <a:pt x="149" y="655"/>
                    </a:lnTo>
                    <a:lnTo>
                      <a:pt x="134" y="671"/>
                    </a:lnTo>
                    <a:lnTo>
                      <a:pt x="120" y="685"/>
                    </a:lnTo>
                    <a:lnTo>
                      <a:pt x="107" y="700"/>
                    </a:lnTo>
                    <a:lnTo>
                      <a:pt x="95" y="714"/>
                    </a:lnTo>
                    <a:lnTo>
                      <a:pt x="84" y="728"/>
                    </a:lnTo>
                    <a:lnTo>
                      <a:pt x="73" y="743"/>
                    </a:lnTo>
                    <a:lnTo>
                      <a:pt x="64" y="757"/>
                    </a:lnTo>
                    <a:lnTo>
                      <a:pt x="54" y="770"/>
                    </a:lnTo>
                    <a:lnTo>
                      <a:pt x="46" y="785"/>
                    </a:lnTo>
                    <a:lnTo>
                      <a:pt x="38" y="798"/>
                    </a:lnTo>
                    <a:lnTo>
                      <a:pt x="31" y="811"/>
                    </a:lnTo>
                    <a:lnTo>
                      <a:pt x="25" y="824"/>
                    </a:lnTo>
                    <a:lnTo>
                      <a:pt x="20" y="837"/>
                    </a:lnTo>
                    <a:lnTo>
                      <a:pt x="16" y="851"/>
                    </a:lnTo>
                    <a:lnTo>
                      <a:pt x="12" y="863"/>
                    </a:lnTo>
                    <a:lnTo>
                      <a:pt x="8" y="875"/>
                    </a:lnTo>
                    <a:lnTo>
                      <a:pt x="5" y="888"/>
                    </a:lnTo>
                    <a:lnTo>
                      <a:pt x="1" y="912"/>
                    </a:lnTo>
                    <a:lnTo>
                      <a:pt x="1" y="922"/>
                    </a:lnTo>
                    <a:lnTo>
                      <a:pt x="0" y="934"/>
                    </a:lnTo>
                    <a:lnTo>
                      <a:pt x="1" y="957"/>
                    </a:lnTo>
                    <a:lnTo>
                      <a:pt x="2" y="966"/>
                    </a:lnTo>
                    <a:lnTo>
                      <a:pt x="4" y="975"/>
                    </a:lnTo>
                    <a:lnTo>
                      <a:pt x="6" y="984"/>
                    </a:lnTo>
                    <a:lnTo>
                      <a:pt x="8" y="992"/>
                    </a:lnTo>
                    <a:lnTo>
                      <a:pt x="16" y="1008"/>
                    </a:lnTo>
                    <a:lnTo>
                      <a:pt x="20" y="1016"/>
                    </a:lnTo>
                    <a:lnTo>
                      <a:pt x="25" y="1023"/>
                    </a:lnTo>
                    <a:lnTo>
                      <a:pt x="31" y="1030"/>
                    </a:lnTo>
                    <a:lnTo>
                      <a:pt x="37" y="1037"/>
                    </a:lnTo>
                    <a:lnTo>
                      <a:pt x="44" y="1043"/>
                    </a:lnTo>
                    <a:lnTo>
                      <a:pt x="52" y="1051"/>
                    </a:lnTo>
                    <a:lnTo>
                      <a:pt x="59" y="1057"/>
                    </a:lnTo>
                    <a:lnTo>
                      <a:pt x="67" y="1063"/>
                    </a:lnTo>
                    <a:lnTo>
                      <a:pt x="85" y="1073"/>
                    </a:lnTo>
                    <a:lnTo>
                      <a:pt x="95" y="1078"/>
                    </a:lnTo>
                    <a:lnTo>
                      <a:pt x="106" y="1083"/>
                    </a:lnTo>
                    <a:lnTo>
                      <a:pt x="127" y="1093"/>
                    </a:lnTo>
                    <a:lnTo>
                      <a:pt x="151" y="1100"/>
                    </a:lnTo>
                    <a:lnTo>
                      <a:pt x="178" y="1107"/>
                    </a:lnTo>
                    <a:lnTo>
                      <a:pt x="191" y="1109"/>
                    </a:lnTo>
                    <a:lnTo>
                      <a:pt x="205" y="1112"/>
                    </a:lnTo>
                    <a:lnTo>
                      <a:pt x="234" y="1117"/>
                    </a:lnTo>
                    <a:lnTo>
                      <a:pt x="265" y="1120"/>
                    </a:lnTo>
                    <a:lnTo>
                      <a:pt x="299" y="1121"/>
                    </a:lnTo>
                    <a:lnTo>
                      <a:pt x="316" y="1123"/>
                    </a:lnTo>
                    <a:lnTo>
                      <a:pt x="334" y="1123"/>
                    </a:lnTo>
                    <a:lnTo>
                      <a:pt x="352" y="1123"/>
                    </a:lnTo>
                    <a:lnTo>
                      <a:pt x="371" y="1123"/>
                    </a:lnTo>
                    <a:lnTo>
                      <a:pt x="408" y="1120"/>
                    </a:lnTo>
                    <a:lnTo>
                      <a:pt x="448" y="1118"/>
                    </a:lnTo>
                    <a:lnTo>
                      <a:pt x="490" y="1113"/>
                    </a:lnTo>
                    <a:lnTo>
                      <a:pt x="532" y="1107"/>
                    </a:lnTo>
                    <a:lnTo>
                      <a:pt x="576" y="1100"/>
                    </a:lnTo>
                    <a:lnTo>
                      <a:pt x="599" y="1096"/>
                    </a:lnTo>
                    <a:lnTo>
                      <a:pt x="622" y="1093"/>
                    </a:lnTo>
                    <a:lnTo>
                      <a:pt x="670" y="1082"/>
                    </a:lnTo>
                    <a:lnTo>
                      <a:pt x="718" y="1071"/>
                    </a:lnTo>
                    <a:lnTo>
                      <a:pt x="768" y="1059"/>
                    </a:lnTo>
                    <a:lnTo>
                      <a:pt x="818" y="1045"/>
                    </a:lnTo>
                    <a:lnTo>
                      <a:pt x="871" y="1030"/>
                    </a:lnTo>
                    <a:lnTo>
                      <a:pt x="924" y="1014"/>
                    </a:lnTo>
                    <a:lnTo>
                      <a:pt x="979" y="994"/>
                    </a:lnTo>
                    <a:lnTo>
                      <a:pt x="1035" y="975"/>
                    </a:lnTo>
                    <a:lnTo>
                      <a:pt x="1017" y="672"/>
                    </a:lnTo>
                    <a:lnTo>
                      <a:pt x="1016" y="660"/>
                    </a:lnTo>
                    <a:lnTo>
                      <a:pt x="1014" y="648"/>
                    </a:lnTo>
                    <a:lnTo>
                      <a:pt x="1010" y="637"/>
                    </a:lnTo>
                    <a:lnTo>
                      <a:pt x="1007" y="626"/>
                    </a:lnTo>
                    <a:lnTo>
                      <a:pt x="1002" y="617"/>
                    </a:lnTo>
                    <a:lnTo>
                      <a:pt x="997" y="607"/>
                    </a:lnTo>
                    <a:lnTo>
                      <a:pt x="991" y="598"/>
                    </a:lnTo>
                    <a:lnTo>
                      <a:pt x="984" y="589"/>
                    </a:lnTo>
                    <a:lnTo>
                      <a:pt x="977" y="582"/>
                    </a:lnTo>
                    <a:lnTo>
                      <a:pt x="973" y="579"/>
                    </a:lnTo>
                    <a:lnTo>
                      <a:pt x="970" y="575"/>
                    </a:lnTo>
                    <a:lnTo>
                      <a:pt x="960" y="569"/>
                    </a:lnTo>
                    <a:lnTo>
                      <a:pt x="952" y="564"/>
                    </a:lnTo>
                    <a:lnTo>
                      <a:pt x="941" y="559"/>
                    </a:lnTo>
                    <a:lnTo>
                      <a:pt x="931" y="557"/>
                    </a:lnTo>
                    <a:lnTo>
                      <a:pt x="925" y="556"/>
                    </a:lnTo>
                    <a:lnTo>
                      <a:pt x="919" y="555"/>
                    </a:lnTo>
                    <a:lnTo>
                      <a:pt x="908" y="553"/>
                    </a:lnTo>
                    <a:lnTo>
                      <a:pt x="738" y="543"/>
                    </a:lnTo>
                    <a:lnTo>
                      <a:pt x="740" y="558"/>
                    </a:lnTo>
                    <a:lnTo>
                      <a:pt x="743" y="573"/>
                    </a:lnTo>
                    <a:lnTo>
                      <a:pt x="746" y="588"/>
                    </a:lnTo>
                    <a:lnTo>
                      <a:pt x="751" y="604"/>
                    </a:lnTo>
                    <a:lnTo>
                      <a:pt x="757" y="622"/>
                    </a:lnTo>
                    <a:lnTo>
                      <a:pt x="763" y="638"/>
                    </a:lnTo>
                    <a:lnTo>
                      <a:pt x="772" y="655"/>
                    </a:lnTo>
                    <a:lnTo>
                      <a:pt x="780" y="672"/>
                    </a:lnTo>
                    <a:lnTo>
                      <a:pt x="790" y="688"/>
                    </a:lnTo>
                    <a:lnTo>
                      <a:pt x="799" y="702"/>
                    </a:lnTo>
                    <a:lnTo>
                      <a:pt x="810" y="716"/>
                    </a:lnTo>
                    <a:lnTo>
                      <a:pt x="816" y="724"/>
                    </a:lnTo>
                    <a:lnTo>
                      <a:pt x="822" y="731"/>
                    </a:lnTo>
                    <a:lnTo>
                      <a:pt x="834" y="743"/>
                    </a:lnTo>
                    <a:lnTo>
                      <a:pt x="847" y="756"/>
                    </a:lnTo>
                    <a:lnTo>
                      <a:pt x="860" y="767"/>
                    </a:lnTo>
                    <a:lnTo>
                      <a:pt x="875" y="777"/>
                    </a:lnTo>
                    <a:lnTo>
                      <a:pt x="882" y="783"/>
                    </a:lnTo>
                    <a:lnTo>
                      <a:pt x="889" y="788"/>
                    </a:lnTo>
                    <a:lnTo>
                      <a:pt x="905" y="797"/>
                    </a:lnTo>
                    <a:lnTo>
                      <a:pt x="920" y="805"/>
                    </a:lnTo>
                    <a:lnTo>
                      <a:pt x="936" y="813"/>
                    </a:lnTo>
                    <a:lnTo>
                      <a:pt x="904" y="819"/>
                    </a:lnTo>
                    <a:lnTo>
                      <a:pt x="872" y="824"/>
                    </a:lnTo>
                    <a:lnTo>
                      <a:pt x="811" y="834"/>
                    </a:lnTo>
                    <a:lnTo>
                      <a:pt x="781" y="837"/>
                    </a:lnTo>
                    <a:lnTo>
                      <a:pt x="752" y="840"/>
                    </a:lnTo>
                    <a:lnTo>
                      <a:pt x="724" y="843"/>
                    </a:lnTo>
                    <a:lnTo>
                      <a:pt x="696" y="845"/>
                    </a:lnTo>
                    <a:lnTo>
                      <a:pt x="642" y="847"/>
                    </a:lnTo>
                    <a:lnTo>
                      <a:pt x="616" y="848"/>
                    </a:lnTo>
                    <a:lnTo>
                      <a:pt x="592" y="848"/>
                    </a:lnTo>
                    <a:lnTo>
                      <a:pt x="568" y="847"/>
                    </a:lnTo>
                    <a:lnTo>
                      <a:pt x="544" y="846"/>
                    </a:lnTo>
                    <a:lnTo>
                      <a:pt x="522" y="845"/>
                    </a:lnTo>
                    <a:lnTo>
                      <a:pt x="500" y="842"/>
                    </a:lnTo>
                    <a:lnTo>
                      <a:pt x="480" y="840"/>
                    </a:lnTo>
                    <a:lnTo>
                      <a:pt x="461" y="836"/>
                    </a:lnTo>
                    <a:lnTo>
                      <a:pt x="442" y="833"/>
                    </a:lnTo>
                    <a:lnTo>
                      <a:pt x="425" y="829"/>
                    </a:lnTo>
                    <a:lnTo>
                      <a:pt x="408" y="824"/>
                    </a:lnTo>
                    <a:lnTo>
                      <a:pt x="401" y="822"/>
                    </a:lnTo>
                    <a:lnTo>
                      <a:pt x="394" y="818"/>
                    </a:lnTo>
                    <a:lnTo>
                      <a:pt x="379" y="813"/>
                    </a:lnTo>
                    <a:lnTo>
                      <a:pt x="367" y="806"/>
                    </a:lnTo>
                    <a:lnTo>
                      <a:pt x="355" y="800"/>
                    </a:lnTo>
                    <a:lnTo>
                      <a:pt x="344" y="793"/>
                    </a:lnTo>
                    <a:lnTo>
                      <a:pt x="341" y="788"/>
                    </a:lnTo>
                    <a:lnTo>
                      <a:pt x="336" y="785"/>
                    </a:lnTo>
                    <a:lnTo>
                      <a:pt x="332" y="781"/>
                    </a:lnTo>
                    <a:lnTo>
                      <a:pt x="329" y="776"/>
                    </a:lnTo>
                    <a:lnTo>
                      <a:pt x="325" y="773"/>
                    </a:lnTo>
                    <a:lnTo>
                      <a:pt x="322" y="768"/>
                    </a:lnTo>
                    <a:lnTo>
                      <a:pt x="319" y="763"/>
                    </a:lnTo>
                    <a:lnTo>
                      <a:pt x="317" y="758"/>
                    </a:lnTo>
                    <a:lnTo>
                      <a:pt x="316" y="753"/>
                    </a:lnTo>
                    <a:lnTo>
                      <a:pt x="313" y="749"/>
                    </a:lnTo>
                    <a:lnTo>
                      <a:pt x="312" y="738"/>
                    </a:lnTo>
                    <a:lnTo>
                      <a:pt x="311" y="733"/>
                    </a:lnTo>
                    <a:lnTo>
                      <a:pt x="311" y="727"/>
                    </a:lnTo>
                    <a:lnTo>
                      <a:pt x="312" y="721"/>
                    </a:lnTo>
                    <a:lnTo>
                      <a:pt x="312" y="715"/>
                    </a:lnTo>
                    <a:lnTo>
                      <a:pt x="314" y="708"/>
                    </a:lnTo>
                    <a:lnTo>
                      <a:pt x="316" y="702"/>
                    </a:lnTo>
                    <a:lnTo>
                      <a:pt x="318" y="696"/>
                    </a:lnTo>
                    <a:lnTo>
                      <a:pt x="320" y="690"/>
                    </a:lnTo>
                    <a:lnTo>
                      <a:pt x="323" y="683"/>
                    </a:lnTo>
                    <a:lnTo>
                      <a:pt x="326" y="677"/>
                    </a:lnTo>
                    <a:lnTo>
                      <a:pt x="335" y="664"/>
                    </a:lnTo>
                    <a:lnTo>
                      <a:pt x="344" y="650"/>
                    </a:lnTo>
                    <a:lnTo>
                      <a:pt x="356" y="637"/>
                    </a:lnTo>
                    <a:lnTo>
                      <a:pt x="368" y="624"/>
                    </a:lnTo>
                    <a:lnTo>
                      <a:pt x="383" y="610"/>
                    </a:lnTo>
                    <a:lnTo>
                      <a:pt x="398" y="596"/>
                    </a:lnTo>
                    <a:lnTo>
                      <a:pt x="415" y="582"/>
                    </a:lnTo>
                    <a:lnTo>
                      <a:pt x="434" y="569"/>
                    </a:lnTo>
                    <a:lnTo>
                      <a:pt x="454" y="555"/>
                    </a:lnTo>
                    <a:lnTo>
                      <a:pt x="475" y="540"/>
                    </a:lnTo>
                    <a:lnTo>
                      <a:pt x="497" y="527"/>
                    </a:lnTo>
                    <a:lnTo>
                      <a:pt x="326" y="516"/>
                    </a:lnTo>
                    <a:close/>
                    <a:moveTo>
                      <a:pt x="1076" y="960"/>
                    </a:moveTo>
                    <a:lnTo>
                      <a:pt x="1134" y="938"/>
                    </a:lnTo>
                    <a:lnTo>
                      <a:pt x="1190" y="915"/>
                    </a:lnTo>
                    <a:lnTo>
                      <a:pt x="1247" y="891"/>
                    </a:lnTo>
                    <a:lnTo>
                      <a:pt x="1301" y="867"/>
                    </a:lnTo>
                    <a:lnTo>
                      <a:pt x="1355" y="842"/>
                    </a:lnTo>
                    <a:lnTo>
                      <a:pt x="1407" y="817"/>
                    </a:lnTo>
                    <a:lnTo>
                      <a:pt x="1458" y="792"/>
                    </a:lnTo>
                    <a:lnTo>
                      <a:pt x="1508" y="765"/>
                    </a:lnTo>
                    <a:lnTo>
                      <a:pt x="1557" y="739"/>
                    </a:lnTo>
                    <a:lnTo>
                      <a:pt x="1604" y="713"/>
                    </a:lnTo>
                    <a:lnTo>
                      <a:pt x="1650" y="685"/>
                    </a:lnTo>
                    <a:lnTo>
                      <a:pt x="1694" y="659"/>
                    </a:lnTo>
                    <a:lnTo>
                      <a:pt x="1737" y="631"/>
                    </a:lnTo>
                    <a:lnTo>
                      <a:pt x="1758" y="617"/>
                    </a:lnTo>
                    <a:lnTo>
                      <a:pt x="1778" y="604"/>
                    </a:lnTo>
                    <a:lnTo>
                      <a:pt x="1818" y="576"/>
                    </a:lnTo>
                    <a:lnTo>
                      <a:pt x="1855" y="549"/>
                    </a:lnTo>
                    <a:lnTo>
                      <a:pt x="1638" y="555"/>
                    </a:lnTo>
                    <a:lnTo>
                      <a:pt x="1609" y="573"/>
                    </a:lnTo>
                    <a:lnTo>
                      <a:pt x="1578" y="591"/>
                    </a:lnTo>
                    <a:lnTo>
                      <a:pt x="1545" y="608"/>
                    </a:lnTo>
                    <a:lnTo>
                      <a:pt x="1511" y="625"/>
                    </a:lnTo>
                    <a:lnTo>
                      <a:pt x="1493" y="635"/>
                    </a:lnTo>
                    <a:lnTo>
                      <a:pt x="1475" y="643"/>
                    </a:lnTo>
                    <a:lnTo>
                      <a:pt x="1436" y="660"/>
                    </a:lnTo>
                    <a:lnTo>
                      <a:pt x="1397" y="677"/>
                    </a:lnTo>
                    <a:lnTo>
                      <a:pt x="1376" y="685"/>
                    </a:lnTo>
                    <a:lnTo>
                      <a:pt x="1356" y="694"/>
                    </a:lnTo>
                    <a:lnTo>
                      <a:pt x="1365" y="678"/>
                    </a:lnTo>
                    <a:lnTo>
                      <a:pt x="1375" y="662"/>
                    </a:lnTo>
                    <a:lnTo>
                      <a:pt x="1382" y="646"/>
                    </a:lnTo>
                    <a:lnTo>
                      <a:pt x="1389" y="630"/>
                    </a:lnTo>
                    <a:lnTo>
                      <a:pt x="1395" y="612"/>
                    </a:lnTo>
                    <a:lnTo>
                      <a:pt x="1401" y="595"/>
                    </a:lnTo>
                    <a:lnTo>
                      <a:pt x="1406" y="577"/>
                    </a:lnTo>
                    <a:lnTo>
                      <a:pt x="1409" y="559"/>
                    </a:lnTo>
                    <a:lnTo>
                      <a:pt x="1220" y="564"/>
                    </a:lnTo>
                    <a:lnTo>
                      <a:pt x="1209" y="565"/>
                    </a:lnTo>
                    <a:lnTo>
                      <a:pt x="1199" y="568"/>
                    </a:lnTo>
                    <a:lnTo>
                      <a:pt x="1188" y="570"/>
                    </a:lnTo>
                    <a:lnTo>
                      <a:pt x="1177" y="575"/>
                    </a:lnTo>
                    <a:lnTo>
                      <a:pt x="1167" y="579"/>
                    </a:lnTo>
                    <a:lnTo>
                      <a:pt x="1159" y="585"/>
                    </a:lnTo>
                    <a:lnTo>
                      <a:pt x="1151" y="591"/>
                    </a:lnTo>
                    <a:lnTo>
                      <a:pt x="1142" y="598"/>
                    </a:lnTo>
                    <a:lnTo>
                      <a:pt x="1135" y="605"/>
                    </a:lnTo>
                    <a:lnTo>
                      <a:pt x="1129" y="613"/>
                    </a:lnTo>
                    <a:lnTo>
                      <a:pt x="1123" y="622"/>
                    </a:lnTo>
                    <a:lnTo>
                      <a:pt x="1118" y="631"/>
                    </a:lnTo>
                    <a:lnTo>
                      <a:pt x="1113" y="641"/>
                    </a:lnTo>
                    <a:lnTo>
                      <a:pt x="1111" y="650"/>
                    </a:lnTo>
                    <a:lnTo>
                      <a:pt x="1109" y="662"/>
                    </a:lnTo>
                    <a:lnTo>
                      <a:pt x="1106" y="673"/>
                    </a:lnTo>
                    <a:lnTo>
                      <a:pt x="1076" y="960"/>
                    </a:lnTo>
                    <a:close/>
                    <a:moveTo>
                      <a:pt x="2151" y="155"/>
                    </a:moveTo>
                    <a:lnTo>
                      <a:pt x="2150" y="146"/>
                    </a:lnTo>
                    <a:lnTo>
                      <a:pt x="2148" y="136"/>
                    </a:lnTo>
                    <a:lnTo>
                      <a:pt x="2145" y="128"/>
                    </a:lnTo>
                    <a:lnTo>
                      <a:pt x="2143" y="120"/>
                    </a:lnTo>
                    <a:lnTo>
                      <a:pt x="2139" y="111"/>
                    </a:lnTo>
                    <a:lnTo>
                      <a:pt x="2135" y="103"/>
                    </a:lnTo>
                    <a:lnTo>
                      <a:pt x="2130" y="96"/>
                    </a:lnTo>
                    <a:lnTo>
                      <a:pt x="2124" y="88"/>
                    </a:lnTo>
                    <a:lnTo>
                      <a:pt x="2118" y="81"/>
                    </a:lnTo>
                    <a:lnTo>
                      <a:pt x="2112" y="74"/>
                    </a:lnTo>
                    <a:lnTo>
                      <a:pt x="2105" y="68"/>
                    </a:lnTo>
                    <a:lnTo>
                      <a:pt x="2096" y="62"/>
                    </a:lnTo>
                    <a:lnTo>
                      <a:pt x="2079" y="50"/>
                    </a:lnTo>
                    <a:lnTo>
                      <a:pt x="2070" y="45"/>
                    </a:lnTo>
                    <a:lnTo>
                      <a:pt x="2060" y="40"/>
                    </a:lnTo>
                    <a:lnTo>
                      <a:pt x="2049" y="36"/>
                    </a:lnTo>
                    <a:lnTo>
                      <a:pt x="2039" y="31"/>
                    </a:lnTo>
                    <a:lnTo>
                      <a:pt x="2015" y="22"/>
                    </a:lnTo>
                    <a:lnTo>
                      <a:pt x="2003" y="19"/>
                    </a:lnTo>
                    <a:lnTo>
                      <a:pt x="1989" y="16"/>
                    </a:lnTo>
                    <a:lnTo>
                      <a:pt x="1962" y="10"/>
                    </a:lnTo>
                    <a:lnTo>
                      <a:pt x="1947" y="8"/>
                    </a:lnTo>
                    <a:lnTo>
                      <a:pt x="1933" y="6"/>
                    </a:lnTo>
                    <a:lnTo>
                      <a:pt x="1902" y="3"/>
                    </a:lnTo>
                    <a:lnTo>
                      <a:pt x="1869" y="1"/>
                    </a:lnTo>
                    <a:lnTo>
                      <a:pt x="1851" y="1"/>
                    </a:lnTo>
                    <a:lnTo>
                      <a:pt x="1835" y="0"/>
                    </a:lnTo>
                    <a:lnTo>
                      <a:pt x="1799" y="1"/>
                    </a:lnTo>
                    <a:lnTo>
                      <a:pt x="1760" y="2"/>
                    </a:lnTo>
                    <a:lnTo>
                      <a:pt x="1722" y="5"/>
                    </a:lnTo>
                    <a:lnTo>
                      <a:pt x="1681" y="8"/>
                    </a:lnTo>
                    <a:lnTo>
                      <a:pt x="1661" y="10"/>
                    </a:lnTo>
                    <a:lnTo>
                      <a:pt x="1639" y="13"/>
                    </a:lnTo>
                    <a:lnTo>
                      <a:pt x="1596" y="19"/>
                    </a:lnTo>
                    <a:lnTo>
                      <a:pt x="1551" y="26"/>
                    </a:lnTo>
                    <a:lnTo>
                      <a:pt x="1506" y="34"/>
                    </a:lnTo>
                    <a:lnTo>
                      <a:pt x="1458" y="44"/>
                    </a:lnTo>
                    <a:lnTo>
                      <a:pt x="1411" y="55"/>
                    </a:lnTo>
                    <a:lnTo>
                      <a:pt x="1362" y="67"/>
                    </a:lnTo>
                    <a:lnTo>
                      <a:pt x="1337" y="74"/>
                    </a:lnTo>
                    <a:lnTo>
                      <a:pt x="1311" y="80"/>
                    </a:lnTo>
                    <a:lnTo>
                      <a:pt x="1261" y="94"/>
                    </a:lnTo>
                    <a:lnTo>
                      <a:pt x="1209" y="110"/>
                    </a:lnTo>
                    <a:lnTo>
                      <a:pt x="1157" y="127"/>
                    </a:lnTo>
                    <a:lnTo>
                      <a:pt x="1104" y="144"/>
                    </a:lnTo>
                    <a:lnTo>
                      <a:pt x="1117" y="366"/>
                    </a:lnTo>
                    <a:lnTo>
                      <a:pt x="1118" y="377"/>
                    </a:lnTo>
                    <a:lnTo>
                      <a:pt x="1121" y="389"/>
                    </a:lnTo>
                    <a:lnTo>
                      <a:pt x="1123" y="399"/>
                    </a:lnTo>
                    <a:lnTo>
                      <a:pt x="1127" y="410"/>
                    </a:lnTo>
                    <a:lnTo>
                      <a:pt x="1129" y="413"/>
                    </a:lnTo>
                    <a:lnTo>
                      <a:pt x="1131" y="418"/>
                    </a:lnTo>
                    <a:lnTo>
                      <a:pt x="1136" y="426"/>
                    </a:lnTo>
                    <a:lnTo>
                      <a:pt x="1142" y="435"/>
                    </a:lnTo>
                    <a:lnTo>
                      <a:pt x="1149" y="442"/>
                    </a:lnTo>
                    <a:lnTo>
                      <a:pt x="1157" y="448"/>
                    </a:lnTo>
                    <a:lnTo>
                      <a:pt x="1164" y="454"/>
                    </a:lnTo>
                    <a:lnTo>
                      <a:pt x="1173" y="459"/>
                    </a:lnTo>
                    <a:lnTo>
                      <a:pt x="1183" y="463"/>
                    </a:lnTo>
                    <a:lnTo>
                      <a:pt x="1193" y="467"/>
                    </a:lnTo>
                    <a:lnTo>
                      <a:pt x="1203" y="469"/>
                    </a:lnTo>
                    <a:lnTo>
                      <a:pt x="1215" y="472"/>
                    </a:lnTo>
                    <a:lnTo>
                      <a:pt x="1227" y="473"/>
                    </a:lnTo>
                    <a:lnTo>
                      <a:pt x="1413" y="484"/>
                    </a:lnTo>
                    <a:lnTo>
                      <a:pt x="1411" y="463"/>
                    </a:lnTo>
                    <a:lnTo>
                      <a:pt x="1409" y="444"/>
                    </a:lnTo>
                    <a:lnTo>
                      <a:pt x="1404" y="425"/>
                    </a:lnTo>
                    <a:lnTo>
                      <a:pt x="1399" y="406"/>
                    </a:lnTo>
                    <a:lnTo>
                      <a:pt x="1392" y="386"/>
                    </a:lnTo>
                    <a:lnTo>
                      <a:pt x="1383" y="365"/>
                    </a:lnTo>
                    <a:lnTo>
                      <a:pt x="1374" y="346"/>
                    </a:lnTo>
                    <a:lnTo>
                      <a:pt x="1369" y="338"/>
                    </a:lnTo>
                    <a:lnTo>
                      <a:pt x="1364" y="328"/>
                    </a:lnTo>
                    <a:lnTo>
                      <a:pt x="1352" y="311"/>
                    </a:lnTo>
                    <a:lnTo>
                      <a:pt x="1340" y="295"/>
                    </a:lnTo>
                    <a:lnTo>
                      <a:pt x="1327" y="279"/>
                    </a:lnTo>
                    <a:lnTo>
                      <a:pt x="1313" y="263"/>
                    </a:lnTo>
                    <a:lnTo>
                      <a:pt x="1363" y="259"/>
                    </a:lnTo>
                    <a:lnTo>
                      <a:pt x="1411" y="255"/>
                    </a:lnTo>
                    <a:lnTo>
                      <a:pt x="1457" y="253"/>
                    </a:lnTo>
                    <a:lnTo>
                      <a:pt x="1479" y="251"/>
                    </a:lnTo>
                    <a:lnTo>
                      <a:pt x="1500" y="251"/>
                    </a:lnTo>
                    <a:lnTo>
                      <a:pt x="1521" y="251"/>
                    </a:lnTo>
                    <a:lnTo>
                      <a:pt x="1542" y="253"/>
                    </a:lnTo>
                    <a:lnTo>
                      <a:pt x="1561" y="254"/>
                    </a:lnTo>
                    <a:lnTo>
                      <a:pt x="1580" y="255"/>
                    </a:lnTo>
                    <a:lnTo>
                      <a:pt x="1616" y="259"/>
                    </a:lnTo>
                    <a:lnTo>
                      <a:pt x="1634" y="261"/>
                    </a:lnTo>
                    <a:lnTo>
                      <a:pt x="1650" y="265"/>
                    </a:lnTo>
                    <a:lnTo>
                      <a:pt x="1680" y="272"/>
                    </a:lnTo>
                    <a:lnTo>
                      <a:pt x="1694" y="275"/>
                    </a:lnTo>
                    <a:lnTo>
                      <a:pt x="1707" y="280"/>
                    </a:lnTo>
                    <a:lnTo>
                      <a:pt x="1719" y="285"/>
                    </a:lnTo>
                    <a:lnTo>
                      <a:pt x="1730" y="290"/>
                    </a:lnTo>
                    <a:lnTo>
                      <a:pt x="1741" y="296"/>
                    </a:lnTo>
                    <a:lnTo>
                      <a:pt x="1751" y="300"/>
                    </a:lnTo>
                    <a:lnTo>
                      <a:pt x="1759" y="308"/>
                    </a:lnTo>
                    <a:lnTo>
                      <a:pt x="1767" y="314"/>
                    </a:lnTo>
                    <a:lnTo>
                      <a:pt x="1773" y="321"/>
                    </a:lnTo>
                    <a:lnTo>
                      <a:pt x="1779" y="328"/>
                    </a:lnTo>
                    <a:lnTo>
                      <a:pt x="1784" y="336"/>
                    </a:lnTo>
                    <a:lnTo>
                      <a:pt x="1788" y="344"/>
                    </a:lnTo>
                    <a:lnTo>
                      <a:pt x="1791" y="352"/>
                    </a:lnTo>
                    <a:lnTo>
                      <a:pt x="1793" y="362"/>
                    </a:lnTo>
                    <a:lnTo>
                      <a:pt x="1793" y="369"/>
                    </a:lnTo>
                    <a:lnTo>
                      <a:pt x="1793" y="377"/>
                    </a:lnTo>
                    <a:lnTo>
                      <a:pt x="1791" y="386"/>
                    </a:lnTo>
                    <a:lnTo>
                      <a:pt x="1790" y="394"/>
                    </a:lnTo>
                    <a:lnTo>
                      <a:pt x="1787" y="402"/>
                    </a:lnTo>
                    <a:lnTo>
                      <a:pt x="1784" y="411"/>
                    </a:lnTo>
                    <a:lnTo>
                      <a:pt x="1779" y="419"/>
                    </a:lnTo>
                    <a:lnTo>
                      <a:pt x="1775" y="428"/>
                    </a:lnTo>
                    <a:lnTo>
                      <a:pt x="1769" y="436"/>
                    </a:lnTo>
                    <a:lnTo>
                      <a:pt x="1763" y="446"/>
                    </a:lnTo>
                    <a:lnTo>
                      <a:pt x="1755" y="454"/>
                    </a:lnTo>
                    <a:lnTo>
                      <a:pt x="1748" y="463"/>
                    </a:lnTo>
                    <a:lnTo>
                      <a:pt x="1730" y="481"/>
                    </a:lnTo>
                    <a:lnTo>
                      <a:pt x="1721" y="490"/>
                    </a:lnTo>
                    <a:lnTo>
                      <a:pt x="1711" y="499"/>
                    </a:lnTo>
                    <a:lnTo>
                      <a:pt x="1904" y="510"/>
                    </a:lnTo>
                    <a:lnTo>
                      <a:pt x="1920" y="497"/>
                    </a:lnTo>
                    <a:lnTo>
                      <a:pt x="1934" y="485"/>
                    </a:lnTo>
                    <a:lnTo>
                      <a:pt x="1962" y="461"/>
                    </a:lnTo>
                    <a:lnTo>
                      <a:pt x="1988" y="437"/>
                    </a:lnTo>
                    <a:lnTo>
                      <a:pt x="2012" y="413"/>
                    </a:lnTo>
                    <a:lnTo>
                      <a:pt x="2035" y="389"/>
                    </a:lnTo>
                    <a:lnTo>
                      <a:pt x="2055" y="365"/>
                    </a:lnTo>
                    <a:lnTo>
                      <a:pt x="2075" y="342"/>
                    </a:lnTo>
                    <a:lnTo>
                      <a:pt x="2083" y="332"/>
                    </a:lnTo>
                    <a:lnTo>
                      <a:pt x="2091" y="320"/>
                    </a:lnTo>
                    <a:lnTo>
                      <a:pt x="2106" y="298"/>
                    </a:lnTo>
                    <a:lnTo>
                      <a:pt x="2119" y="275"/>
                    </a:lnTo>
                    <a:lnTo>
                      <a:pt x="2130" y="254"/>
                    </a:lnTo>
                    <a:lnTo>
                      <a:pt x="2138" y="233"/>
                    </a:lnTo>
                    <a:lnTo>
                      <a:pt x="2145" y="213"/>
                    </a:lnTo>
                    <a:lnTo>
                      <a:pt x="2148" y="202"/>
                    </a:lnTo>
                    <a:lnTo>
                      <a:pt x="2149" y="193"/>
                    </a:lnTo>
                    <a:lnTo>
                      <a:pt x="2150" y="183"/>
                    </a:lnTo>
                    <a:lnTo>
                      <a:pt x="2151" y="173"/>
                    </a:lnTo>
                    <a:lnTo>
                      <a:pt x="2151" y="164"/>
                    </a:lnTo>
                    <a:lnTo>
                      <a:pt x="2151" y="15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i-FI" sz="2400">
                  <a:solidFill>
                    <a:prstClr val="black"/>
                  </a:solidFill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General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6867" y="1508787"/>
            <a:ext cx="9025467" cy="1919816"/>
          </a:xfrm>
        </p:spPr>
        <p:txBody>
          <a:bodyPr anchor="t"/>
          <a:lstStyle>
            <a:lvl1pPr algn="l">
              <a:defRPr sz="60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46867" y="3813043"/>
            <a:ext cx="9025467" cy="864096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667">
                <a:solidFill>
                  <a:schemeClr val="bg1"/>
                </a:solidFill>
                <a:latin typeface="+mn-lt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 Feb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Kemppi Oy / Kari Kemppi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4FA55B9-229E-4B3A-A209-0F574EA7BFE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335360" y="1892829"/>
            <a:ext cx="1728192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34434" y="265157"/>
            <a:ext cx="11523133" cy="380428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noProof="0"/>
              <a:t>8 Feb 2017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Kemppi Oy / Kari Kemppi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446867" y="2468033"/>
            <a:ext cx="9025467" cy="336126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32516" y="1508785"/>
            <a:ext cx="1731235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262468"/>
            <a:ext cx="11523133" cy="38311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24411783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noProof="0"/>
              <a:t>8 Feb 2017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Kemppi Oy / Kari Kemppi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19667" y="740702"/>
            <a:ext cx="10752667" cy="508859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262468"/>
            <a:ext cx="11523133" cy="38311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accent1"/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7258027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noProof="0"/>
              <a:t>8 Feb 2017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Kemppi Oy / Kari Kemppi</a:t>
            </a:r>
            <a:endParaRPr lang="en-U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2516" y="1508785"/>
            <a:ext cx="1731235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4" y="262468"/>
            <a:ext cx="11523133" cy="38311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1327587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fi-FI"/>
              <a:t>8 Feb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Kemppi Oy / Kari Kemppi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FA55B9-229E-4B3A-A209-0F574EA7BFE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2516" y="1508785"/>
            <a:ext cx="1731235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4" y="262468"/>
            <a:ext cx="11523133" cy="38311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22506390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noProof="0"/>
              <a:t>8 Feb 2017</a:t>
            </a:r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Kemppi Oy / Kari Kemppi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86669715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(editabl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9667" y="3909053"/>
            <a:ext cx="10752667" cy="768779"/>
          </a:xfrm>
        </p:spPr>
        <p:txBody>
          <a:bodyPr anchor="t" anchorCtr="0"/>
          <a:lstStyle>
            <a:lvl1pPr algn="ctr">
              <a:defRPr sz="53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Add thank you text or slogan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667" y="4869161"/>
            <a:ext cx="10752667" cy="96113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333">
                <a:solidFill>
                  <a:schemeClr val="bg1"/>
                </a:solidFill>
                <a:latin typeface="Segoe UI Semibold" panose="020B0702040204020203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Your Contact details.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 Feb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Kemppi Oy / Kari Kemppi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4FA55B9-229E-4B3A-A209-0F574EA7BFE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8" name="Group 17"/>
          <p:cNvGrpSpPr>
            <a:grpSpLocks noChangeAspect="1"/>
          </p:cNvGrpSpPr>
          <p:nvPr userDrawn="1"/>
        </p:nvGrpSpPr>
        <p:grpSpPr>
          <a:xfrm>
            <a:off x="4142698" y="2756926"/>
            <a:ext cx="3906605" cy="768085"/>
            <a:chOff x="2627313" y="558800"/>
            <a:chExt cx="3560762" cy="700088"/>
          </a:xfrm>
        </p:grpSpPr>
        <p:sp>
          <p:nvSpPr>
            <p:cNvPr id="19" name="Freeform 6"/>
            <p:cNvSpPr>
              <a:spLocks noEditPoints="1"/>
            </p:cNvSpPr>
            <p:nvPr userDrawn="1"/>
          </p:nvSpPr>
          <p:spPr bwMode="auto">
            <a:xfrm>
              <a:off x="3484563" y="636588"/>
              <a:ext cx="2703512" cy="622300"/>
            </a:xfrm>
            <a:custGeom>
              <a:avLst/>
              <a:gdLst>
                <a:gd name="T0" fmla="*/ 9317 w 10216"/>
                <a:gd name="T1" fmla="*/ 845 h 2355"/>
                <a:gd name="T2" fmla="*/ 9879 w 10216"/>
                <a:gd name="T3" fmla="*/ 1010 h 2355"/>
                <a:gd name="T4" fmla="*/ 9756 w 10216"/>
                <a:gd name="T5" fmla="*/ 809 h 2355"/>
                <a:gd name="T6" fmla="*/ 8872 w 10216"/>
                <a:gd name="T7" fmla="*/ 1124 h 2355"/>
                <a:gd name="T8" fmla="*/ 9001 w 10216"/>
                <a:gd name="T9" fmla="*/ 747 h 2355"/>
                <a:gd name="T10" fmla="*/ 9279 w 10216"/>
                <a:gd name="T11" fmla="*/ 524 h 2355"/>
                <a:gd name="T12" fmla="*/ 9696 w 10216"/>
                <a:gd name="T13" fmla="*/ 483 h 2355"/>
                <a:gd name="T14" fmla="*/ 9963 w 10216"/>
                <a:gd name="T15" fmla="*/ 604 h 2355"/>
                <a:gd name="T16" fmla="*/ 10142 w 10216"/>
                <a:gd name="T17" fmla="*/ 835 h 2355"/>
                <a:gd name="T18" fmla="*/ 9725 w 10216"/>
                <a:gd name="T19" fmla="*/ 1274 h 2355"/>
                <a:gd name="T20" fmla="*/ 9350 w 10216"/>
                <a:gd name="T21" fmla="*/ 1483 h 2355"/>
                <a:gd name="T22" fmla="*/ 9615 w 10216"/>
                <a:gd name="T23" fmla="*/ 1569 h 2355"/>
                <a:gd name="T24" fmla="*/ 10120 w 10216"/>
                <a:gd name="T25" fmla="*/ 1671 h 2355"/>
                <a:gd name="T26" fmla="*/ 9692 w 10216"/>
                <a:gd name="T27" fmla="*/ 1847 h 2355"/>
                <a:gd name="T28" fmla="*/ 9329 w 10216"/>
                <a:gd name="T29" fmla="*/ 1816 h 2355"/>
                <a:gd name="T30" fmla="*/ 9028 w 10216"/>
                <a:gd name="T31" fmla="*/ 1617 h 2355"/>
                <a:gd name="T32" fmla="*/ 8885 w 10216"/>
                <a:gd name="T33" fmla="*/ 1311 h 2355"/>
                <a:gd name="T34" fmla="*/ 7737 w 10216"/>
                <a:gd name="T35" fmla="*/ 2047 h 2355"/>
                <a:gd name="T36" fmla="*/ 7970 w 10216"/>
                <a:gd name="T37" fmla="*/ 1836 h 2355"/>
                <a:gd name="T38" fmla="*/ 8229 w 10216"/>
                <a:gd name="T39" fmla="*/ 2081 h 2355"/>
                <a:gd name="T40" fmla="*/ 8047 w 10216"/>
                <a:gd name="T41" fmla="*/ 2287 h 2355"/>
                <a:gd name="T42" fmla="*/ 7712 w 10216"/>
                <a:gd name="T43" fmla="*/ 2354 h 2355"/>
                <a:gd name="T44" fmla="*/ 6751 w 10216"/>
                <a:gd name="T45" fmla="*/ 0 h 2355"/>
                <a:gd name="T46" fmla="*/ 7396 w 10216"/>
                <a:gd name="T47" fmla="*/ 1479 h 2355"/>
                <a:gd name="T48" fmla="*/ 5383 w 10216"/>
                <a:gd name="T49" fmla="*/ 843 h 2355"/>
                <a:gd name="T50" fmla="*/ 5138 w 10216"/>
                <a:gd name="T51" fmla="*/ 779 h 2355"/>
                <a:gd name="T52" fmla="*/ 4892 w 10216"/>
                <a:gd name="T53" fmla="*/ 940 h 2355"/>
                <a:gd name="T54" fmla="*/ 4845 w 10216"/>
                <a:gd name="T55" fmla="*/ 1242 h 2355"/>
                <a:gd name="T56" fmla="*/ 5008 w 10216"/>
                <a:gd name="T57" fmla="*/ 1502 h 2355"/>
                <a:gd name="T58" fmla="*/ 5325 w 10216"/>
                <a:gd name="T59" fmla="*/ 1511 h 2355"/>
                <a:gd name="T60" fmla="*/ 5452 w 10216"/>
                <a:gd name="T61" fmla="*/ 1674 h 2355"/>
                <a:gd name="T62" fmla="*/ 5125 w 10216"/>
                <a:gd name="T63" fmla="*/ 1849 h 2355"/>
                <a:gd name="T64" fmla="*/ 4783 w 10216"/>
                <a:gd name="T65" fmla="*/ 1781 h 2355"/>
                <a:gd name="T66" fmla="*/ 4563 w 10216"/>
                <a:gd name="T67" fmla="*/ 1546 h 2355"/>
                <a:gd name="T68" fmla="*/ 4481 w 10216"/>
                <a:gd name="T69" fmla="*/ 1160 h 2355"/>
                <a:gd name="T70" fmla="*/ 4610 w 10216"/>
                <a:gd name="T71" fmla="*/ 701 h 2355"/>
                <a:gd name="T72" fmla="*/ 4887 w 10216"/>
                <a:gd name="T73" fmla="*/ 496 h 2355"/>
                <a:gd name="T74" fmla="*/ 5235 w 10216"/>
                <a:gd name="T75" fmla="*/ 498 h 2355"/>
                <a:gd name="T76" fmla="*/ 5473 w 10216"/>
                <a:gd name="T77" fmla="*/ 671 h 2355"/>
                <a:gd name="T78" fmla="*/ 4290 w 10216"/>
                <a:gd name="T79" fmla="*/ 0 h 2355"/>
                <a:gd name="T80" fmla="*/ 2930 w 10216"/>
                <a:gd name="T81" fmla="*/ 792 h 2355"/>
                <a:gd name="T82" fmla="*/ 2779 w 10216"/>
                <a:gd name="T83" fmla="*/ 1009 h 2355"/>
                <a:gd name="T84" fmla="*/ 3362 w 10216"/>
                <a:gd name="T85" fmla="*/ 868 h 2355"/>
                <a:gd name="T86" fmla="*/ 3140 w 10216"/>
                <a:gd name="T87" fmla="*/ 755 h 2355"/>
                <a:gd name="T88" fmla="*/ 2479 w 10216"/>
                <a:gd name="T89" fmla="*/ 861 h 2355"/>
                <a:gd name="T90" fmla="*/ 2707 w 10216"/>
                <a:gd name="T91" fmla="*/ 587 h 2355"/>
                <a:gd name="T92" fmla="*/ 3025 w 10216"/>
                <a:gd name="T93" fmla="*/ 474 h 2355"/>
                <a:gd name="T94" fmla="*/ 3427 w 10216"/>
                <a:gd name="T95" fmla="*/ 551 h 2355"/>
                <a:gd name="T96" fmla="*/ 3637 w 10216"/>
                <a:gd name="T97" fmla="*/ 748 h 2355"/>
                <a:gd name="T98" fmla="*/ 3759 w 10216"/>
                <a:gd name="T99" fmla="*/ 1153 h 2355"/>
                <a:gd name="T100" fmla="*/ 2833 w 10216"/>
                <a:gd name="T101" fmla="*/ 1414 h 2355"/>
                <a:gd name="T102" fmla="*/ 3042 w 10216"/>
                <a:gd name="T103" fmla="*/ 1556 h 2355"/>
                <a:gd name="T104" fmla="*/ 3434 w 10216"/>
                <a:gd name="T105" fmla="*/ 1496 h 2355"/>
                <a:gd name="T106" fmla="*/ 3348 w 10216"/>
                <a:gd name="T107" fmla="*/ 1827 h 2355"/>
                <a:gd name="T108" fmla="*/ 2975 w 10216"/>
                <a:gd name="T109" fmla="*/ 1841 h 2355"/>
                <a:gd name="T110" fmla="*/ 2641 w 10216"/>
                <a:gd name="T111" fmla="*/ 1688 h 2355"/>
                <a:gd name="T112" fmla="*/ 2456 w 10216"/>
                <a:gd name="T113" fmla="*/ 1414 h 2355"/>
                <a:gd name="T114" fmla="*/ 1411 w 10216"/>
                <a:gd name="T115" fmla="*/ 1195 h 2355"/>
                <a:gd name="T116" fmla="*/ 754 w 10216"/>
                <a:gd name="T117" fmla="*/ 1315 h 2355"/>
                <a:gd name="T118" fmla="*/ 2243 w 10216"/>
                <a:gd name="T119" fmla="*/ 910 h 2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216" h="2355">
                  <a:moveTo>
                    <a:pt x="9555" y="753"/>
                  </a:moveTo>
                  <a:lnTo>
                    <a:pt x="9515" y="755"/>
                  </a:lnTo>
                  <a:lnTo>
                    <a:pt x="9479" y="760"/>
                  </a:lnTo>
                  <a:lnTo>
                    <a:pt x="9446" y="768"/>
                  </a:lnTo>
                  <a:lnTo>
                    <a:pt x="9414" y="779"/>
                  </a:lnTo>
                  <a:lnTo>
                    <a:pt x="9387" y="792"/>
                  </a:lnTo>
                  <a:lnTo>
                    <a:pt x="9362" y="808"/>
                  </a:lnTo>
                  <a:lnTo>
                    <a:pt x="9338" y="825"/>
                  </a:lnTo>
                  <a:lnTo>
                    <a:pt x="9317" y="845"/>
                  </a:lnTo>
                  <a:lnTo>
                    <a:pt x="9299" y="865"/>
                  </a:lnTo>
                  <a:lnTo>
                    <a:pt x="9282" y="888"/>
                  </a:lnTo>
                  <a:lnTo>
                    <a:pt x="9257" y="935"/>
                  </a:lnTo>
                  <a:lnTo>
                    <a:pt x="9249" y="960"/>
                  </a:lnTo>
                  <a:lnTo>
                    <a:pt x="9240" y="984"/>
                  </a:lnTo>
                  <a:lnTo>
                    <a:pt x="9236" y="1009"/>
                  </a:lnTo>
                  <a:lnTo>
                    <a:pt x="9232" y="1034"/>
                  </a:lnTo>
                  <a:lnTo>
                    <a:pt x="9882" y="1034"/>
                  </a:lnTo>
                  <a:lnTo>
                    <a:pt x="9879" y="1010"/>
                  </a:lnTo>
                  <a:lnTo>
                    <a:pt x="9874" y="986"/>
                  </a:lnTo>
                  <a:lnTo>
                    <a:pt x="9868" y="961"/>
                  </a:lnTo>
                  <a:lnTo>
                    <a:pt x="9858" y="937"/>
                  </a:lnTo>
                  <a:lnTo>
                    <a:pt x="9848" y="913"/>
                  </a:lnTo>
                  <a:lnTo>
                    <a:pt x="9834" y="891"/>
                  </a:lnTo>
                  <a:lnTo>
                    <a:pt x="9819" y="868"/>
                  </a:lnTo>
                  <a:lnTo>
                    <a:pt x="9800" y="846"/>
                  </a:lnTo>
                  <a:lnTo>
                    <a:pt x="9779" y="827"/>
                  </a:lnTo>
                  <a:lnTo>
                    <a:pt x="9756" y="809"/>
                  </a:lnTo>
                  <a:lnTo>
                    <a:pt x="9730" y="794"/>
                  </a:lnTo>
                  <a:lnTo>
                    <a:pt x="9701" y="779"/>
                  </a:lnTo>
                  <a:lnTo>
                    <a:pt x="9686" y="773"/>
                  </a:lnTo>
                  <a:lnTo>
                    <a:pt x="9669" y="768"/>
                  </a:lnTo>
                  <a:lnTo>
                    <a:pt x="9634" y="760"/>
                  </a:lnTo>
                  <a:lnTo>
                    <a:pt x="9596" y="755"/>
                  </a:lnTo>
                  <a:lnTo>
                    <a:pt x="9555" y="753"/>
                  </a:lnTo>
                  <a:close/>
                  <a:moveTo>
                    <a:pt x="8871" y="1160"/>
                  </a:moveTo>
                  <a:lnTo>
                    <a:pt x="8872" y="1124"/>
                  </a:lnTo>
                  <a:lnTo>
                    <a:pt x="8875" y="1090"/>
                  </a:lnTo>
                  <a:lnTo>
                    <a:pt x="8884" y="1020"/>
                  </a:lnTo>
                  <a:lnTo>
                    <a:pt x="8900" y="954"/>
                  </a:lnTo>
                  <a:lnTo>
                    <a:pt x="8911" y="922"/>
                  </a:lnTo>
                  <a:lnTo>
                    <a:pt x="8923" y="891"/>
                  </a:lnTo>
                  <a:lnTo>
                    <a:pt x="8935" y="861"/>
                  </a:lnTo>
                  <a:lnTo>
                    <a:pt x="8949" y="831"/>
                  </a:lnTo>
                  <a:lnTo>
                    <a:pt x="8983" y="773"/>
                  </a:lnTo>
                  <a:lnTo>
                    <a:pt x="9001" y="747"/>
                  </a:lnTo>
                  <a:lnTo>
                    <a:pt x="9021" y="720"/>
                  </a:lnTo>
                  <a:lnTo>
                    <a:pt x="9041" y="695"/>
                  </a:lnTo>
                  <a:lnTo>
                    <a:pt x="9063" y="671"/>
                  </a:lnTo>
                  <a:lnTo>
                    <a:pt x="9111" y="627"/>
                  </a:lnTo>
                  <a:lnTo>
                    <a:pt x="9136" y="607"/>
                  </a:lnTo>
                  <a:lnTo>
                    <a:pt x="9162" y="587"/>
                  </a:lnTo>
                  <a:lnTo>
                    <a:pt x="9219" y="553"/>
                  </a:lnTo>
                  <a:lnTo>
                    <a:pt x="9249" y="537"/>
                  </a:lnTo>
                  <a:lnTo>
                    <a:pt x="9279" y="524"/>
                  </a:lnTo>
                  <a:lnTo>
                    <a:pt x="9311" y="512"/>
                  </a:lnTo>
                  <a:lnTo>
                    <a:pt x="9344" y="500"/>
                  </a:lnTo>
                  <a:lnTo>
                    <a:pt x="9376" y="492"/>
                  </a:lnTo>
                  <a:lnTo>
                    <a:pt x="9411" y="483"/>
                  </a:lnTo>
                  <a:lnTo>
                    <a:pt x="9446" y="477"/>
                  </a:lnTo>
                  <a:lnTo>
                    <a:pt x="9480" y="474"/>
                  </a:lnTo>
                  <a:lnTo>
                    <a:pt x="9555" y="470"/>
                  </a:lnTo>
                  <a:lnTo>
                    <a:pt x="9627" y="472"/>
                  </a:lnTo>
                  <a:lnTo>
                    <a:pt x="9696" y="483"/>
                  </a:lnTo>
                  <a:lnTo>
                    <a:pt x="9730" y="490"/>
                  </a:lnTo>
                  <a:lnTo>
                    <a:pt x="9762" y="500"/>
                  </a:lnTo>
                  <a:lnTo>
                    <a:pt x="9794" y="511"/>
                  </a:lnTo>
                  <a:lnTo>
                    <a:pt x="9825" y="523"/>
                  </a:lnTo>
                  <a:lnTo>
                    <a:pt x="9855" y="536"/>
                  </a:lnTo>
                  <a:lnTo>
                    <a:pt x="9884" y="551"/>
                  </a:lnTo>
                  <a:lnTo>
                    <a:pt x="9911" y="567"/>
                  </a:lnTo>
                  <a:lnTo>
                    <a:pt x="9938" y="585"/>
                  </a:lnTo>
                  <a:lnTo>
                    <a:pt x="9963" y="604"/>
                  </a:lnTo>
                  <a:lnTo>
                    <a:pt x="9988" y="626"/>
                  </a:lnTo>
                  <a:lnTo>
                    <a:pt x="10011" y="647"/>
                  </a:lnTo>
                  <a:lnTo>
                    <a:pt x="10034" y="670"/>
                  </a:lnTo>
                  <a:lnTo>
                    <a:pt x="10055" y="695"/>
                  </a:lnTo>
                  <a:lnTo>
                    <a:pt x="10074" y="720"/>
                  </a:lnTo>
                  <a:lnTo>
                    <a:pt x="10094" y="748"/>
                  </a:lnTo>
                  <a:lnTo>
                    <a:pt x="10110" y="776"/>
                  </a:lnTo>
                  <a:lnTo>
                    <a:pt x="10127" y="804"/>
                  </a:lnTo>
                  <a:lnTo>
                    <a:pt x="10142" y="835"/>
                  </a:lnTo>
                  <a:lnTo>
                    <a:pt x="10168" y="899"/>
                  </a:lnTo>
                  <a:lnTo>
                    <a:pt x="10188" y="967"/>
                  </a:lnTo>
                  <a:lnTo>
                    <a:pt x="10197" y="1002"/>
                  </a:lnTo>
                  <a:lnTo>
                    <a:pt x="10203" y="1038"/>
                  </a:lnTo>
                  <a:lnTo>
                    <a:pt x="10212" y="1113"/>
                  </a:lnTo>
                  <a:lnTo>
                    <a:pt x="10215" y="1153"/>
                  </a:lnTo>
                  <a:lnTo>
                    <a:pt x="10216" y="1193"/>
                  </a:lnTo>
                  <a:lnTo>
                    <a:pt x="10216" y="1274"/>
                  </a:lnTo>
                  <a:lnTo>
                    <a:pt x="9725" y="1274"/>
                  </a:lnTo>
                  <a:lnTo>
                    <a:pt x="9234" y="1274"/>
                  </a:lnTo>
                  <a:lnTo>
                    <a:pt x="9240" y="1304"/>
                  </a:lnTo>
                  <a:lnTo>
                    <a:pt x="9249" y="1333"/>
                  </a:lnTo>
                  <a:lnTo>
                    <a:pt x="9260" y="1362"/>
                  </a:lnTo>
                  <a:lnTo>
                    <a:pt x="9273" y="1388"/>
                  </a:lnTo>
                  <a:lnTo>
                    <a:pt x="9288" y="1414"/>
                  </a:lnTo>
                  <a:lnTo>
                    <a:pt x="9306" y="1438"/>
                  </a:lnTo>
                  <a:lnTo>
                    <a:pt x="9327" y="1461"/>
                  </a:lnTo>
                  <a:lnTo>
                    <a:pt x="9350" y="1483"/>
                  </a:lnTo>
                  <a:lnTo>
                    <a:pt x="9375" y="1502"/>
                  </a:lnTo>
                  <a:lnTo>
                    <a:pt x="9402" y="1519"/>
                  </a:lnTo>
                  <a:lnTo>
                    <a:pt x="9417" y="1526"/>
                  </a:lnTo>
                  <a:lnTo>
                    <a:pt x="9432" y="1533"/>
                  </a:lnTo>
                  <a:lnTo>
                    <a:pt x="9464" y="1546"/>
                  </a:lnTo>
                  <a:lnTo>
                    <a:pt x="9498" y="1556"/>
                  </a:lnTo>
                  <a:lnTo>
                    <a:pt x="9534" y="1563"/>
                  </a:lnTo>
                  <a:lnTo>
                    <a:pt x="9574" y="1568"/>
                  </a:lnTo>
                  <a:lnTo>
                    <a:pt x="9615" y="1569"/>
                  </a:lnTo>
                  <a:lnTo>
                    <a:pt x="9658" y="1566"/>
                  </a:lnTo>
                  <a:lnTo>
                    <a:pt x="9705" y="1560"/>
                  </a:lnTo>
                  <a:lnTo>
                    <a:pt x="9752" y="1550"/>
                  </a:lnTo>
                  <a:lnTo>
                    <a:pt x="9800" y="1535"/>
                  </a:lnTo>
                  <a:lnTo>
                    <a:pt x="9846" y="1517"/>
                  </a:lnTo>
                  <a:lnTo>
                    <a:pt x="9890" y="1496"/>
                  </a:lnTo>
                  <a:lnTo>
                    <a:pt x="9929" y="1469"/>
                  </a:lnTo>
                  <a:lnTo>
                    <a:pt x="9964" y="1441"/>
                  </a:lnTo>
                  <a:lnTo>
                    <a:pt x="10120" y="1671"/>
                  </a:lnTo>
                  <a:lnTo>
                    <a:pt x="10095" y="1692"/>
                  </a:lnTo>
                  <a:lnTo>
                    <a:pt x="10067" y="1713"/>
                  </a:lnTo>
                  <a:lnTo>
                    <a:pt x="10008" y="1750"/>
                  </a:lnTo>
                  <a:lnTo>
                    <a:pt x="9945" y="1781"/>
                  </a:lnTo>
                  <a:lnTo>
                    <a:pt x="9875" y="1806"/>
                  </a:lnTo>
                  <a:lnTo>
                    <a:pt x="9803" y="1827"/>
                  </a:lnTo>
                  <a:lnTo>
                    <a:pt x="9767" y="1835"/>
                  </a:lnTo>
                  <a:lnTo>
                    <a:pt x="9729" y="1841"/>
                  </a:lnTo>
                  <a:lnTo>
                    <a:pt x="9692" y="1847"/>
                  </a:lnTo>
                  <a:lnTo>
                    <a:pt x="9653" y="1850"/>
                  </a:lnTo>
                  <a:lnTo>
                    <a:pt x="9615" y="1852"/>
                  </a:lnTo>
                  <a:lnTo>
                    <a:pt x="9576" y="1853"/>
                  </a:lnTo>
                  <a:lnTo>
                    <a:pt x="9502" y="1849"/>
                  </a:lnTo>
                  <a:lnTo>
                    <a:pt x="9466" y="1846"/>
                  </a:lnTo>
                  <a:lnTo>
                    <a:pt x="9430" y="1841"/>
                  </a:lnTo>
                  <a:lnTo>
                    <a:pt x="9396" y="1834"/>
                  </a:lnTo>
                  <a:lnTo>
                    <a:pt x="9362" y="1825"/>
                  </a:lnTo>
                  <a:lnTo>
                    <a:pt x="9329" y="1816"/>
                  </a:lnTo>
                  <a:lnTo>
                    <a:pt x="9297" y="1804"/>
                  </a:lnTo>
                  <a:lnTo>
                    <a:pt x="9234" y="1777"/>
                  </a:lnTo>
                  <a:lnTo>
                    <a:pt x="9206" y="1762"/>
                  </a:lnTo>
                  <a:lnTo>
                    <a:pt x="9177" y="1745"/>
                  </a:lnTo>
                  <a:lnTo>
                    <a:pt x="9123" y="1708"/>
                  </a:lnTo>
                  <a:lnTo>
                    <a:pt x="9098" y="1688"/>
                  </a:lnTo>
                  <a:lnTo>
                    <a:pt x="9074" y="1665"/>
                  </a:lnTo>
                  <a:lnTo>
                    <a:pt x="9050" y="1642"/>
                  </a:lnTo>
                  <a:lnTo>
                    <a:pt x="9028" y="1617"/>
                  </a:lnTo>
                  <a:lnTo>
                    <a:pt x="9008" y="1592"/>
                  </a:lnTo>
                  <a:lnTo>
                    <a:pt x="8989" y="1565"/>
                  </a:lnTo>
                  <a:lnTo>
                    <a:pt x="8954" y="1508"/>
                  </a:lnTo>
                  <a:lnTo>
                    <a:pt x="8939" y="1478"/>
                  </a:lnTo>
                  <a:lnTo>
                    <a:pt x="8925" y="1447"/>
                  </a:lnTo>
                  <a:lnTo>
                    <a:pt x="8913" y="1414"/>
                  </a:lnTo>
                  <a:lnTo>
                    <a:pt x="8902" y="1381"/>
                  </a:lnTo>
                  <a:lnTo>
                    <a:pt x="8893" y="1346"/>
                  </a:lnTo>
                  <a:lnTo>
                    <a:pt x="8885" y="1311"/>
                  </a:lnTo>
                  <a:lnTo>
                    <a:pt x="8879" y="1275"/>
                  </a:lnTo>
                  <a:lnTo>
                    <a:pt x="8875" y="1237"/>
                  </a:lnTo>
                  <a:lnTo>
                    <a:pt x="8872" y="1199"/>
                  </a:lnTo>
                  <a:lnTo>
                    <a:pt x="8871" y="1160"/>
                  </a:lnTo>
                  <a:close/>
                  <a:moveTo>
                    <a:pt x="7628" y="2024"/>
                  </a:moveTo>
                  <a:lnTo>
                    <a:pt x="7653" y="2034"/>
                  </a:lnTo>
                  <a:lnTo>
                    <a:pt x="7682" y="2041"/>
                  </a:lnTo>
                  <a:lnTo>
                    <a:pt x="7711" y="2045"/>
                  </a:lnTo>
                  <a:lnTo>
                    <a:pt x="7737" y="2047"/>
                  </a:lnTo>
                  <a:lnTo>
                    <a:pt x="7769" y="2046"/>
                  </a:lnTo>
                  <a:lnTo>
                    <a:pt x="7799" y="2042"/>
                  </a:lnTo>
                  <a:lnTo>
                    <a:pt x="7826" y="2035"/>
                  </a:lnTo>
                  <a:lnTo>
                    <a:pt x="7851" y="2025"/>
                  </a:lnTo>
                  <a:lnTo>
                    <a:pt x="7873" y="2012"/>
                  </a:lnTo>
                  <a:lnTo>
                    <a:pt x="7891" y="1995"/>
                  </a:lnTo>
                  <a:lnTo>
                    <a:pt x="7907" y="1975"/>
                  </a:lnTo>
                  <a:lnTo>
                    <a:pt x="7921" y="1951"/>
                  </a:lnTo>
                  <a:lnTo>
                    <a:pt x="7970" y="1836"/>
                  </a:lnTo>
                  <a:lnTo>
                    <a:pt x="7702" y="1169"/>
                  </a:lnTo>
                  <a:lnTo>
                    <a:pt x="7435" y="502"/>
                  </a:lnTo>
                  <a:lnTo>
                    <a:pt x="7805" y="502"/>
                  </a:lnTo>
                  <a:lnTo>
                    <a:pt x="8150" y="1419"/>
                  </a:lnTo>
                  <a:lnTo>
                    <a:pt x="8497" y="502"/>
                  </a:lnTo>
                  <a:lnTo>
                    <a:pt x="8869" y="502"/>
                  </a:lnTo>
                  <a:lnTo>
                    <a:pt x="8558" y="1269"/>
                  </a:lnTo>
                  <a:lnTo>
                    <a:pt x="8248" y="2036"/>
                  </a:lnTo>
                  <a:lnTo>
                    <a:pt x="8229" y="2081"/>
                  </a:lnTo>
                  <a:lnTo>
                    <a:pt x="8209" y="2120"/>
                  </a:lnTo>
                  <a:lnTo>
                    <a:pt x="8186" y="2157"/>
                  </a:lnTo>
                  <a:lnTo>
                    <a:pt x="8161" y="2190"/>
                  </a:lnTo>
                  <a:lnTo>
                    <a:pt x="8147" y="2204"/>
                  </a:lnTo>
                  <a:lnTo>
                    <a:pt x="8134" y="2218"/>
                  </a:lnTo>
                  <a:lnTo>
                    <a:pt x="8121" y="2232"/>
                  </a:lnTo>
                  <a:lnTo>
                    <a:pt x="8107" y="2245"/>
                  </a:lnTo>
                  <a:lnTo>
                    <a:pt x="8078" y="2268"/>
                  </a:lnTo>
                  <a:lnTo>
                    <a:pt x="8047" y="2287"/>
                  </a:lnTo>
                  <a:lnTo>
                    <a:pt x="8014" y="2303"/>
                  </a:lnTo>
                  <a:lnTo>
                    <a:pt x="7981" y="2317"/>
                  </a:lnTo>
                  <a:lnTo>
                    <a:pt x="7945" y="2329"/>
                  </a:lnTo>
                  <a:lnTo>
                    <a:pt x="7909" y="2338"/>
                  </a:lnTo>
                  <a:lnTo>
                    <a:pt x="7870" y="2344"/>
                  </a:lnTo>
                  <a:lnTo>
                    <a:pt x="7831" y="2350"/>
                  </a:lnTo>
                  <a:lnTo>
                    <a:pt x="7790" y="2354"/>
                  </a:lnTo>
                  <a:lnTo>
                    <a:pt x="7749" y="2355"/>
                  </a:lnTo>
                  <a:lnTo>
                    <a:pt x="7712" y="2354"/>
                  </a:lnTo>
                  <a:lnTo>
                    <a:pt x="7665" y="2349"/>
                  </a:lnTo>
                  <a:lnTo>
                    <a:pt x="7641" y="2347"/>
                  </a:lnTo>
                  <a:lnTo>
                    <a:pt x="7617" y="2342"/>
                  </a:lnTo>
                  <a:lnTo>
                    <a:pt x="7579" y="2333"/>
                  </a:lnTo>
                  <a:lnTo>
                    <a:pt x="7628" y="2024"/>
                  </a:lnTo>
                  <a:close/>
                  <a:moveTo>
                    <a:pt x="6106" y="1821"/>
                  </a:moveTo>
                  <a:lnTo>
                    <a:pt x="6106" y="910"/>
                  </a:lnTo>
                  <a:lnTo>
                    <a:pt x="6106" y="0"/>
                  </a:lnTo>
                  <a:lnTo>
                    <a:pt x="6751" y="0"/>
                  </a:lnTo>
                  <a:lnTo>
                    <a:pt x="7396" y="0"/>
                  </a:lnTo>
                  <a:lnTo>
                    <a:pt x="7396" y="342"/>
                  </a:lnTo>
                  <a:lnTo>
                    <a:pt x="6494" y="342"/>
                  </a:lnTo>
                  <a:lnTo>
                    <a:pt x="6494" y="723"/>
                  </a:lnTo>
                  <a:lnTo>
                    <a:pt x="7377" y="723"/>
                  </a:lnTo>
                  <a:lnTo>
                    <a:pt x="7377" y="1064"/>
                  </a:lnTo>
                  <a:lnTo>
                    <a:pt x="6494" y="1064"/>
                  </a:lnTo>
                  <a:lnTo>
                    <a:pt x="6494" y="1479"/>
                  </a:lnTo>
                  <a:lnTo>
                    <a:pt x="7396" y="1479"/>
                  </a:lnTo>
                  <a:lnTo>
                    <a:pt x="7396" y="1821"/>
                  </a:lnTo>
                  <a:lnTo>
                    <a:pt x="6751" y="1821"/>
                  </a:lnTo>
                  <a:lnTo>
                    <a:pt x="6106" y="1821"/>
                  </a:lnTo>
                  <a:close/>
                  <a:moveTo>
                    <a:pt x="5473" y="1395"/>
                  </a:moveTo>
                  <a:lnTo>
                    <a:pt x="5473" y="928"/>
                  </a:lnTo>
                  <a:lnTo>
                    <a:pt x="5448" y="897"/>
                  </a:lnTo>
                  <a:lnTo>
                    <a:pt x="5418" y="868"/>
                  </a:lnTo>
                  <a:lnTo>
                    <a:pt x="5401" y="855"/>
                  </a:lnTo>
                  <a:lnTo>
                    <a:pt x="5383" y="843"/>
                  </a:lnTo>
                  <a:lnTo>
                    <a:pt x="5365" y="831"/>
                  </a:lnTo>
                  <a:lnTo>
                    <a:pt x="5346" y="820"/>
                  </a:lnTo>
                  <a:lnTo>
                    <a:pt x="5325" y="810"/>
                  </a:lnTo>
                  <a:lnTo>
                    <a:pt x="5305" y="802"/>
                  </a:lnTo>
                  <a:lnTo>
                    <a:pt x="5262" y="789"/>
                  </a:lnTo>
                  <a:lnTo>
                    <a:pt x="5218" y="780"/>
                  </a:lnTo>
                  <a:lnTo>
                    <a:pt x="5197" y="779"/>
                  </a:lnTo>
                  <a:lnTo>
                    <a:pt x="5175" y="778"/>
                  </a:lnTo>
                  <a:lnTo>
                    <a:pt x="5138" y="779"/>
                  </a:lnTo>
                  <a:lnTo>
                    <a:pt x="5103" y="785"/>
                  </a:lnTo>
                  <a:lnTo>
                    <a:pt x="5070" y="794"/>
                  </a:lnTo>
                  <a:lnTo>
                    <a:pt x="5038" y="806"/>
                  </a:lnTo>
                  <a:lnTo>
                    <a:pt x="5008" y="821"/>
                  </a:lnTo>
                  <a:lnTo>
                    <a:pt x="4981" y="839"/>
                  </a:lnTo>
                  <a:lnTo>
                    <a:pt x="4956" y="861"/>
                  </a:lnTo>
                  <a:lnTo>
                    <a:pt x="4932" y="883"/>
                  </a:lnTo>
                  <a:lnTo>
                    <a:pt x="4911" y="911"/>
                  </a:lnTo>
                  <a:lnTo>
                    <a:pt x="4892" y="940"/>
                  </a:lnTo>
                  <a:lnTo>
                    <a:pt x="4876" y="971"/>
                  </a:lnTo>
                  <a:lnTo>
                    <a:pt x="4863" y="1004"/>
                  </a:lnTo>
                  <a:lnTo>
                    <a:pt x="4852" y="1040"/>
                  </a:lnTo>
                  <a:lnTo>
                    <a:pt x="4849" y="1060"/>
                  </a:lnTo>
                  <a:lnTo>
                    <a:pt x="4845" y="1079"/>
                  </a:lnTo>
                  <a:lnTo>
                    <a:pt x="4840" y="1118"/>
                  </a:lnTo>
                  <a:lnTo>
                    <a:pt x="4839" y="1160"/>
                  </a:lnTo>
                  <a:lnTo>
                    <a:pt x="4840" y="1202"/>
                  </a:lnTo>
                  <a:lnTo>
                    <a:pt x="4845" y="1242"/>
                  </a:lnTo>
                  <a:lnTo>
                    <a:pt x="4852" y="1280"/>
                  </a:lnTo>
                  <a:lnTo>
                    <a:pt x="4863" y="1317"/>
                  </a:lnTo>
                  <a:lnTo>
                    <a:pt x="4876" y="1351"/>
                  </a:lnTo>
                  <a:lnTo>
                    <a:pt x="4892" y="1382"/>
                  </a:lnTo>
                  <a:lnTo>
                    <a:pt x="4911" y="1412"/>
                  </a:lnTo>
                  <a:lnTo>
                    <a:pt x="4932" y="1438"/>
                  </a:lnTo>
                  <a:lnTo>
                    <a:pt x="4956" y="1462"/>
                  </a:lnTo>
                  <a:lnTo>
                    <a:pt x="4981" y="1484"/>
                  </a:lnTo>
                  <a:lnTo>
                    <a:pt x="5008" y="1502"/>
                  </a:lnTo>
                  <a:lnTo>
                    <a:pt x="5038" y="1516"/>
                  </a:lnTo>
                  <a:lnTo>
                    <a:pt x="5070" y="1529"/>
                  </a:lnTo>
                  <a:lnTo>
                    <a:pt x="5103" y="1538"/>
                  </a:lnTo>
                  <a:lnTo>
                    <a:pt x="5138" y="1543"/>
                  </a:lnTo>
                  <a:lnTo>
                    <a:pt x="5175" y="1545"/>
                  </a:lnTo>
                  <a:lnTo>
                    <a:pt x="5218" y="1541"/>
                  </a:lnTo>
                  <a:lnTo>
                    <a:pt x="5262" y="1533"/>
                  </a:lnTo>
                  <a:lnTo>
                    <a:pt x="5305" y="1520"/>
                  </a:lnTo>
                  <a:lnTo>
                    <a:pt x="5325" y="1511"/>
                  </a:lnTo>
                  <a:lnTo>
                    <a:pt x="5346" y="1502"/>
                  </a:lnTo>
                  <a:lnTo>
                    <a:pt x="5383" y="1480"/>
                  </a:lnTo>
                  <a:lnTo>
                    <a:pt x="5418" y="1455"/>
                  </a:lnTo>
                  <a:lnTo>
                    <a:pt x="5448" y="1426"/>
                  </a:lnTo>
                  <a:lnTo>
                    <a:pt x="5461" y="1411"/>
                  </a:lnTo>
                  <a:lnTo>
                    <a:pt x="5473" y="1395"/>
                  </a:lnTo>
                  <a:close/>
                  <a:moveTo>
                    <a:pt x="5473" y="1821"/>
                  </a:moveTo>
                  <a:lnTo>
                    <a:pt x="5473" y="1652"/>
                  </a:lnTo>
                  <a:lnTo>
                    <a:pt x="5452" y="1674"/>
                  </a:lnTo>
                  <a:lnTo>
                    <a:pt x="5432" y="1697"/>
                  </a:lnTo>
                  <a:lnTo>
                    <a:pt x="5388" y="1738"/>
                  </a:lnTo>
                  <a:lnTo>
                    <a:pt x="5341" y="1773"/>
                  </a:lnTo>
                  <a:lnTo>
                    <a:pt x="5316" y="1787"/>
                  </a:lnTo>
                  <a:lnTo>
                    <a:pt x="5290" y="1801"/>
                  </a:lnTo>
                  <a:lnTo>
                    <a:pt x="5238" y="1824"/>
                  </a:lnTo>
                  <a:lnTo>
                    <a:pt x="5182" y="1840"/>
                  </a:lnTo>
                  <a:lnTo>
                    <a:pt x="5154" y="1846"/>
                  </a:lnTo>
                  <a:lnTo>
                    <a:pt x="5125" y="1849"/>
                  </a:lnTo>
                  <a:lnTo>
                    <a:pt x="5066" y="1853"/>
                  </a:lnTo>
                  <a:lnTo>
                    <a:pt x="5005" y="1850"/>
                  </a:lnTo>
                  <a:lnTo>
                    <a:pt x="4946" y="1841"/>
                  </a:lnTo>
                  <a:lnTo>
                    <a:pt x="4917" y="1835"/>
                  </a:lnTo>
                  <a:lnTo>
                    <a:pt x="4888" y="1827"/>
                  </a:lnTo>
                  <a:lnTo>
                    <a:pt x="4861" y="1817"/>
                  </a:lnTo>
                  <a:lnTo>
                    <a:pt x="4834" y="1807"/>
                  </a:lnTo>
                  <a:lnTo>
                    <a:pt x="4809" y="1794"/>
                  </a:lnTo>
                  <a:lnTo>
                    <a:pt x="4783" y="1781"/>
                  </a:lnTo>
                  <a:lnTo>
                    <a:pt x="4735" y="1750"/>
                  </a:lnTo>
                  <a:lnTo>
                    <a:pt x="4712" y="1733"/>
                  </a:lnTo>
                  <a:lnTo>
                    <a:pt x="4690" y="1714"/>
                  </a:lnTo>
                  <a:lnTo>
                    <a:pt x="4669" y="1694"/>
                  </a:lnTo>
                  <a:lnTo>
                    <a:pt x="4650" y="1672"/>
                  </a:lnTo>
                  <a:lnTo>
                    <a:pt x="4630" y="1649"/>
                  </a:lnTo>
                  <a:lnTo>
                    <a:pt x="4611" y="1625"/>
                  </a:lnTo>
                  <a:lnTo>
                    <a:pt x="4579" y="1574"/>
                  </a:lnTo>
                  <a:lnTo>
                    <a:pt x="4563" y="1546"/>
                  </a:lnTo>
                  <a:lnTo>
                    <a:pt x="4550" y="1516"/>
                  </a:lnTo>
                  <a:lnTo>
                    <a:pt x="4526" y="1455"/>
                  </a:lnTo>
                  <a:lnTo>
                    <a:pt x="4507" y="1388"/>
                  </a:lnTo>
                  <a:lnTo>
                    <a:pt x="4499" y="1353"/>
                  </a:lnTo>
                  <a:lnTo>
                    <a:pt x="4493" y="1316"/>
                  </a:lnTo>
                  <a:lnTo>
                    <a:pt x="4488" y="1279"/>
                  </a:lnTo>
                  <a:lnTo>
                    <a:pt x="4484" y="1241"/>
                  </a:lnTo>
                  <a:lnTo>
                    <a:pt x="4482" y="1201"/>
                  </a:lnTo>
                  <a:lnTo>
                    <a:pt x="4481" y="1160"/>
                  </a:lnTo>
                  <a:lnTo>
                    <a:pt x="4484" y="1081"/>
                  </a:lnTo>
                  <a:lnTo>
                    <a:pt x="4493" y="1007"/>
                  </a:lnTo>
                  <a:lnTo>
                    <a:pt x="4499" y="972"/>
                  </a:lnTo>
                  <a:lnTo>
                    <a:pt x="4506" y="937"/>
                  </a:lnTo>
                  <a:lnTo>
                    <a:pt x="4525" y="871"/>
                  </a:lnTo>
                  <a:lnTo>
                    <a:pt x="4549" y="810"/>
                  </a:lnTo>
                  <a:lnTo>
                    <a:pt x="4562" y="782"/>
                  </a:lnTo>
                  <a:lnTo>
                    <a:pt x="4578" y="753"/>
                  </a:lnTo>
                  <a:lnTo>
                    <a:pt x="4610" y="701"/>
                  </a:lnTo>
                  <a:lnTo>
                    <a:pt x="4628" y="677"/>
                  </a:lnTo>
                  <a:lnTo>
                    <a:pt x="4647" y="655"/>
                  </a:lnTo>
                  <a:lnTo>
                    <a:pt x="4688" y="611"/>
                  </a:lnTo>
                  <a:lnTo>
                    <a:pt x="4732" y="575"/>
                  </a:lnTo>
                  <a:lnTo>
                    <a:pt x="4756" y="559"/>
                  </a:lnTo>
                  <a:lnTo>
                    <a:pt x="4780" y="543"/>
                  </a:lnTo>
                  <a:lnTo>
                    <a:pt x="4832" y="517"/>
                  </a:lnTo>
                  <a:lnTo>
                    <a:pt x="4860" y="506"/>
                  </a:lnTo>
                  <a:lnTo>
                    <a:pt x="4887" y="496"/>
                  </a:lnTo>
                  <a:lnTo>
                    <a:pt x="4915" y="488"/>
                  </a:lnTo>
                  <a:lnTo>
                    <a:pt x="4944" y="482"/>
                  </a:lnTo>
                  <a:lnTo>
                    <a:pt x="5004" y="472"/>
                  </a:lnTo>
                  <a:lnTo>
                    <a:pt x="5066" y="470"/>
                  </a:lnTo>
                  <a:lnTo>
                    <a:pt x="5124" y="472"/>
                  </a:lnTo>
                  <a:lnTo>
                    <a:pt x="5152" y="476"/>
                  </a:lnTo>
                  <a:lnTo>
                    <a:pt x="5180" y="482"/>
                  </a:lnTo>
                  <a:lnTo>
                    <a:pt x="5208" y="489"/>
                  </a:lnTo>
                  <a:lnTo>
                    <a:pt x="5235" y="498"/>
                  </a:lnTo>
                  <a:lnTo>
                    <a:pt x="5263" y="507"/>
                  </a:lnTo>
                  <a:lnTo>
                    <a:pt x="5288" y="519"/>
                  </a:lnTo>
                  <a:lnTo>
                    <a:pt x="5314" y="532"/>
                  </a:lnTo>
                  <a:lnTo>
                    <a:pt x="5340" y="548"/>
                  </a:lnTo>
                  <a:lnTo>
                    <a:pt x="5364" y="565"/>
                  </a:lnTo>
                  <a:lnTo>
                    <a:pt x="5388" y="583"/>
                  </a:lnTo>
                  <a:lnTo>
                    <a:pt x="5432" y="623"/>
                  </a:lnTo>
                  <a:lnTo>
                    <a:pt x="5452" y="646"/>
                  </a:lnTo>
                  <a:lnTo>
                    <a:pt x="5473" y="671"/>
                  </a:lnTo>
                  <a:lnTo>
                    <a:pt x="5473" y="0"/>
                  </a:lnTo>
                  <a:lnTo>
                    <a:pt x="5822" y="0"/>
                  </a:lnTo>
                  <a:lnTo>
                    <a:pt x="5822" y="910"/>
                  </a:lnTo>
                  <a:lnTo>
                    <a:pt x="5822" y="1821"/>
                  </a:lnTo>
                  <a:lnTo>
                    <a:pt x="5473" y="1821"/>
                  </a:lnTo>
                  <a:close/>
                  <a:moveTo>
                    <a:pt x="3943" y="1821"/>
                  </a:moveTo>
                  <a:lnTo>
                    <a:pt x="3943" y="910"/>
                  </a:lnTo>
                  <a:lnTo>
                    <a:pt x="3943" y="0"/>
                  </a:lnTo>
                  <a:lnTo>
                    <a:pt x="4290" y="0"/>
                  </a:lnTo>
                  <a:lnTo>
                    <a:pt x="4290" y="910"/>
                  </a:lnTo>
                  <a:lnTo>
                    <a:pt x="4290" y="1821"/>
                  </a:lnTo>
                  <a:lnTo>
                    <a:pt x="3943" y="1821"/>
                  </a:lnTo>
                  <a:close/>
                  <a:moveTo>
                    <a:pt x="3098" y="753"/>
                  </a:moveTo>
                  <a:lnTo>
                    <a:pt x="3060" y="755"/>
                  </a:lnTo>
                  <a:lnTo>
                    <a:pt x="3023" y="760"/>
                  </a:lnTo>
                  <a:lnTo>
                    <a:pt x="2990" y="768"/>
                  </a:lnTo>
                  <a:lnTo>
                    <a:pt x="2959" y="779"/>
                  </a:lnTo>
                  <a:lnTo>
                    <a:pt x="2930" y="792"/>
                  </a:lnTo>
                  <a:lnTo>
                    <a:pt x="2905" y="808"/>
                  </a:lnTo>
                  <a:lnTo>
                    <a:pt x="2882" y="825"/>
                  </a:lnTo>
                  <a:lnTo>
                    <a:pt x="2862" y="845"/>
                  </a:lnTo>
                  <a:lnTo>
                    <a:pt x="2843" y="865"/>
                  </a:lnTo>
                  <a:lnTo>
                    <a:pt x="2827" y="888"/>
                  </a:lnTo>
                  <a:lnTo>
                    <a:pt x="2802" y="935"/>
                  </a:lnTo>
                  <a:lnTo>
                    <a:pt x="2792" y="960"/>
                  </a:lnTo>
                  <a:lnTo>
                    <a:pt x="2785" y="984"/>
                  </a:lnTo>
                  <a:lnTo>
                    <a:pt x="2779" y="1009"/>
                  </a:lnTo>
                  <a:lnTo>
                    <a:pt x="2775" y="1034"/>
                  </a:lnTo>
                  <a:lnTo>
                    <a:pt x="3426" y="1034"/>
                  </a:lnTo>
                  <a:lnTo>
                    <a:pt x="3423" y="1010"/>
                  </a:lnTo>
                  <a:lnTo>
                    <a:pt x="3419" y="986"/>
                  </a:lnTo>
                  <a:lnTo>
                    <a:pt x="3411" y="961"/>
                  </a:lnTo>
                  <a:lnTo>
                    <a:pt x="3403" y="937"/>
                  </a:lnTo>
                  <a:lnTo>
                    <a:pt x="3391" y="913"/>
                  </a:lnTo>
                  <a:lnTo>
                    <a:pt x="3378" y="891"/>
                  </a:lnTo>
                  <a:lnTo>
                    <a:pt x="3362" y="868"/>
                  </a:lnTo>
                  <a:lnTo>
                    <a:pt x="3344" y="846"/>
                  </a:lnTo>
                  <a:lnTo>
                    <a:pt x="3324" y="827"/>
                  </a:lnTo>
                  <a:lnTo>
                    <a:pt x="3300" y="809"/>
                  </a:lnTo>
                  <a:lnTo>
                    <a:pt x="3273" y="794"/>
                  </a:lnTo>
                  <a:lnTo>
                    <a:pt x="3245" y="779"/>
                  </a:lnTo>
                  <a:lnTo>
                    <a:pt x="3229" y="773"/>
                  </a:lnTo>
                  <a:lnTo>
                    <a:pt x="3213" y="768"/>
                  </a:lnTo>
                  <a:lnTo>
                    <a:pt x="3177" y="760"/>
                  </a:lnTo>
                  <a:lnTo>
                    <a:pt x="3140" y="755"/>
                  </a:lnTo>
                  <a:lnTo>
                    <a:pt x="3098" y="753"/>
                  </a:lnTo>
                  <a:close/>
                  <a:moveTo>
                    <a:pt x="2415" y="1160"/>
                  </a:moveTo>
                  <a:lnTo>
                    <a:pt x="2417" y="1124"/>
                  </a:lnTo>
                  <a:lnTo>
                    <a:pt x="2419" y="1090"/>
                  </a:lnTo>
                  <a:lnTo>
                    <a:pt x="2429" y="1020"/>
                  </a:lnTo>
                  <a:lnTo>
                    <a:pt x="2444" y="954"/>
                  </a:lnTo>
                  <a:lnTo>
                    <a:pt x="2454" y="922"/>
                  </a:lnTo>
                  <a:lnTo>
                    <a:pt x="2466" y="891"/>
                  </a:lnTo>
                  <a:lnTo>
                    <a:pt x="2479" y="861"/>
                  </a:lnTo>
                  <a:lnTo>
                    <a:pt x="2493" y="831"/>
                  </a:lnTo>
                  <a:lnTo>
                    <a:pt x="2526" y="773"/>
                  </a:lnTo>
                  <a:lnTo>
                    <a:pt x="2545" y="747"/>
                  </a:lnTo>
                  <a:lnTo>
                    <a:pt x="2564" y="720"/>
                  </a:lnTo>
                  <a:lnTo>
                    <a:pt x="2585" y="695"/>
                  </a:lnTo>
                  <a:lnTo>
                    <a:pt x="2607" y="671"/>
                  </a:lnTo>
                  <a:lnTo>
                    <a:pt x="2655" y="627"/>
                  </a:lnTo>
                  <a:lnTo>
                    <a:pt x="2681" y="607"/>
                  </a:lnTo>
                  <a:lnTo>
                    <a:pt x="2707" y="587"/>
                  </a:lnTo>
                  <a:lnTo>
                    <a:pt x="2763" y="553"/>
                  </a:lnTo>
                  <a:lnTo>
                    <a:pt x="2792" y="537"/>
                  </a:lnTo>
                  <a:lnTo>
                    <a:pt x="2823" y="524"/>
                  </a:lnTo>
                  <a:lnTo>
                    <a:pt x="2855" y="512"/>
                  </a:lnTo>
                  <a:lnTo>
                    <a:pt x="2887" y="500"/>
                  </a:lnTo>
                  <a:lnTo>
                    <a:pt x="2921" y="492"/>
                  </a:lnTo>
                  <a:lnTo>
                    <a:pt x="2954" y="483"/>
                  </a:lnTo>
                  <a:lnTo>
                    <a:pt x="2989" y="477"/>
                  </a:lnTo>
                  <a:lnTo>
                    <a:pt x="3025" y="474"/>
                  </a:lnTo>
                  <a:lnTo>
                    <a:pt x="3098" y="470"/>
                  </a:lnTo>
                  <a:lnTo>
                    <a:pt x="3171" y="472"/>
                  </a:lnTo>
                  <a:lnTo>
                    <a:pt x="3241" y="483"/>
                  </a:lnTo>
                  <a:lnTo>
                    <a:pt x="3273" y="490"/>
                  </a:lnTo>
                  <a:lnTo>
                    <a:pt x="3307" y="500"/>
                  </a:lnTo>
                  <a:lnTo>
                    <a:pt x="3338" y="511"/>
                  </a:lnTo>
                  <a:lnTo>
                    <a:pt x="3369" y="523"/>
                  </a:lnTo>
                  <a:lnTo>
                    <a:pt x="3398" y="536"/>
                  </a:lnTo>
                  <a:lnTo>
                    <a:pt x="3427" y="551"/>
                  </a:lnTo>
                  <a:lnTo>
                    <a:pt x="3455" y="567"/>
                  </a:lnTo>
                  <a:lnTo>
                    <a:pt x="3482" y="585"/>
                  </a:lnTo>
                  <a:lnTo>
                    <a:pt x="3507" y="604"/>
                  </a:lnTo>
                  <a:lnTo>
                    <a:pt x="3531" y="626"/>
                  </a:lnTo>
                  <a:lnTo>
                    <a:pt x="3555" y="647"/>
                  </a:lnTo>
                  <a:lnTo>
                    <a:pt x="3577" y="670"/>
                  </a:lnTo>
                  <a:lnTo>
                    <a:pt x="3599" y="695"/>
                  </a:lnTo>
                  <a:lnTo>
                    <a:pt x="3619" y="720"/>
                  </a:lnTo>
                  <a:lnTo>
                    <a:pt x="3637" y="748"/>
                  </a:lnTo>
                  <a:lnTo>
                    <a:pt x="3655" y="776"/>
                  </a:lnTo>
                  <a:lnTo>
                    <a:pt x="3671" y="804"/>
                  </a:lnTo>
                  <a:lnTo>
                    <a:pt x="3686" y="835"/>
                  </a:lnTo>
                  <a:lnTo>
                    <a:pt x="3713" y="899"/>
                  </a:lnTo>
                  <a:lnTo>
                    <a:pt x="3733" y="967"/>
                  </a:lnTo>
                  <a:lnTo>
                    <a:pt x="3740" y="1002"/>
                  </a:lnTo>
                  <a:lnTo>
                    <a:pt x="3747" y="1038"/>
                  </a:lnTo>
                  <a:lnTo>
                    <a:pt x="3757" y="1113"/>
                  </a:lnTo>
                  <a:lnTo>
                    <a:pt x="3759" y="1153"/>
                  </a:lnTo>
                  <a:lnTo>
                    <a:pt x="3759" y="1193"/>
                  </a:lnTo>
                  <a:lnTo>
                    <a:pt x="3759" y="1274"/>
                  </a:lnTo>
                  <a:lnTo>
                    <a:pt x="3269" y="1274"/>
                  </a:lnTo>
                  <a:lnTo>
                    <a:pt x="2779" y="1274"/>
                  </a:lnTo>
                  <a:lnTo>
                    <a:pt x="2785" y="1304"/>
                  </a:lnTo>
                  <a:lnTo>
                    <a:pt x="2793" y="1333"/>
                  </a:lnTo>
                  <a:lnTo>
                    <a:pt x="2804" y="1362"/>
                  </a:lnTo>
                  <a:lnTo>
                    <a:pt x="2817" y="1388"/>
                  </a:lnTo>
                  <a:lnTo>
                    <a:pt x="2833" y="1414"/>
                  </a:lnTo>
                  <a:lnTo>
                    <a:pt x="2851" y="1438"/>
                  </a:lnTo>
                  <a:lnTo>
                    <a:pt x="2871" y="1461"/>
                  </a:lnTo>
                  <a:lnTo>
                    <a:pt x="2894" y="1483"/>
                  </a:lnTo>
                  <a:lnTo>
                    <a:pt x="2919" y="1502"/>
                  </a:lnTo>
                  <a:lnTo>
                    <a:pt x="2946" y="1519"/>
                  </a:lnTo>
                  <a:lnTo>
                    <a:pt x="2961" y="1526"/>
                  </a:lnTo>
                  <a:lnTo>
                    <a:pt x="2976" y="1533"/>
                  </a:lnTo>
                  <a:lnTo>
                    <a:pt x="3008" y="1546"/>
                  </a:lnTo>
                  <a:lnTo>
                    <a:pt x="3042" y="1556"/>
                  </a:lnTo>
                  <a:lnTo>
                    <a:pt x="3079" y="1563"/>
                  </a:lnTo>
                  <a:lnTo>
                    <a:pt x="3117" y="1568"/>
                  </a:lnTo>
                  <a:lnTo>
                    <a:pt x="3158" y="1569"/>
                  </a:lnTo>
                  <a:lnTo>
                    <a:pt x="3203" y="1566"/>
                  </a:lnTo>
                  <a:lnTo>
                    <a:pt x="3248" y="1560"/>
                  </a:lnTo>
                  <a:lnTo>
                    <a:pt x="3296" y="1550"/>
                  </a:lnTo>
                  <a:lnTo>
                    <a:pt x="3344" y="1535"/>
                  </a:lnTo>
                  <a:lnTo>
                    <a:pt x="3390" y="1517"/>
                  </a:lnTo>
                  <a:lnTo>
                    <a:pt x="3434" y="1496"/>
                  </a:lnTo>
                  <a:lnTo>
                    <a:pt x="3474" y="1469"/>
                  </a:lnTo>
                  <a:lnTo>
                    <a:pt x="3509" y="1441"/>
                  </a:lnTo>
                  <a:lnTo>
                    <a:pt x="3663" y="1671"/>
                  </a:lnTo>
                  <a:lnTo>
                    <a:pt x="3638" y="1692"/>
                  </a:lnTo>
                  <a:lnTo>
                    <a:pt x="3612" y="1713"/>
                  </a:lnTo>
                  <a:lnTo>
                    <a:pt x="3553" y="1750"/>
                  </a:lnTo>
                  <a:lnTo>
                    <a:pt x="3488" y="1781"/>
                  </a:lnTo>
                  <a:lnTo>
                    <a:pt x="3420" y="1806"/>
                  </a:lnTo>
                  <a:lnTo>
                    <a:pt x="3348" y="1827"/>
                  </a:lnTo>
                  <a:lnTo>
                    <a:pt x="3311" y="1835"/>
                  </a:lnTo>
                  <a:lnTo>
                    <a:pt x="3273" y="1841"/>
                  </a:lnTo>
                  <a:lnTo>
                    <a:pt x="3235" y="1847"/>
                  </a:lnTo>
                  <a:lnTo>
                    <a:pt x="3197" y="1850"/>
                  </a:lnTo>
                  <a:lnTo>
                    <a:pt x="3158" y="1852"/>
                  </a:lnTo>
                  <a:lnTo>
                    <a:pt x="3120" y="1853"/>
                  </a:lnTo>
                  <a:lnTo>
                    <a:pt x="3047" y="1849"/>
                  </a:lnTo>
                  <a:lnTo>
                    <a:pt x="3011" y="1846"/>
                  </a:lnTo>
                  <a:lnTo>
                    <a:pt x="2975" y="1841"/>
                  </a:lnTo>
                  <a:lnTo>
                    <a:pt x="2940" y="1834"/>
                  </a:lnTo>
                  <a:lnTo>
                    <a:pt x="2906" y="1825"/>
                  </a:lnTo>
                  <a:lnTo>
                    <a:pt x="2873" y="1816"/>
                  </a:lnTo>
                  <a:lnTo>
                    <a:pt x="2840" y="1804"/>
                  </a:lnTo>
                  <a:lnTo>
                    <a:pt x="2779" y="1777"/>
                  </a:lnTo>
                  <a:lnTo>
                    <a:pt x="2749" y="1762"/>
                  </a:lnTo>
                  <a:lnTo>
                    <a:pt x="2720" y="1745"/>
                  </a:lnTo>
                  <a:lnTo>
                    <a:pt x="2666" y="1708"/>
                  </a:lnTo>
                  <a:lnTo>
                    <a:pt x="2641" y="1688"/>
                  </a:lnTo>
                  <a:lnTo>
                    <a:pt x="2617" y="1665"/>
                  </a:lnTo>
                  <a:lnTo>
                    <a:pt x="2594" y="1642"/>
                  </a:lnTo>
                  <a:lnTo>
                    <a:pt x="2573" y="1617"/>
                  </a:lnTo>
                  <a:lnTo>
                    <a:pt x="2552" y="1592"/>
                  </a:lnTo>
                  <a:lnTo>
                    <a:pt x="2533" y="1565"/>
                  </a:lnTo>
                  <a:lnTo>
                    <a:pt x="2498" y="1508"/>
                  </a:lnTo>
                  <a:lnTo>
                    <a:pt x="2483" y="1478"/>
                  </a:lnTo>
                  <a:lnTo>
                    <a:pt x="2469" y="1447"/>
                  </a:lnTo>
                  <a:lnTo>
                    <a:pt x="2456" y="1414"/>
                  </a:lnTo>
                  <a:lnTo>
                    <a:pt x="2445" y="1381"/>
                  </a:lnTo>
                  <a:lnTo>
                    <a:pt x="2437" y="1346"/>
                  </a:lnTo>
                  <a:lnTo>
                    <a:pt x="2429" y="1311"/>
                  </a:lnTo>
                  <a:lnTo>
                    <a:pt x="2423" y="1275"/>
                  </a:lnTo>
                  <a:lnTo>
                    <a:pt x="2419" y="1237"/>
                  </a:lnTo>
                  <a:lnTo>
                    <a:pt x="2417" y="1199"/>
                  </a:lnTo>
                  <a:lnTo>
                    <a:pt x="2415" y="1160"/>
                  </a:lnTo>
                  <a:close/>
                  <a:moveTo>
                    <a:pt x="1571" y="1821"/>
                  </a:moveTo>
                  <a:lnTo>
                    <a:pt x="1411" y="1195"/>
                  </a:lnTo>
                  <a:lnTo>
                    <a:pt x="1252" y="571"/>
                  </a:lnTo>
                  <a:lnTo>
                    <a:pt x="1093" y="1195"/>
                  </a:lnTo>
                  <a:lnTo>
                    <a:pt x="935" y="1821"/>
                  </a:lnTo>
                  <a:lnTo>
                    <a:pt x="522" y="1821"/>
                  </a:lnTo>
                  <a:lnTo>
                    <a:pt x="260" y="910"/>
                  </a:lnTo>
                  <a:lnTo>
                    <a:pt x="0" y="0"/>
                  </a:lnTo>
                  <a:lnTo>
                    <a:pt x="434" y="0"/>
                  </a:lnTo>
                  <a:lnTo>
                    <a:pt x="594" y="657"/>
                  </a:lnTo>
                  <a:lnTo>
                    <a:pt x="754" y="1315"/>
                  </a:lnTo>
                  <a:lnTo>
                    <a:pt x="928" y="657"/>
                  </a:lnTo>
                  <a:lnTo>
                    <a:pt x="1102" y="0"/>
                  </a:lnTo>
                  <a:lnTo>
                    <a:pt x="1404" y="0"/>
                  </a:lnTo>
                  <a:lnTo>
                    <a:pt x="1576" y="657"/>
                  </a:lnTo>
                  <a:lnTo>
                    <a:pt x="1748" y="1315"/>
                  </a:lnTo>
                  <a:lnTo>
                    <a:pt x="1908" y="657"/>
                  </a:lnTo>
                  <a:lnTo>
                    <a:pt x="2069" y="0"/>
                  </a:lnTo>
                  <a:lnTo>
                    <a:pt x="2503" y="0"/>
                  </a:lnTo>
                  <a:lnTo>
                    <a:pt x="2243" y="910"/>
                  </a:lnTo>
                  <a:lnTo>
                    <a:pt x="1984" y="1821"/>
                  </a:lnTo>
                  <a:lnTo>
                    <a:pt x="1571" y="182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/>
            </a:p>
          </p:txBody>
        </p:sp>
        <p:grpSp>
          <p:nvGrpSpPr>
            <p:cNvPr id="21" name="Group 20"/>
            <p:cNvGrpSpPr/>
            <p:nvPr userDrawn="1"/>
          </p:nvGrpSpPr>
          <p:grpSpPr>
            <a:xfrm>
              <a:off x="2627313" y="558800"/>
              <a:ext cx="646112" cy="644525"/>
              <a:chOff x="2627313" y="558800"/>
              <a:chExt cx="646112" cy="644525"/>
            </a:xfrm>
          </p:grpSpPr>
          <p:sp>
            <p:nvSpPr>
              <p:cNvPr id="22" name="Freeform 7"/>
              <p:cNvSpPr>
                <a:spLocks/>
              </p:cNvSpPr>
              <p:nvPr userDrawn="1"/>
            </p:nvSpPr>
            <p:spPr bwMode="auto">
              <a:xfrm>
                <a:off x="2627313" y="558800"/>
                <a:ext cx="646112" cy="644525"/>
              </a:xfrm>
              <a:custGeom>
                <a:avLst/>
                <a:gdLst>
                  <a:gd name="T0" fmla="*/ 2433 w 2439"/>
                  <a:gd name="T1" fmla="*/ 1343 h 2436"/>
                  <a:gd name="T2" fmla="*/ 2408 w 2439"/>
                  <a:gd name="T3" fmla="*/ 1493 h 2436"/>
                  <a:gd name="T4" fmla="*/ 2365 w 2439"/>
                  <a:gd name="T5" fmla="*/ 1637 h 2436"/>
                  <a:gd name="T6" fmla="*/ 2306 w 2439"/>
                  <a:gd name="T7" fmla="*/ 1772 h 2436"/>
                  <a:gd name="T8" fmla="*/ 2231 w 2439"/>
                  <a:gd name="T9" fmla="*/ 1899 h 2436"/>
                  <a:gd name="T10" fmla="*/ 2142 w 2439"/>
                  <a:gd name="T11" fmla="*/ 2016 h 2436"/>
                  <a:gd name="T12" fmla="*/ 2040 w 2439"/>
                  <a:gd name="T13" fmla="*/ 2120 h 2436"/>
                  <a:gd name="T14" fmla="*/ 1926 w 2439"/>
                  <a:gd name="T15" fmla="*/ 2212 h 2436"/>
                  <a:gd name="T16" fmla="*/ 1801 w 2439"/>
                  <a:gd name="T17" fmla="*/ 2289 h 2436"/>
                  <a:gd name="T18" fmla="*/ 1667 w 2439"/>
                  <a:gd name="T19" fmla="*/ 2352 h 2436"/>
                  <a:gd name="T20" fmla="*/ 1525 w 2439"/>
                  <a:gd name="T21" fmla="*/ 2398 h 2436"/>
                  <a:gd name="T22" fmla="*/ 1375 w 2439"/>
                  <a:gd name="T23" fmla="*/ 2427 h 2436"/>
                  <a:gd name="T24" fmla="*/ 1220 w 2439"/>
                  <a:gd name="T25" fmla="*/ 2436 h 2436"/>
                  <a:gd name="T26" fmla="*/ 1064 w 2439"/>
                  <a:gd name="T27" fmla="*/ 2427 h 2436"/>
                  <a:gd name="T28" fmla="*/ 916 w 2439"/>
                  <a:gd name="T29" fmla="*/ 2398 h 2436"/>
                  <a:gd name="T30" fmla="*/ 773 w 2439"/>
                  <a:gd name="T31" fmla="*/ 2352 h 2436"/>
                  <a:gd name="T32" fmla="*/ 638 w 2439"/>
                  <a:gd name="T33" fmla="*/ 2289 h 2436"/>
                  <a:gd name="T34" fmla="*/ 514 w 2439"/>
                  <a:gd name="T35" fmla="*/ 2212 h 2436"/>
                  <a:gd name="T36" fmla="*/ 400 w 2439"/>
                  <a:gd name="T37" fmla="*/ 2120 h 2436"/>
                  <a:gd name="T38" fmla="*/ 298 w 2439"/>
                  <a:gd name="T39" fmla="*/ 2016 h 2436"/>
                  <a:gd name="T40" fmla="*/ 209 w 2439"/>
                  <a:gd name="T41" fmla="*/ 1899 h 2436"/>
                  <a:gd name="T42" fmla="*/ 133 w 2439"/>
                  <a:gd name="T43" fmla="*/ 1772 h 2436"/>
                  <a:gd name="T44" fmla="*/ 74 w 2439"/>
                  <a:gd name="T45" fmla="*/ 1637 h 2436"/>
                  <a:gd name="T46" fmla="*/ 31 w 2439"/>
                  <a:gd name="T47" fmla="*/ 1493 h 2436"/>
                  <a:gd name="T48" fmla="*/ 6 w 2439"/>
                  <a:gd name="T49" fmla="*/ 1343 h 2436"/>
                  <a:gd name="T50" fmla="*/ 0 w 2439"/>
                  <a:gd name="T51" fmla="*/ 1186 h 2436"/>
                  <a:gd name="T52" fmla="*/ 14 w 2439"/>
                  <a:gd name="T53" fmla="*/ 1033 h 2436"/>
                  <a:gd name="T54" fmla="*/ 47 w 2439"/>
                  <a:gd name="T55" fmla="*/ 884 h 2436"/>
                  <a:gd name="T56" fmla="*/ 96 w 2439"/>
                  <a:gd name="T57" fmla="*/ 744 h 2436"/>
                  <a:gd name="T58" fmla="*/ 162 w 2439"/>
                  <a:gd name="T59" fmla="*/ 612 h 2436"/>
                  <a:gd name="T60" fmla="*/ 242 w 2439"/>
                  <a:gd name="T61" fmla="*/ 489 h 2436"/>
                  <a:gd name="T62" fmla="*/ 337 w 2439"/>
                  <a:gd name="T63" fmla="*/ 377 h 2436"/>
                  <a:gd name="T64" fmla="*/ 444 w 2439"/>
                  <a:gd name="T65" fmla="*/ 278 h 2436"/>
                  <a:gd name="T66" fmla="*/ 563 w 2439"/>
                  <a:gd name="T67" fmla="*/ 192 h 2436"/>
                  <a:gd name="T68" fmla="*/ 691 w 2439"/>
                  <a:gd name="T69" fmla="*/ 120 h 2436"/>
                  <a:gd name="T70" fmla="*/ 829 w 2439"/>
                  <a:gd name="T71" fmla="*/ 65 h 2436"/>
                  <a:gd name="T72" fmla="*/ 974 w 2439"/>
                  <a:gd name="T73" fmla="*/ 25 h 2436"/>
                  <a:gd name="T74" fmla="*/ 1125 w 2439"/>
                  <a:gd name="T75" fmla="*/ 4 h 2436"/>
                  <a:gd name="T76" fmla="*/ 1283 w 2439"/>
                  <a:gd name="T77" fmla="*/ 2 h 2436"/>
                  <a:gd name="T78" fmla="*/ 1436 w 2439"/>
                  <a:gd name="T79" fmla="*/ 19 h 2436"/>
                  <a:gd name="T80" fmla="*/ 1583 w 2439"/>
                  <a:gd name="T81" fmla="*/ 55 h 2436"/>
                  <a:gd name="T82" fmla="*/ 1722 w 2439"/>
                  <a:gd name="T83" fmla="*/ 108 h 2436"/>
                  <a:gd name="T84" fmla="*/ 1853 w 2439"/>
                  <a:gd name="T85" fmla="*/ 176 h 2436"/>
                  <a:gd name="T86" fmla="*/ 1973 w 2439"/>
                  <a:gd name="T87" fmla="*/ 260 h 2436"/>
                  <a:gd name="T88" fmla="*/ 2082 w 2439"/>
                  <a:gd name="T89" fmla="*/ 357 h 2436"/>
                  <a:gd name="T90" fmla="*/ 2179 w 2439"/>
                  <a:gd name="T91" fmla="*/ 466 h 2436"/>
                  <a:gd name="T92" fmla="*/ 2263 w 2439"/>
                  <a:gd name="T93" fmla="*/ 587 h 2436"/>
                  <a:gd name="T94" fmla="*/ 2331 w 2439"/>
                  <a:gd name="T95" fmla="*/ 717 h 2436"/>
                  <a:gd name="T96" fmla="*/ 2384 w 2439"/>
                  <a:gd name="T97" fmla="*/ 856 h 2436"/>
                  <a:gd name="T98" fmla="*/ 2420 w 2439"/>
                  <a:gd name="T99" fmla="*/ 1003 h 2436"/>
                  <a:gd name="T100" fmla="*/ 2438 w 2439"/>
                  <a:gd name="T101" fmla="*/ 1155 h 2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439" h="2436">
                    <a:moveTo>
                      <a:pt x="2439" y="1219"/>
                    </a:moveTo>
                    <a:lnTo>
                      <a:pt x="2439" y="1250"/>
                    </a:lnTo>
                    <a:lnTo>
                      <a:pt x="2438" y="1281"/>
                    </a:lnTo>
                    <a:lnTo>
                      <a:pt x="2436" y="1312"/>
                    </a:lnTo>
                    <a:lnTo>
                      <a:pt x="2433" y="1343"/>
                    </a:lnTo>
                    <a:lnTo>
                      <a:pt x="2430" y="1373"/>
                    </a:lnTo>
                    <a:lnTo>
                      <a:pt x="2425" y="1403"/>
                    </a:lnTo>
                    <a:lnTo>
                      <a:pt x="2420" y="1434"/>
                    </a:lnTo>
                    <a:lnTo>
                      <a:pt x="2414" y="1463"/>
                    </a:lnTo>
                    <a:lnTo>
                      <a:pt x="2408" y="1493"/>
                    </a:lnTo>
                    <a:lnTo>
                      <a:pt x="2401" y="1523"/>
                    </a:lnTo>
                    <a:lnTo>
                      <a:pt x="2393" y="1552"/>
                    </a:lnTo>
                    <a:lnTo>
                      <a:pt x="2384" y="1581"/>
                    </a:lnTo>
                    <a:lnTo>
                      <a:pt x="2376" y="1609"/>
                    </a:lnTo>
                    <a:lnTo>
                      <a:pt x="2365" y="1637"/>
                    </a:lnTo>
                    <a:lnTo>
                      <a:pt x="2355" y="1665"/>
                    </a:lnTo>
                    <a:lnTo>
                      <a:pt x="2343" y="1692"/>
                    </a:lnTo>
                    <a:lnTo>
                      <a:pt x="2331" y="1720"/>
                    </a:lnTo>
                    <a:lnTo>
                      <a:pt x="2319" y="1746"/>
                    </a:lnTo>
                    <a:lnTo>
                      <a:pt x="2306" y="1772"/>
                    </a:lnTo>
                    <a:lnTo>
                      <a:pt x="2292" y="1799"/>
                    </a:lnTo>
                    <a:lnTo>
                      <a:pt x="2277" y="1825"/>
                    </a:lnTo>
                    <a:lnTo>
                      <a:pt x="2263" y="1850"/>
                    </a:lnTo>
                    <a:lnTo>
                      <a:pt x="2247" y="1874"/>
                    </a:lnTo>
                    <a:lnTo>
                      <a:pt x="2231" y="1899"/>
                    </a:lnTo>
                    <a:lnTo>
                      <a:pt x="2215" y="1923"/>
                    </a:lnTo>
                    <a:lnTo>
                      <a:pt x="2197" y="1947"/>
                    </a:lnTo>
                    <a:lnTo>
                      <a:pt x="2179" y="1970"/>
                    </a:lnTo>
                    <a:lnTo>
                      <a:pt x="2161" y="1993"/>
                    </a:lnTo>
                    <a:lnTo>
                      <a:pt x="2142" y="2016"/>
                    </a:lnTo>
                    <a:lnTo>
                      <a:pt x="2123" y="2037"/>
                    </a:lnTo>
                    <a:lnTo>
                      <a:pt x="2102" y="2059"/>
                    </a:lnTo>
                    <a:lnTo>
                      <a:pt x="2082" y="2079"/>
                    </a:lnTo>
                    <a:lnTo>
                      <a:pt x="2061" y="2100"/>
                    </a:lnTo>
                    <a:lnTo>
                      <a:pt x="2040" y="2120"/>
                    </a:lnTo>
                    <a:lnTo>
                      <a:pt x="2018" y="2139"/>
                    </a:lnTo>
                    <a:lnTo>
                      <a:pt x="1995" y="2158"/>
                    </a:lnTo>
                    <a:lnTo>
                      <a:pt x="1973" y="2176"/>
                    </a:lnTo>
                    <a:lnTo>
                      <a:pt x="1950" y="2194"/>
                    </a:lnTo>
                    <a:lnTo>
                      <a:pt x="1926" y="2212"/>
                    </a:lnTo>
                    <a:lnTo>
                      <a:pt x="1902" y="2228"/>
                    </a:lnTo>
                    <a:lnTo>
                      <a:pt x="1877" y="2245"/>
                    </a:lnTo>
                    <a:lnTo>
                      <a:pt x="1853" y="2260"/>
                    </a:lnTo>
                    <a:lnTo>
                      <a:pt x="1827" y="2275"/>
                    </a:lnTo>
                    <a:lnTo>
                      <a:pt x="1801" y="2289"/>
                    </a:lnTo>
                    <a:lnTo>
                      <a:pt x="1775" y="2303"/>
                    </a:lnTo>
                    <a:lnTo>
                      <a:pt x="1748" y="2316"/>
                    </a:lnTo>
                    <a:lnTo>
                      <a:pt x="1722" y="2328"/>
                    </a:lnTo>
                    <a:lnTo>
                      <a:pt x="1694" y="2340"/>
                    </a:lnTo>
                    <a:lnTo>
                      <a:pt x="1667" y="2352"/>
                    </a:lnTo>
                    <a:lnTo>
                      <a:pt x="1639" y="2362"/>
                    </a:lnTo>
                    <a:lnTo>
                      <a:pt x="1611" y="2373"/>
                    </a:lnTo>
                    <a:lnTo>
                      <a:pt x="1583" y="2381"/>
                    </a:lnTo>
                    <a:lnTo>
                      <a:pt x="1554" y="2391"/>
                    </a:lnTo>
                    <a:lnTo>
                      <a:pt x="1525" y="2398"/>
                    </a:lnTo>
                    <a:lnTo>
                      <a:pt x="1495" y="2405"/>
                    </a:lnTo>
                    <a:lnTo>
                      <a:pt x="1465" y="2411"/>
                    </a:lnTo>
                    <a:lnTo>
                      <a:pt x="1436" y="2417"/>
                    </a:lnTo>
                    <a:lnTo>
                      <a:pt x="1405" y="2422"/>
                    </a:lnTo>
                    <a:lnTo>
                      <a:pt x="1375" y="2427"/>
                    </a:lnTo>
                    <a:lnTo>
                      <a:pt x="1345" y="2430"/>
                    </a:lnTo>
                    <a:lnTo>
                      <a:pt x="1314" y="2433"/>
                    </a:lnTo>
                    <a:lnTo>
                      <a:pt x="1283" y="2435"/>
                    </a:lnTo>
                    <a:lnTo>
                      <a:pt x="1251" y="2436"/>
                    </a:lnTo>
                    <a:lnTo>
                      <a:pt x="1220" y="2436"/>
                    </a:lnTo>
                    <a:lnTo>
                      <a:pt x="1188" y="2436"/>
                    </a:lnTo>
                    <a:lnTo>
                      <a:pt x="1157" y="2435"/>
                    </a:lnTo>
                    <a:lnTo>
                      <a:pt x="1125" y="2433"/>
                    </a:lnTo>
                    <a:lnTo>
                      <a:pt x="1096" y="2430"/>
                    </a:lnTo>
                    <a:lnTo>
                      <a:pt x="1064" y="2427"/>
                    </a:lnTo>
                    <a:lnTo>
                      <a:pt x="1034" y="2422"/>
                    </a:lnTo>
                    <a:lnTo>
                      <a:pt x="1004" y="2417"/>
                    </a:lnTo>
                    <a:lnTo>
                      <a:pt x="974" y="2411"/>
                    </a:lnTo>
                    <a:lnTo>
                      <a:pt x="944" y="2405"/>
                    </a:lnTo>
                    <a:lnTo>
                      <a:pt x="916" y="2398"/>
                    </a:lnTo>
                    <a:lnTo>
                      <a:pt x="886" y="2391"/>
                    </a:lnTo>
                    <a:lnTo>
                      <a:pt x="857" y="2381"/>
                    </a:lnTo>
                    <a:lnTo>
                      <a:pt x="829" y="2373"/>
                    </a:lnTo>
                    <a:lnTo>
                      <a:pt x="800" y="2362"/>
                    </a:lnTo>
                    <a:lnTo>
                      <a:pt x="773" y="2352"/>
                    </a:lnTo>
                    <a:lnTo>
                      <a:pt x="745" y="2340"/>
                    </a:lnTo>
                    <a:lnTo>
                      <a:pt x="718" y="2328"/>
                    </a:lnTo>
                    <a:lnTo>
                      <a:pt x="691" y="2316"/>
                    </a:lnTo>
                    <a:lnTo>
                      <a:pt x="665" y="2303"/>
                    </a:lnTo>
                    <a:lnTo>
                      <a:pt x="638" y="2289"/>
                    </a:lnTo>
                    <a:lnTo>
                      <a:pt x="613" y="2275"/>
                    </a:lnTo>
                    <a:lnTo>
                      <a:pt x="588" y="2260"/>
                    </a:lnTo>
                    <a:lnTo>
                      <a:pt x="563" y="2245"/>
                    </a:lnTo>
                    <a:lnTo>
                      <a:pt x="538" y="2228"/>
                    </a:lnTo>
                    <a:lnTo>
                      <a:pt x="514" y="2212"/>
                    </a:lnTo>
                    <a:lnTo>
                      <a:pt x="490" y="2194"/>
                    </a:lnTo>
                    <a:lnTo>
                      <a:pt x="467" y="2176"/>
                    </a:lnTo>
                    <a:lnTo>
                      <a:pt x="444" y="2158"/>
                    </a:lnTo>
                    <a:lnTo>
                      <a:pt x="421" y="2139"/>
                    </a:lnTo>
                    <a:lnTo>
                      <a:pt x="400" y="2120"/>
                    </a:lnTo>
                    <a:lnTo>
                      <a:pt x="378" y="2100"/>
                    </a:lnTo>
                    <a:lnTo>
                      <a:pt x="358" y="2079"/>
                    </a:lnTo>
                    <a:lnTo>
                      <a:pt x="337" y="2059"/>
                    </a:lnTo>
                    <a:lnTo>
                      <a:pt x="317" y="2037"/>
                    </a:lnTo>
                    <a:lnTo>
                      <a:pt x="298" y="2016"/>
                    </a:lnTo>
                    <a:lnTo>
                      <a:pt x="278" y="1993"/>
                    </a:lnTo>
                    <a:lnTo>
                      <a:pt x="260" y="1970"/>
                    </a:lnTo>
                    <a:lnTo>
                      <a:pt x="242" y="1947"/>
                    </a:lnTo>
                    <a:lnTo>
                      <a:pt x="226" y="1923"/>
                    </a:lnTo>
                    <a:lnTo>
                      <a:pt x="209" y="1899"/>
                    </a:lnTo>
                    <a:lnTo>
                      <a:pt x="192" y="1874"/>
                    </a:lnTo>
                    <a:lnTo>
                      <a:pt x="176" y="1850"/>
                    </a:lnTo>
                    <a:lnTo>
                      <a:pt x="162" y="1825"/>
                    </a:lnTo>
                    <a:lnTo>
                      <a:pt x="148" y="1799"/>
                    </a:lnTo>
                    <a:lnTo>
                      <a:pt x="133" y="1772"/>
                    </a:lnTo>
                    <a:lnTo>
                      <a:pt x="120" y="1746"/>
                    </a:lnTo>
                    <a:lnTo>
                      <a:pt x="108" y="1720"/>
                    </a:lnTo>
                    <a:lnTo>
                      <a:pt x="96" y="1692"/>
                    </a:lnTo>
                    <a:lnTo>
                      <a:pt x="85" y="1665"/>
                    </a:lnTo>
                    <a:lnTo>
                      <a:pt x="74" y="1637"/>
                    </a:lnTo>
                    <a:lnTo>
                      <a:pt x="65" y="1609"/>
                    </a:lnTo>
                    <a:lnTo>
                      <a:pt x="55" y="1581"/>
                    </a:lnTo>
                    <a:lnTo>
                      <a:pt x="47" y="1552"/>
                    </a:lnTo>
                    <a:lnTo>
                      <a:pt x="38" y="1523"/>
                    </a:lnTo>
                    <a:lnTo>
                      <a:pt x="31" y="1493"/>
                    </a:lnTo>
                    <a:lnTo>
                      <a:pt x="25" y="1463"/>
                    </a:lnTo>
                    <a:lnTo>
                      <a:pt x="19" y="1434"/>
                    </a:lnTo>
                    <a:lnTo>
                      <a:pt x="14" y="1403"/>
                    </a:lnTo>
                    <a:lnTo>
                      <a:pt x="10" y="1373"/>
                    </a:lnTo>
                    <a:lnTo>
                      <a:pt x="6" y="1343"/>
                    </a:lnTo>
                    <a:lnTo>
                      <a:pt x="4" y="1312"/>
                    </a:lnTo>
                    <a:lnTo>
                      <a:pt x="1" y="1281"/>
                    </a:lnTo>
                    <a:lnTo>
                      <a:pt x="0" y="1250"/>
                    </a:lnTo>
                    <a:lnTo>
                      <a:pt x="0" y="1219"/>
                    </a:lnTo>
                    <a:lnTo>
                      <a:pt x="0" y="1186"/>
                    </a:lnTo>
                    <a:lnTo>
                      <a:pt x="1" y="1155"/>
                    </a:lnTo>
                    <a:lnTo>
                      <a:pt x="4" y="1124"/>
                    </a:lnTo>
                    <a:lnTo>
                      <a:pt x="6" y="1094"/>
                    </a:lnTo>
                    <a:lnTo>
                      <a:pt x="10" y="1063"/>
                    </a:lnTo>
                    <a:lnTo>
                      <a:pt x="14" y="1033"/>
                    </a:lnTo>
                    <a:lnTo>
                      <a:pt x="19" y="1003"/>
                    </a:lnTo>
                    <a:lnTo>
                      <a:pt x="25" y="973"/>
                    </a:lnTo>
                    <a:lnTo>
                      <a:pt x="31" y="943"/>
                    </a:lnTo>
                    <a:lnTo>
                      <a:pt x="38" y="914"/>
                    </a:lnTo>
                    <a:lnTo>
                      <a:pt x="47" y="884"/>
                    </a:lnTo>
                    <a:lnTo>
                      <a:pt x="55" y="856"/>
                    </a:lnTo>
                    <a:lnTo>
                      <a:pt x="65" y="828"/>
                    </a:lnTo>
                    <a:lnTo>
                      <a:pt x="74" y="799"/>
                    </a:lnTo>
                    <a:lnTo>
                      <a:pt x="85" y="772"/>
                    </a:lnTo>
                    <a:lnTo>
                      <a:pt x="96" y="744"/>
                    </a:lnTo>
                    <a:lnTo>
                      <a:pt x="108" y="717"/>
                    </a:lnTo>
                    <a:lnTo>
                      <a:pt x="120" y="690"/>
                    </a:lnTo>
                    <a:lnTo>
                      <a:pt x="133" y="664"/>
                    </a:lnTo>
                    <a:lnTo>
                      <a:pt x="148" y="638"/>
                    </a:lnTo>
                    <a:lnTo>
                      <a:pt x="162" y="612"/>
                    </a:lnTo>
                    <a:lnTo>
                      <a:pt x="176" y="587"/>
                    </a:lnTo>
                    <a:lnTo>
                      <a:pt x="192" y="562"/>
                    </a:lnTo>
                    <a:lnTo>
                      <a:pt x="209" y="537"/>
                    </a:lnTo>
                    <a:lnTo>
                      <a:pt x="226" y="513"/>
                    </a:lnTo>
                    <a:lnTo>
                      <a:pt x="242" y="489"/>
                    </a:lnTo>
                    <a:lnTo>
                      <a:pt x="260" y="466"/>
                    </a:lnTo>
                    <a:lnTo>
                      <a:pt x="278" y="443"/>
                    </a:lnTo>
                    <a:lnTo>
                      <a:pt x="298" y="421"/>
                    </a:lnTo>
                    <a:lnTo>
                      <a:pt x="317" y="399"/>
                    </a:lnTo>
                    <a:lnTo>
                      <a:pt x="337" y="377"/>
                    </a:lnTo>
                    <a:lnTo>
                      <a:pt x="358" y="357"/>
                    </a:lnTo>
                    <a:lnTo>
                      <a:pt x="378" y="337"/>
                    </a:lnTo>
                    <a:lnTo>
                      <a:pt x="400" y="316"/>
                    </a:lnTo>
                    <a:lnTo>
                      <a:pt x="421" y="297"/>
                    </a:lnTo>
                    <a:lnTo>
                      <a:pt x="444" y="278"/>
                    </a:lnTo>
                    <a:lnTo>
                      <a:pt x="467" y="260"/>
                    </a:lnTo>
                    <a:lnTo>
                      <a:pt x="490" y="242"/>
                    </a:lnTo>
                    <a:lnTo>
                      <a:pt x="514" y="225"/>
                    </a:lnTo>
                    <a:lnTo>
                      <a:pt x="538" y="209"/>
                    </a:lnTo>
                    <a:lnTo>
                      <a:pt x="563" y="192"/>
                    </a:lnTo>
                    <a:lnTo>
                      <a:pt x="588" y="176"/>
                    </a:lnTo>
                    <a:lnTo>
                      <a:pt x="613" y="162"/>
                    </a:lnTo>
                    <a:lnTo>
                      <a:pt x="638" y="147"/>
                    </a:lnTo>
                    <a:lnTo>
                      <a:pt x="665" y="133"/>
                    </a:lnTo>
                    <a:lnTo>
                      <a:pt x="691" y="120"/>
                    </a:lnTo>
                    <a:lnTo>
                      <a:pt x="718" y="108"/>
                    </a:lnTo>
                    <a:lnTo>
                      <a:pt x="745" y="96"/>
                    </a:lnTo>
                    <a:lnTo>
                      <a:pt x="773" y="85"/>
                    </a:lnTo>
                    <a:lnTo>
                      <a:pt x="800" y="74"/>
                    </a:lnTo>
                    <a:lnTo>
                      <a:pt x="829" y="65"/>
                    </a:lnTo>
                    <a:lnTo>
                      <a:pt x="857" y="55"/>
                    </a:lnTo>
                    <a:lnTo>
                      <a:pt x="886" y="47"/>
                    </a:lnTo>
                    <a:lnTo>
                      <a:pt x="916" y="38"/>
                    </a:lnTo>
                    <a:lnTo>
                      <a:pt x="944" y="31"/>
                    </a:lnTo>
                    <a:lnTo>
                      <a:pt x="974" y="25"/>
                    </a:lnTo>
                    <a:lnTo>
                      <a:pt x="1004" y="19"/>
                    </a:lnTo>
                    <a:lnTo>
                      <a:pt x="1034" y="14"/>
                    </a:lnTo>
                    <a:lnTo>
                      <a:pt x="1064" y="10"/>
                    </a:lnTo>
                    <a:lnTo>
                      <a:pt x="1096" y="6"/>
                    </a:lnTo>
                    <a:lnTo>
                      <a:pt x="1125" y="4"/>
                    </a:lnTo>
                    <a:lnTo>
                      <a:pt x="1157" y="2"/>
                    </a:lnTo>
                    <a:lnTo>
                      <a:pt x="1188" y="1"/>
                    </a:lnTo>
                    <a:lnTo>
                      <a:pt x="1220" y="0"/>
                    </a:lnTo>
                    <a:lnTo>
                      <a:pt x="1251" y="1"/>
                    </a:lnTo>
                    <a:lnTo>
                      <a:pt x="1283" y="2"/>
                    </a:lnTo>
                    <a:lnTo>
                      <a:pt x="1314" y="4"/>
                    </a:lnTo>
                    <a:lnTo>
                      <a:pt x="1345" y="6"/>
                    </a:lnTo>
                    <a:lnTo>
                      <a:pt x="1375" y="10"/>
                    </a:lnTo>
                    <a:lnTo>
                      <a:pt x="1405" y="14"/>
                    </a:lnTo>
                    <a:lnTo>
                      <a:pt x="1436" y="19"/>
                    </a:lnTo>
                    <a:lnTo>
                      <a:pt x="1465" y="25"/>
                    </a:lnTo>
                    <a:lnTo>
                      <a:pt x="1495" y="31"/>
                    </a:lnTo>
                    <a:lnTo>
                      <a:pt x="1525" y="38"/>
                    </a:lnTo>
                    <a:lnTo>
                      <a:pt x="1554" y="47"/>
                    </a:lnTo>
                    <a:lnTo>
                      <a:pt x="1583" y="55"/>
                    </a:lnTo>
                    <a:lnTo>
                      <a:pt x="1611" y="65"/>
                    </a:lnTo>
                    <a:lnTo>
                      <a:pt x="1639" y="74"/>
                    </a:lnTo>
                    <a:lnTo>
                      <a:pt x="1667" y="85"/>
                    </a:lnTo>
                    <a:lnTo>
                      <a:pt x="1694" y="96"/>
                    </a:lnTo>
                    <a:lnTo>
                      <a:pt x="1722" y="108"/>
                    </a:lnTo>
                    <a:lnTo>
                      <a:pt x="1748" y="120"/>
                    </a:lnTo>
                    <a:lnTo>
                      <a:pt x="1775" y="133"/>
                    </a:lnTo>
                    <a:lnTo>
                      <a:pt x="1801" y="147"/>
                    </a:lnTo>
                    <a:lnTo>
                      <a:pt x="1827" y="162"/>
                    </a:lnTo>
                    <a:lnTo>
                      <a:pt x="1853" y="176"/>
                    </a:lnTo>
                    <a:lnTo>
                      <a:pt x="1877" y="192"/>
                    </a:lnTo>
                    <a:lnTo>
                      <a:pt x="1902" y="209"/>
                    </a:lnTo>
                    <a:lnTo>
                      <a:pt x="1926" y="225"/>
                    </a:lnTo>
                    <a:lnTo>
                      <a:pt x="1950" y="242"/>
                    </a:lnTo>
                    <a:lnTo>
                      <a:pt x="1973" y="260"/>
                    </a:lnTo>
                    <a:lnTo>
                      <a:pt x="1995" y="278"/>
                    </a:lnTo>
                    <a:lnTo>
                      <a:pt x="2018" y="297"/>
                    </a:lnTo>
                    <a:lnTo>
                      <a:pt x="2040" y="316"/>
                    </a:lnTo>
                    <a:lnTo>
                      <a:pt x="2061" y="337"/>
                    </a:lnTo>
                    <a:lnTo>
                      <a:pt x="2082" y="357"/>
                    </a:lnTo>
                    <a:lnTo>
                      <a:pt x="2102" y="377"/>
                    </a:lnTo>
                    <a:lnTo>
                      <a:pt x="2123" y="399"/>
                    </a:lnTo>
                    <a:lnTo>
                      <a:pt x="2142" y="421"/>
                    </a:lnTo>
                    <a:lnTo>
                      <a:pt x="2161" y="443"/>
                    </a:lnTo>
                    <a:lnTo>
                      <a:pt x="2179" y="466"/>
                    </a:lnTo>
                    <a:lnTo>
                      <a:pt x="2197" y="489"/>
                    </a:lnTo>
                    <a:lnTo>
                      <a:pt x="2215" y="513"/>
                    </a:lnTo>
                    <a:lnTo>
                      <a:pt x="2231" y="537"/>
                    </a:lnTo>
                    <a:lnTo>
                      <a:pt x="2247" y="562"/>
                    </a:lnTo>
                    <a:lnTo>
                      <a:pt x="2263" y="587"/>
                    </a:lnTo>
                    <a:lnTo>
                      <a:pt x="2277" y="612"/>
                    </a:lnTo>
                    <a:lnTo>
                      <a:pt x="2292" y="638"/>
                    </a:lnTo>
                    <a:lnTo>
                      <a:pt x="2306" y="664"/>
                    </a:lnTo>
                    <a:lnTo>
                      <a:pt x="2319" y="690"/>
                    </a:lnTo>
                    <a:lnTo>
                      <a:pt x="2331" y="717"/>
                    </a:lnTo>
                    <a:lnTo>
                      <a:pt x="2343" y="744"/>
                    </a:lnTo>
                    <a:lnTo>
                      <a:pt x="2355" y="772"/>
                    </a:lnTo>
                    <a:lnTo>
                      <a:pt x="2365" y="799"/>
                    </a:lnTo>
                    <a:lnTo>
                      <a:pt x="2376" y="828"/>
                    </a:lnTo>
                    <a:lnTo>
                      <a:pt x="2384" y="856"/>
                    </a:lnTo>
                    <a:lnTo>
                      <a:pt x="2393" y="884"/>
                    </a:lnTo>
                    <a:lnTo>
                      <a:pt x="2401" y="914"/>
                    </a:lnTo>
                    <a:lnTo>
                      <a:pt x="2408" y="943"/>
                    </a:lnTo>
                    <a:lnTo>
                      <a:pt x="2414" y="973"/>
                    </a:lnTo>
                    <a:lnTo>
                      <a:pt x="2420" y="1003"/>
                    </a:lnTo>
                    <a:lnTo>
                      <a:pt x="2425" y="1033"/>
                    </a:lnTo>
                    <a:lnTo>
                      <a:pt x="2430" y="1063"/>
                    </a:lnTo>
                    <a:lnTo>
                      <a:pt x="2433" y="1094"/>
                    </a:lnTo>
                    <a:lnTo>
                      <a:pt x="2436" y="1124"/>
                    </a:lnTo>
                    <a:lnTo>
                      <a:pt x="2438" y="1155"/>
                    </a:lnTo>
                    <a:lnTo>
                      <a:pt x="2439" y="1186"/>
                    </a:lnTo>
                    <a:lnTo>
                      <a:pt x="2439" y="121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i-FI" sz="2400"/>
              </a:p>
            </p:txBody>
          </p:sp>
          <p:sp>
            <p:nvSpPr>
              <p:cNvPr id="23" name="Freeform 8"/>
              <p:cNvSpPr>
                <a:spLocks noEditPoints="1"/>
              </p:cNvSpPr>
              <p:nvPr userDrawn="1"/>
            </p:nvSpPr>
            <p:spPr bwMode="auto">
              <a:xfrm>
                <a:off x="2665413" y="731838"/>
                <a:ext cx="569912" cy="298450"/>
              </a:xfrm>
              <a:custGeom>
                <a:avLst/>
                <a:gdLst>
                  <a:gd name="T0" fmla="*/ 802 w 2151"/>
                  <a:gd name="T1" fmla="*/ 262 h 1123"/>
                  <a:gd name="T2" fmla="*/ 457 w 2151"/>
                  <a:gd name="T3" fmla="*/ 435 h 1123"/>
                  <a:gd name="T4" fmla="*/ 751 w 2151"/>
                  <a:gd name="T5" fmla="*/ 406 h 1123"/>
                  <a:gd name="T6" fmla="*/ 926 w 2151"/>
                  <a:gd name="T7" fmla="*/ 469 h 1123"/>
                  <a:gd name="T8" fmla="*/ 987 w 2151"/>
                  <a:gd name="T9" fmla="*/ 446 h 1123"/>
                  <a:gd name="T10" fmla="*/ 1029 w 2151"/>
                  <a:gd name="T11" fmla="*/ 382 h 1123"/>
                  <a:gd name="T12" fmla="*/ 302 w 2151"/>
                  <a:gd name="T13" fmla="*/ 532 h 1123"/>
                  <a:gd name="T14" fmla="*/ 166 w 2151"/>
                  <a:gd name="T15" fmla="*/ 641 h 1123"/>
                  <a:gd name="T16" fmla="*/ 73 w 2151"/>
                  <a:gd name="T17" fmla="*/ 743 h 1123"/>
                  <a:gd name="T18" fmla="*/ 20 w 2151"/>
                  <a:gd name="T19" fmla="*/ 837 h 1123"/>
                  <a:gd name="T20" fmla="*/ 0 w 2151"/>
                  <a:gd name="T21" fmla="*/ 934 h 1123"/>
                  <a:gd name="T22" fmla="*/ 20 w 2151"/>
                  <a:gd name="T23" fmla="*/ 1016 h 1123"/>
                  <a:gd name="T24" fmla="*/ 67 w 2151"/>
                  <a:gd name="T25" fmla="*/ 1063 h 1123"/>
                  <a:gd name="T26" fmla="*/ 191 w 2151"/>
                  <a:gd name="T27" fmla="*/ 1109 h 1123"/>
                  <a:gd name="T28" fmla="*/ 352 w 2151"/>
                  <a:gd name="T29" fmla="*/ 1123 h 1123"/>
                  <a:gd name="T30" fmla="*/ 599 w 2151"/>
                  <a:gd name="T31" fmla="*/ 1096 h 1123"/>
                  <a:gd name="T32" fmla="*/ 924 w 2151"/>
                  <a:gd name="T33" fmla="*/ 1014 h 1123"/>
                  <a:gd name="T34" fmla="*/ 1007 w 2151"/>
                  <a:gd name="T35" fmla="*/ 626 h 1123"/>
                  <a:gd name="T36" fmla="*/ 970 w 2151"/>
                  <a:gd name="T37" fmla="*/ 575 h 1123"/>
                  <a:gd name="T38" fmla="*/ 908 w 2151"/>
                  <a:gd name="T39" fmla="*/ 553 h 1123"/>
                  <a:gd name="T40" fmla="*/ 763 w 2151"/>
                  <a:gd name="T41" fmla="*/ 638 h 1123"/>
                  <a:gd name="T42" fmla="*/ 822 w 2151"/>
                  <a:gd name="T43" fmla="*/ 731 h 1123"/>
                  <a:gd name="T44" fmla="*/ 905 w 2151"/>
                  <a:gd name="T45" fmla="*/ 797 h 1123"/>
                  <a:gd name="T46" fmla="*/ 752 w 2151"/>
                  <a:gd name="T47" fmla="*/ 840 h 1123"/>
                  <a:gd name="T48" fmla="*/ 544 w 2151"/>
                  <a:gd name="T49" fmla="*/ 846 h 1123"/>
                  <a:gd name="T50" fmla="*/ 408 w 2151"/>
                  <a:gd name="T51" fmla="*/ 824 h 1123"/>
                  <a:gd name="T52" fmla="*/ 341 w 2151"/>
                  <a:gd name="T53" fmla="*/ 788 h 1123"/>
                  <a:gd name="T54" fmla="*/ 317 w 2151"/>
                  <a:gd name="T55" fmla="*/ 758 h 1123"/>
                  <a:gd name="T56" fmla="*/ 312 w 2151"/>
                  <a:gd name="T57" fmla="*/ 715 h 1123"/>
                  <a:gd name="T58" fmla="*/ 335 w 2151"/>
                  <a:gd name="T59" fmla="*/ 664 h 1123"/>
                  <a:gd name="T60" fmla="*/ 434 w 2151"/>
                  <a:gd name="T61" fmla="*/ 569 h 1123"/>
                  <a:gd name="T62" fmla="*/ 1190 w 2151"/>
                  <a:gd name="T63" fmla="*/ 915 h 1123"/>
                  <a:gd name="T64" fmla="*/ 1557 w 2151"/>
                  <a:gd name="T65" fmla="*/ 739 h 1123"/>
                  <a:gd name="T66" fmla="*/ 1818 w 2151"/>
                  <a:gd name="T67" fmla="*/ 576 h 1123"/>
                  <a:gd name="T68" fmla="*/ 1493 w 2151"/>
                  <a:gd name="T69" fmla="*/ 635 h 1123"/>
                  <a:gd name="T70" fmla="*/ 1375 w 2151"/>
                  <a:gd name="T71" fmla="*/ 662 h 1123"/>
                  <a:gd name="T72" fmla="*/ 1220 w 2151"/>
                  <a:gd name="T73" fmla="*/ 564 h 1123"/>
                  <a:gd name="T74" fmla="*/ 1151 w 2151"/>
                  <a:gd name="T75" fmla="*/ 591 h 1123"/>
                  <a:gd name="T76" fmla="*/ 1111 w 2151"/>
                  <a:gd name="T77" fmla="*/ 650 h 1123"/>
                  <a:gd name="T78" fmla="*/ 2145 w 2151"/>
                  <a:gd name="T79" fmla="*/ 128 h 1123"/>
                  <a:gd name="T80" fmla="*/ 2112 w 2151"/>
                  <a:gd name="T81" fmla="*/ 74 h 1123"/>
                  <a:gd name="T82" fmla="*/ 2039 w 2151"/>
                  <a:gd name="T83" fmla="*/ 31 h 1123"/>
                  <a:gd name="T84" fmla="*/ 1902 w 2151"/>
                  <a:gd name="T85" fmla="*/ 3 h 1123"/>
                  <a:gd name="T86" fmla="*/ 1681 w 2151"/>
                  <a:gd name="T87" fmla="*/ 8 h 1123"/>
                  <a:gd name="T88" fmla="*/ 1411 w 2151"/>
                  <a:gd name="T89" fmla="*/ 55 h 1123"/>
                  <a:gd name="T90" fmla="*/ 1104 w 2151"/>
                  <a:gd name="T91" fmla="*/ 144 h 1123"/>
                  <a:gd name="T92" fmla="*/ 1131 w 2151"/>
                  <a:gd name="T93" fmla="*/ 418 h 1123"/>
                  <a:gd name="T94" fmla="*/ 1183 w 2151"/>
                  <a:gd name="T95" fmla="*/ 463 h 1123"/>
                  <a:gd name="T96" fmla="*/ 1409 w 2151"/>
                  <a:gd name="T97" fmla="*/ 444 h 1123"/>
                  <a:gd name="T98" fmla="*/ 1364 w 2151"/>
                  <a:gd name="T99" fmla="*/ 328 h 1123"/>
                  <a:gd name="T100" fmla="*/ 1457 w 2151"/>
                  <a:gd name="T101" fmla="*/ 253 h 1123"/>
                  <a:gd name="T102" fmla="*/ 1616 w 2151"/>
                  <a:gd name="T103" fmla="*/ 259 h 1123"/>
                  <a:gd name="T104" fmla="*/ 1730 w 2151"/>
                  <a:gd name="T105" fmla="*/ 290 h 1123"/>
                  <a:gd name="T106" fmla="*/ 1784 w 2151"/>
                  <a:gd name="T107" fmla="*/ 336 h 1123"/>
                  <a:gd name="T108" fmla="*/ 1790 w 2151"/>
                  <a:gd name="T109" fmla="*/ 394 h 1123"/>
                  <a:gd name="T110" fmla="*/ 1755 w 2151"/>
                  <a:gd name="T111" fmla="*/ 454 h 1123"/>
                  <a:gd name="T112" fmla="*/ 1934 w 2151"/>
                  <a:gd name="T113" fmla="*/ 485 h 1123"/>
                  <a:gd name="T114" fmla="*/ 2083 w 2151"/>
                  <a:gd name="T115" fmla="*/ 332 h 1123"/>
                  <a:gd name="T116" fmla="*/ 2148 w 2151"/>
                  <a:gd name="T117" fmla="*/ 202 h 1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151" h="1123">
                    <a:moveTo>
                      <a:pt x="1059" y="159"/>
                    </a:moveTo>
                    <a:lnTo>
                      <a:pt x="1031" y="170"/>
                    </a:lnTo>
                    <a:lnTo>
                      <a:pt x="1002" y="181"/>
                    </a:lnTo>
                    <a:lnTo>
                      <a:pt x="934" y="207"/>
                    </a:lnTo>
                    <a:lnTo>
                      <a:pt x="900" y="220"/>
                    </a:lnTo>
                    <a:lnTo>
                      <a:pt x="866" y="233"/>
                    </a:lnTo>
                    <a:lnTo>
                      <a:pt x="802" y="262"/>
                    </a:lnTo>
                    <a:lnTo>
                      <a:pt x="769" y="277"/>
                    </a:lnTo>
                    <a:lnTo>
                      <a:pt x="737" y="291"/>
                    </a:lnTo>
                    <a:lnTo>
                      <a:pt x="708" y="304"/>
                    </a:lnTo>
                    <a:lnTo>
                      <a:pt x="622" y="347"/>
                    </a:lnTo>
                    <a:lnTo>
                      <a:pt x="578" y="369"/>
                    </a:lnTo>
                    <a:lnTo>
                      <a:pt x="538" y="390"/>
                    </a:lnTo>
                    <a:lnTo>
                      <a:pt x="457" y="435"/>
                    </a:lnTo>
                    <a:lnTo>
                      <a:pt x="419" y="456"/>
                    </a:lnTo>
                    <a:lnTo>
                      <a:pt x="382" y="480"/>
                    </a:lnTo>
                    <a:lnTo>
                      <a:pt x="589" y="477"/>
                    </a:lnTo>
                    <a:lnTo>
                      <a:pt x="628" y="457"/>
                    </a:lnTo>
                    <a:lnTo>
                      <a:pt x="667" y="440"/>
                    </a:lnTo>
                    <a:lnTo>
                      <a:pt x="708" y="423"/>
                    </a:lnTo>
                    <a:lnTo>
                      <a:pt x="751" y="406"/>
                    </a:lnTo>
                    <a:lnTo>
                      <a:pt x="749" y="414"/>
                    </a:lnTo>
                    <a:lnTo>
                      <a:pt x="746" y="423"/>
                    </a:lnTo>
                    <a:lnTo>
                      <a:pt x="743" y="440"/>
                    </a:lnTo>
                    <a:lnTo>
                      <a:pt x="739" y="456"/>
                    </a:lnTo>
                    <a:lnTo>
                      <a:pt x="737" y="473"/>
                    </a:lnTo>
                    <a:lnTo>
                      <a:pt x="914" y="471"/>
                    </a:lnTo>
                    <a:lnTo>
                      <a:pt x="926" y="469"/>
                    </a:lnTo>
                    <a:lnTo>
                      <a:pt x="938" y="467"/>
                    </a:lnTo>
                    <a:lnTo>
                      <a:pt x="949" y="465"/>
                    </a:lnTo>
                    <a:lnTo>
                      <a:pt x="960" y="461"/>
                    </a:lnTo>
                    <a:lnTo>
                      <a:pt x="970" y="456"/>
                    </a:lnTo>
                    <a:lnTo>
                      <a:pt x="974" y="454"/>
                    </a:lnTo>
                    <a:lnTo>
                      <a:pt x="979" y="451"/>
                    </a:lnTo>
                    <a:lnTo>
                      <a:pt x="987" y="446"/>
                    </a:lnTo>
                    <a:lnTo>
                      <a:pt x="996" y="438"/>
                    </a:lnTo>
                    <a:lnTo>
                      <a:pt x="1003" y="431"/>
                    </a:lnTo>
                    <a:lnTo>
                      <a:pt x="1010" y="423"/>
                    </a:lnTo>
                    <a:lnTo>
                      <a:pt x="1016" y="413"/>
                    </a:lnTo>
                    <a:lnTo>
                      <a:pt x="1021" y="404"/>
                    </a:lnTo>
                    <a:lnTo>
                      <a:pt x="1026" y="394"/>
                    </a:lnTo>
                    <a:lnTo>
                      <a:pt x="1029" y="382"/>
                    </a:lnTo>
                    <a:lnTo>
                      <a:pt x="1031" y="377"/>
                    </a:lnTo>
                    <a:lnTo>
                      <a:pt x="1033" y="371"/>
                    </a:lnTo>
                    <a:lnTo>
                      <a:pt x="1033" y="365"/>
                    </a:lnTo>
                    <a:lnTo>
                      <a:pt x="1034" y="359"/>
                    </a:lnTo>
                    <a:lnTo>
                      <a:pt x="1059" y="159"/>
                    </a:lnTo>
                    <a:close/>
                    <a:moveTo>
                      <a:pt x="326" y="516"/>
                    </a:moveTo>
                    <a:lnTo>
                      <a:pt x="302" y="532"/>
                    </a:lnTo>
                    <a:lnTo>
                      <a:pt x="280" y="547"/>
                    </a:lnTo>
                    <a:lnTo>
                      <a:pt x="258" y="563"/>
                    </a:lnTo>
                    <a:lnTo>
                      <a:pt x="238" y="580"/>
                    </a:lnTo>
                    <a:lnTo>
                      <a:pt x="218" y="595"/>
                    </a:lnTo>
                    <a:lnTo>
                      <a:pt x="199" y="610"/>
                    </a:lnTo>
                    <a:lnTo>
                      <a:pt x="181" y="625"/>
                    </a:lnTo>
                    <a:lnTo>
                      <a:pt x="166" y="641"/>
                    </a:lnTo>
                    <a:lnTo>
                      <a:pt x="149" y="655"/>
                    </a:lnTo>
                    <a:lnTo>
                      <a:pt x="134" y="671"/>
                    </a:lnTo>
                    <a:lnTo>
                      <a:pt x="120" y="685"/>
                    </a:lnTo>
                    <a:lnTo>
                      <a:pt x="107" y="700"/>
                    </a:lnTo>
                    <a:lnTo>
                      <a:pt x="95" y="714"/>
                    </a:lnTo>
                    <a:lnTo>
                      <a:pt x="84" y="728"/>
                    </a:lnTo>
                    <a:lnTo>
                      <a:pt x="73" y="743"/>
                    </a:lnTo>
                    <a:lnTo>
                      <a:pt x="64" y="757"/>
                    </a:lnTo>
                    <a:lnTo>
                      <a:pt x="54" y="770"/>
                    </a:lnTo>
                    <a:lnTo>
                      <a:pt x="46" y="785"/>
                    </a:lnTo>
                    <a:lnTo>
                      <a:pt x="38" y="798"/>
                    </a:lnTo>
                    <a:lnTo>
                      <a:pt x="31" y="811"/>
                    </a:lnTo>
                    <a:lnTo>
                      <a:pt x="25" y="824"/>
                    </a:lnTo>
                    <a:lnTo>
                      <a:pt x="20" y="837"/>
                    </a:lnTo>
                    <a:lnTo>
                      <a:pt x="16" y="851"/>
                    </a:lnTo>
                    <a:lnTo>
                      <a:pt x="12" y="863"/>
                    </a:lnTo>
                    <a:lnTo>
                      <a:pt x="8" y="875"/>
                    </a:lnTo>
                    <a:lnTo>
                      <a:pt x="5" y="888"/>
                    </a:lnTo>
                    <a:lnTo>
                      <a:pt x="1" y="912"/>
                    </a:lnTo>
                    <a:lnTo>
                      <a:pt x="1" y="922"/>
                    </a:lnTo>
                    <a:lnTo>
                      <a:pt x="0" y="934"/>
                    </a:lnTo>
                    <a:lnTo>
                      <a:pt x="1" y="957"/>
                    </a:lnTo>
                    <a:lnTo>
                      <a:pt x="2" y="966"/>
                    </a:lnTo>
                    <a:lnTo>
                      <a:pt x="4" y="975"/>
                    </a:lnTo>
                    <a:lnTo>
                      <a:pt x="6" y="984"/>
                    </a:lnTo>
                    <a:lnTo>
                      <a:pt x="8" y="992"/>
                    </a:lnTo>
                    <a:lnTo>
                      <a:pt x="16" y="1008"/>
                    </a:lnTo>
                    <a:lnTo>
                      <a:pt x="20" y="1016"/>
                    </a:lnTo>
                    <a:lnTo>
                      <a:pt x="25" y="1023"/>
                    </a:lnTo>
                    <a:lnTo>
                      <a:pt x="31" y="1030"/>
                    </a:lnTo>
                    <a:lnTo>
                      <a:pt x="37" y="1037"/>
                    </a:lnTo>
                    <a:lnTo>
                      <a:pt x="44" y="1043"/>
                    </a:lnTo>
                    <a:lnTo>
                      <a:pt x="52" y="1051"/>
                    </a:lnTo>
                    <a:lnTo>
                      <a:pt x="59" y="1057"/>
                    </a:lnTo>
                    <a:lnTo>
                      <a:pt x="67" y="1063"/>
                    </a:lnTo>
                    <a:lnTo>
                      <a:pt x="85" y="1073"/>
                    </a:lnTo>
                    <a:lnTo>
                      <a:pt x="95" y="1078"/>
                    </a:lnTo>
                    <a:lnTo>
                      <a:pt x="106" y="1083"/>
                    </a:lnTo>
                    <a:lnTo>
                      <a:pt x="127" y="1093"/>
                    </a:lnTo>
                    <a:lnTo>
                      <a:pt x="151" y="1100"/>
                    </a:lnTo>
                    <a:lnTo>
                      <a:pt x="178" y="1107"/>
                    </a:lnTo>
                    <a:lnTo>
                      <a:pt x="191" y="1109"/>
                    </a:lnTo>
                    <a:lnTo>
                      <a:pt x="205" y="1112"/>
                    </a:lnTo>
                    <a:lnTo>
                      <a:pt x="234" y="1117"/>
                    </a:lnTo>
                    <a:lnTo>
                      <a:pt x="265" y="1120"/>
                    </a:lnTo>
                    <a:lnTo>
                      <a:pt x="299" y="1121"/>
                    </a:lnTo>
                    <a:lnTo>
                      <a:pt x="316" y="1123"/>
                    </a:lnTo>
                    <a:lnTo>
                      <a:pt x="334" y="1123"/>
                    </a:lnTo>
                    <a:lnTo>
                      <a:pt x="352" y="1123"/>
                    </a:lnTo>
                    <a:lnTo>
                      <a:pt x="371" y="1123"/>
                    </a:lnTo>
                    <a:lnTo>
                      <a:pt x="408" y="1120"/>
                    </a:lnTo>
                    <a:lnTo>
                      <a:pt x="448" y="1118"/>
                    </a:lnTo>
                    <a:lnTo>
                      <a:pt x="490" y="1113"/>
                    </a:lnTo>
                    <a:lnTo>
                      <a:pt x="532" y="1107"/>
                    </a:lnTo>
                    <a:lnTo>
                      <a:pt x="576" y="1100"/>
                    </a:lnTo>
                    <a:lnTo>
                      <a:pt x="599" y="1096"/>
                    </a:lnTo>
                    <a:lnTo>
                      <a:pt x="622" y="1093"/>
                    </a:lnTo>
                    <a:lnTo>
                      <a:pt x="670" y="1082"/>
                    </a:lnTo>
                    <a:lnTo>
                      <a:pt x="718" y="1071"/>
                    </a:lnTo>
                    <a:lnTo>
                      <a:pt x="768" y="1059"/>
                    </a:lnTo>
                    <a:lnTo>
                      <a:pt x="818" y="1045"/>
                    </a:lnTo>
                    <a:lnTo>
                      <a:pt x="871" y="1030"/>
                    </a:lnTo>
                    <a:lnTo>
                      <a:pt x="924" y="1014"/>
                    </a:lnTo>
                    <a:lnTo>
                      <a:pt x="979" y="994"/>
                    </a:lnTo>
                    <a:lnTo>
                      <a:pt x="1035" y="975"/>
                    </a:lnTo>
                    <a:lnTo>
                      <a:pt x="1017" y="672"/>
                    </a:lnTo>
                    <a:lnTo>
                      <a:pt x="1016" y="660"/>
                    </a:lnTo>
                    <a:lnTo>
                      <a:pt x="1014" y="648"/>
                    </a:lnTo>
                    <a:lnTo>
                      <a:pt x="1010" y="637"/>
                    </a:lnTo>
                    <a:lnTo>
                      <a:pt x="1007" y="626"/>
                    </a:lnTo>
                    <a:lnTo>
                      <a:pt x="1002" y="617"/>
                    </a:lnTo>
                    <a:lnTo>
                      <a:pt x="997" y="607"/>
                    </a:lnTo>
                    <a:lnTo>
                      <a:pt x="991" y="598"/>
                    </a:lnTo>
                    <a:lnTo>
                      <a:pt x="984" y="589"/>
                    </a:lnTo>
                    <a:lnTo>
                      <a:pt x="977" y="582"/>
                    </a:lnTo>
                    <a:lnTo>
                      <a:pt x="973" y="579"/>
                    </a:lnTo>
                    <a:lnTo>
                      <a:pt x="970" y="575"/>
                    </a:lnTo>
                    <a:lnTo>
                      <a:pt x="960" y="569"/>
                    </a:lnTo>
                    <a:lnTo>
                      <a:pt x="952" y="564"/>
                    </a:lnTo>
                    <a:lnTo>
                      <a:pt x="941" y="559"/>
                    </a:lnTo>
                    <a:lnTo>
                      <a:pt x="931" y="557"/>
                    </a:lnTo>
                    <a:lnTo>
                      <a:pt x="925" y="556"/>
                    </a:lnTo>
                    <a:lnTo>
                      <a:pt x="919" y="555"/>
                    </a:lnTo>
                    <a:lnTo>
                      <a:pt x="908" y="553"/>
                    </a:lnTo>
                    <a:lnTo>
                      <a:pt x="738" y="543"/>
                    </a:lnTo>
                    <a:lnTo>
                      <a:pt x="740" y="558"/>
                    </a:lnTo>
                    <a:lnTo>
                      <a:pt x="743" y="573"/>
                    </a:lnTo>
                    <a:lnTo>
                      <a:pt x="746" y="588"/>
                    </a:lnTo>
                    <a:lnTo>
                      <a:pt x="751" y="604"/>
                    </a:lnTo>
                    <a:lnTo>
                      <a:pt x="757" y="622"/>
                    </a:lnTo>
                    <a:lnTo>
                      <a:pt x="763" y="638"/>
                    </a:lnTo>
                    <a:lnTo>
                      <a:pt x="772" y="655"/>
                    </a:lnTo>
                    <a:lnTo>
                      <a:pt x="780" y="672"/>
                    </a:lnTo>
                    <a:lnTo>
                      <a:pt x="790" y="688"/>
                    </a:lnTo>
                    <a:lnTo>
                      <a:pt x="799" y="702"/>
                    </a:lnTo>
                    <a:lnTo>
                      <a:pt x="810" y="716"/>
                    </a:lnTo>
                    <a:lnTo>
                      <a:pt x="816" y="724"/>
                    </a:lnTo>
                    <a:lnTo>
                      <a:pt x="822" y="731"/>
                    </a:lnTo>
                    <a:lnTo>
                      <a:pt x="834" y="743"/>
                    </a:lnTo>
                    <a:lnTo>
                      <a:pt x="847" y="756"/>
                    </a:lnTo>
                    <a:lnTo>
                      <a:pt x="860" y="767"/>
                    </a:lnTo>
                    <a:lnTo>
                      <a:pt x="875" y="777"/>
                    </a:lnTo>
                    <a:lnTo>
                      <a:pt x="882" y="783"/>
                    </a:lnTo>
                    <a:lnTo>
                      <a:pt x="889" y="788"/>
                    </a:lnTo>
                    <a:lnTo>
                      <a:pt x="905" y="797"/>
                    </a:lnTo>
                    <a:lnTo>
                      <a:pt x="920" y="805"/>
                    </a:lnTo>
                    <a:lnTo>
                      <a:pt x="936" y="813"/>
                    </a:lnTo>
                    <a:lnTo>
                      <a:pt x="904" y="819"/>
                    </a:lnTo>
                    <a:lnTo>
                      <a:pt x="872" y="824"/>
                    </a:lnTo>
                    <a:lnTo>
                      <a:pt x="811" y="834"/>
                    </a:lnTo>
                    <a:lnTo>
                      <a:pt x="781" y="837"/>
                    </a:lnTo>
                    <a:lnTo>
                      <a:pt x="752" y="840"/>
                    </a:lnTo>
                    <a:lnTo>
                      <a:pt x="724" y="843"/>
                    </a:lnTo>
                    <a:lnTo>
                      <a:pt x="696" y="845"/>
                    </a:lnTo>
                    <a:lnTo>
                      <a:pt x="642" y="847"/>
                    </a:lnTo>
                    <a:lnTo>
                      <a:pt x="616" y="848"/>
                    </a:lnTo>
                    <a:lnTo>
                      <a:pt x="592" y="848"/>
                    </a:lnTo>
                    <a:lnTo>
                      <a:pt x="568" y="847"/>
                    </a:lnTo>
                    <a:lnTo>
                      <a:pt x="544" y="846"/>
                    </a:lnTo>
                    <a:lnTo>
                      <a:pt x="522" y="845"/>
                    </a:lnTo>
                    <a:lnTo>
                      <a:pt x="500" y="842"/>
                    </a:lnTo>
                    <a:lnTo>
                      <a:pt x="480" y="840"/>
                    </a:lnTo>
                    <a:lnTo>
                      <a:pt x="461" y="836"/>
                    </a:lnTo>
                    <a:lnTo>
                      <a:pt x="442" y="833"/>
                    </a:lnTo>
                    <a:lnTo>
                      <a:pt x="425" y="829"/>
                    </a:lnTo>
                    <a:lnTo>
                      <a:pt x="408" y="824"/>
                    </a:lnTo>
                    <a:lnTo>
                      <a:pt x="401" y="822"/>
                    </a:lnTo>
                    <a:lnTo>
                      <a:pt x="394" y="818"/>
                    </a:lnTo>
                    <a:lnTo>
                      <a:pt x="379" y="813"/>
                    </a:lnTo>
                    <a:lnTo>
                      <a:pt x="367" y="806"/>
                    </a:lnTo>
                    <a:lnTo>
                      <a:pt x="355" y="800"/>
                    </a:lnTo>
                    <a:lnTo>
                      <a:pt x="344" y="793"/>
                    </a:lnTo>
                    <a:lnTo>
                      <a:pt x="341" y="788"/>
                    </a:lnTo>
                    <a:lnTo>
                      <a:pt x="336" y="785"/>
                    </a:lnTo>
                    <a:lnTo>
                      <a:pt x="332" y="781"/>
                    </a:lnTo>
                    <a:lnTo>
                      <a:pt x="329" y="776"/>
                    </a:lnTo>
                    <a:lnTo>
                      <a:pt x="325" y="773"/>
                    </a:lnTo>
                    <a:lnTo>
                      <a:pt x="322" y="768"/>
                    </a:lnTo>
                    <a:lnTo>
                      <a:pt x="319" y="763"/>
                    </a:lnTo>
                    <a:lnTo>
                      <a:pt x="317" y="758"/>
                    </a:lnTo>
                    <a:lnTo>
                      <a:pt x="316" y="753"/>
                    </a:lnTo>
                    <a:lnTo>
                      <a:pt x="313" y="749"/>
                    </a:lnTo>
                    <a:lnTo>
                      <a:pt x="312" y="738"/>
                    </a:lnTo>
                    <a:lnTo>
                      <a:pt x="311" y="733"/>
                    </a:lnTo>
                    <a:lnTo>
                      <a:pt x="311" y="727"/>
                    </a:lnTo>
                    <a:lnTo>
                      <a:pt x="312" y="721"/>
                    </a:lnTo>
                    <a:lnTo>
                      <a:pt x="312" y="715"/>
                    </a:lnTo>
                    <a:lnTo>
                      <a:pt x="314" y="708"/>
                    </a:lnTo>
                    <a:lnTo>
                      <a:pt x="316" y="702"/>
                    </a:lnTo>
                    <a:lnTo>
                      <a:pt x="318" y="696"/>
                    </a:lnTo>
                    <a:lnTo>
                      <a:pt x="320" y="690"/>
                    </a:lnTo>
                    <a:lnTo>
                      <a:pt x="323" y="683"/>
                    </a:lnTo>
                    <a:lnTo>
                      <a:pt x="326" y="677"/>
                    </a:lnTo>
                    <a:lnTo>
                      <a:pt x="335" y="664"/>
                    </a:lnTo>
                    <a:lnTo>
                      <a:pt x="344" y="650"/>
                    </a:lnTo>
                    <a:lnTo>
                      <a:pt x="356" y="637"/>
                    </a:lnTo>
                    <a:lnTo>
                      <a:pt x="368" y="624"/>
                    </a:lnTo>
                    <a:lnTo>
                      <a:pt x="383" y="610"/>
                    </a:lnTo>
                    <a:lnTo>
                      <a:pt x="398" y="596"/>
                    </a:lnTo>
                    <a:lnTo>
                      <a:pt x="415" y="582"/>
                    </a:lnTo>
                    <a:lnTo>
                      <a:pt x="434" y="569"/>
                    </a:lnTo>
                    <a:lnTo>
                      <a:pt x="454" y="555"/>
                    </a:lnTo>
                    <a:lnTo>
                      <a:pt x="475" y="540"/>
                    </a:lnTo>
                    <a:lnTo>
                      <a:pt x="497" y="527"/>
                    </a:lnTo>
                    <a:lnTo>
                      <a:pt x="326" y="516"/>
                    </a:lnTo>
                    <a:close/>
                    <a:moveTo>
                      <a:pt x="1076" y="960"/>
                    </a:moveTo>
                    <a:lnTo>
                      <a:pt x="1134" y="938"/>
                    </a:lnTo>
                    <a:lnTo>
                      <a:pt x="1190" y="915"/>
                    </a:lnTo>
                    <a:lnTo>
                      <a:pt x="1247" y="891"/>
                    </a:lnTo>
                    <a:lnTo>
                      <a:pt x="1301" y="867"/>
                    </a:lnTo>
                    <a:lnTo>
                      <a:pt x="1355" y="842"/>
                    </a:lnTo>
                    <a:lnTo>
                      <a:pt x="1407" y="817"/>
                    </a:lnTo>
                    <a:lnTo>
                      <a:pt x="1458" y="792"/>
                    </a:lnTo>
                    <a:lnTo>
                      <a:pt x="1508" y="765"/>
                    </a:lnTo>
                    <a:lnTo>
                      <a:pt x="1557" y="739"/>
                    </a:lnTo>
                    <a:lnTo>
                      <a:pt x="1604" y="713"/>
                    </a:lnTo>
                    <a:lnTo>
                      <a:pt x="1650" y="685"/>
                    </a:lnTo>
                    <a:lnTo>
                      <a:pt x="1694" y="659"/>
                    </a:lnTo>
                    <a:lnTo>
                      <a:pt x="1737" y="631"/>
                    </a:lnTo>
                    <a:lnTo>
                      <a:pt x="1758" y="617"/>
                    </a:lnTo>
                    <a:lnTo>
                      <a:pt x="1778" y="604"/>
                    </a:lnTo>
                    <a:lnTo>
                      <a:pt x="1818" y="576"/>
                    </a:lnTo>
                    <a:lnTo>
                      <a:pt x="1855" y="549"/>
                    </a:lnTo>
                    <a:lnTo>
                      <a:pt x="1638" y="555"/>
                    </a:lnTo>
                    <a:lnTo>
                      <a:pt x="1609" y="573"/>
                    </a:lnTo>
                    <a:lnTo>
                      <a:pt x="1578" y="591"/>
                    </a:lnTo>
                    <a:lnTo>
                      <a:pt x="1545" y="608"/>
                    </a:lnTo>
                    <a:lnTo>
                      <a:pt x="1511" y="625"/>
                    </a:lnTo>
                    <a:lnTo>
                      <a:pt x="1493" y="635"/>
                    </a:lnTo>
                    <a:lnTo>
                      <a:pt x="1475" y="643"/>
                    </a:lnTo>
                    <a:lnTo>
                      <a:pt x="1436" y="660"/>
                    </a:lnTo>
                    <a:lnTo>
                      <a:pt x="1397" y="677"/>
                    </a:lnTo>
                    <a:lnTo>
                      <a:pt x="1376" y="685"/>
                    </a:lnTo>
                    <a:lnTo>
                      <a:pt x="1356" y="694"/>
                    </a:lnTo>
                    <a:lnTo>
                      <a:pt x="1365" y="678"/>
                    </a:lnTo>
                    <a:lnTo>
                      <a:pt x="1375" y="662"/>
                    </a:lnTo>
                    <a:lnTo>
                      <a:pt x="1382" y="646"/>
                    </a:lnTo>
                    <a:lnTo>
                      <a:pt x="1389" y="630"/>
                    </a:lnTo>
                    <a:lnTo>
                      <a:pt x="1395" y="612"/>
                    </a:lnTo>
                    <a:lnTo>
                      <a:pt x="1401" y="595"/>
                    </a:lnTo>
                    <a:lnTo>
                      <a:pt x="1406" y="577"/>
                    </a:lnTo>
                    <a:lnTo>
                      <a:pt x="1409" y="559"/>
                    </a:lnTo>
                    <a:lnTo>
                      <a:pt x="1220" y="564"/>
                    </a:lnTo>
                    <a:lnTo>
                      <a:pt x="1209" y="565"/>
                    </a:lnTo>
                    <a:lnTo>
                      <a:pt x="1199" y="568"/>
                    </a:lnTo>
                    <a:lnTo>
                      <a:pt x="1188" y="570"/>
                    </a:lnTo>
                    <a:lnTo>
                      <a:pt x="1177" y="575"/>
                    </a:lnTo>
                    <a:lnTo>
                      <a:pt x="1167" y="579"/>
                    </a:lnTo>
                    <a:lnTo>
                      <a:pt x="1159" y="585"/>
                    </a:lnTo>
                    <a:lnTo>
                      <a:pt x="1151" y="591"/>
                    </a:lnTo>
                    <a:lnTo>
                      <a:pt x="1142" y="598"/>
                    </a:lnTo>
                    <a:lnTo>
                      <a:pt x="1135" y="605"/>
                    </a:lnTo>
                    <a:lnTo>
                      <a:pt x="1129" y="613"/>
                    </a:lnTo>
                    <a:lnTo>
                      <a:pt x="1123" y="622"/>
                    </a:lnTo>
                    <a:lnTo>
                      <a:pt x="1118" y="631"/>
                    </a:lnTo>
                    <a:lnTo>
                      <a:pt x="1113" y="641"/>
                    </a:lnTo>
                    <a:lnTo>
                      <a:pt x="1111" y="650"/>
                    </a:lnTo>
                    <a:lnTo>
                      <a:pt x="1109" y="662"/>
                    </a:lnTo>
                    <a:lnTo>
                      <a:pt x="1106" y="673"/>
                    </a:lnTo>
                    <a:lnTo>
                      <a:pt x="1076" y="960"/>
                    </a:lnTo>
                    <a:close/>
                    <a:moveTo>
                      <a:pt x="2151" y="155"/>
                    </a:moveTo>
                    <a:lnTo>
                      <a:pt x="2150" y="146"/>
                    </a:lnTo>
                    <a:lnTo>
                      <a:pt x="2148" y="136"/>
                    </a:lnTo>
                    <a:lnTo>
                      <a:pt x="2145" y="128"/>
                    </a:lnTo>
                    <a:lnTo>
                      <a:pt x="2143" y="120"/>
                    </a:lnTo>
                    <a:lnTo>
                      <a:pt x="2139" y="111"/>
                    </a:lnTo>
                    <a:lnTo>
                      <a:pt x="2135" y="103"/>
                    </a:lnTo>
                    <a:lnTo>
                      <a:pt x="2130" y="96"/>
                    </a:lnTo>
                    <a:lnTo>
                      <a:pt x="2124" y="88"/>
                    </a:lnTo>
                    <a:lnTo>
                      <a:pt x="2118" y="81"/>
                    </a:lnTo>
                    <a:lnTo>
                      <a:pt x="2112" y="74"/>
                    </a:lnTo>
                    <a:lnTo>
                      <a:pt x="2105" y="68"/>
                    </a:lnTo>
                    <a:lnTo>
                      <a:pt x="2096" y="62"/>
                    </a:lnTo>
                    <a:lnTo>
                      <a:pt x="2079" y="50"/>
                    </a:lnTo>
                    <a:lnTo>
                      <a:pt x="2070" y="45"/>
                    </a:lnTo>
                    <a:lnTo>
                      <a:pt x="2060" y="40"/>
                    </a:lnTo>
                    <a:lnTo>
                      <a:pt x="2049" y="36"/>
                    </a:lnTo>
                    <a:lnTo>
                      <a:pt x="2039" y="31"/>
                    </a:lnTo>
                    <a:lnTo>
                      <a:pt x="2015" y="22"/>
                    </a:lnTo>
                    <a:lnTo>
                      <a:pt x="2003" y="19"/>
                    </a:lnTo>
                    <a:lnTo>
                      <a:pt x="1989" y="16"/>
                    </a:lnTo>
                    <a:lnTo>
                      <a:pt x="1962" y="10"/>
                    </a:lnTo>
                    <a:lnTo>
                      <a:pt x="1947" y="8"/>
                    </a:lnTo>
                    <a:lnTo>
                      <a:pt x="1933" y="6"/>
                    </a:lnTo>
                    <a:lnTo>
                      <a:pt x="1902" y="3"/>
                    </a:lnTo>
                    <a:lnTo>
                      <a:pt x="1869" y="1"/>
                    </a:lnTo>
                    <a:lnTo>
                      <a:pt x="1851" y="1"/>
                    </a:lnTo>
                    <a:lnTo>
                      <a:pt x="1835" y="0"/>
                    </a:lnTo>
                    <a:lnTo>
                      <a:pt x="1799" y="1"/>
                    </a:lnTo>
                    <a:lnTo>
                      <a:pt x="1760" y="2"/>
                    </a:lnTo>
                    <a:lnTo>
                      <a:pt x="1722" y="5"/>
                    </a:lnTo>
                    <a:lnTo>
                      <a:pt x="1681" y="8"/>
                    </a:lnTo>
                    <a:lnTo>
                      <a:pt x="1661" y="10"/>
                    </a:lnTo>
                    <a:lnTo>
                      <a:pt x="1639" y="13"/>
                    </a:lnTo>
                    <a:lnTo>
                      <a:pt x="1596" y="19"/>
                    </a:lnTo>
                    <a:lnTo>
                      <a:pt x="1551" y="26"/>
                    </a:lnTo>
                    <a:lnTo>
                      <a:pt x="1506" y="34"/>
                    </a:lnTo>
                    <a:lnTo>
                      <a:pt x="1458" y="44"/>
                    </a:lnTo>
                    <a:lnTo>
                      <a:pt x="1411" y="55"/>
                    </a:lnTo>
                    <a:lnTo>
                      <a:pt x="1362" y="67"/>
                    </a:lnTo>
                    <a:lnTo>
                      <a:pt x="1337" y="74"/>
                    </a:lnTo>
                    <a:lnTo>
                      <a:pt x="1311" y="80"/>
                    </a:lnTo>
                    <a:lnTo>
                      <a:pt x="1261" y="94"/>
                    </a:lnTo>
                    <a:lnTo>
                      <a:pt x="1209" y="110"/>
                    </a:lnTo>
                    <a:lnTo>
                      <a:pt x="1157" y="127"/>
                    </a:lnTo>
                    <a:lnTo>
                      <a:pt x="1104" y="144"/>
                    </a:lnTo>
                    <a:lnTo>
                      <a:pt x="1117" y="366"/>
                    </a:lnTo>
                    <a:lnTo>
                      <a:pt x="1118" y="377"/>
                    </a:lnTo>
                    <a:lnTo>
                      <a:pt x="1121" y="389"/>
                    </a:lnTo>
                    <a:lnTo>
                      <a:pt x="1123" y="399"/>
                    </a:lnTo>
                    <a:lnTo>
                      <a:pt x="1127" y="410"/>
                    </a:lnTo>
                    <a:lnTo>
                      <a:pt x="1129" y="413"/>
                    </a:lnTo>
                    <a:lnTo>
                      <a:pt x="1131" y="418"/>
                    </a:lnTo>
                    <a:lnTo>
                      <a:pt x="1136" y="426"/>
                    </a:lnTo>
                    <a:lnTo>
                      <a:pt x="1142" y="435"/>
                    </a:lnTo>
                    <a:lnTo>
                      <a:pt x="1149" y="442"/>
                    </a:lnTo>
                    <a:lnTo>
                      <a:pt x="1157" y="448"/>
                    </a:lnTo>
                    <a:lnTo>
                      <a:pt x="1164" y="454"/>
                    </a:lnTo>
                    <a:lnTo>
                      <a:pt x="1173" y="459"/>
                    </a:lnTo>
                    <a:lnTo>
                      <a:pt x="1183" y="463"/>
                    </a:lnTo>
                    <a:lnTo>
                      <a:pt x="1193" y="467"/>
                    </a:lnTo>
                    <a:lnTo>
                      <a:pt x="1203" y="469"/>
                    </a:lnTo>
                    <a:lnTo>
                      <a:pt x="1215" y="472"/>
                    </a:lnTo>
                    <a:lnTo>
                      <a:pt x="1227" y="473"/>
                    </a:lnTo>
                    <a:lnTo>
                      <a:pt x="1413" y="484"/>
                    </a:lnTo>
                    <a:lnTo>
                      <a:pt x="1411" y="463"/>
                    </a:lnTo>
                    <a:lnTo>
                      <a:pt x="1409" y="444"/>
                    </a:lnTo>
                    <a:lnTo>
                      <a:pt x="1404" y="425"/>
                    </a:lnTo>
                    <a:lnTo>
                      <a:pt x="1399" y="406"/>
                    </a:lnTo>
                    <a:lnTo>
                      <a:pt x="1392" y="386"/>
                    </a:lnTo>
                    <a:lnTo>
                      <a:pt x="1383" y="365"/>
                    </a:lnTo>
                    <a:lnTo>
                      <a:pt x="1374" y="346"/>
                    </a:lnTo>
                    <a:lnTo>
                      <a:pt x="1369" y="338"/>
                    </a:lnTo>
                    <a:lnTo>
                      <a:pt x="1364" y="328"/>
                    </a:lnTo>
                    <a:lnTo>
                      <a:pt x="1352" y="311"/>
                    </a:lnTo>
                    <a:lnTo>
                      <a:pt x="1340" y="295"/>
                    </a:lnTo>
                    <a:lnTo>
                      <a:pt x="1327" y="279"/>
                    </a:lnTo>
                    <a:lnTo>
                      <a:pt x="1313" y="263"/>
                    </a:lnTo>
                    <a:lnTo>
                      <a:pt x="1363" y="259"/>
                    </a:lnTo>
                    <a:lnTo>
                      <a:pt x="1411" y="255"/>
                    </a:lnTo>
                    <a:lnTo>
                      <a:pt x="1457" y="253"/>
                    </a:lnTo>
                    <a:lnTo>
                      <a:pt x="1479" y="251"/>
                    </a:lnTo>
                    <a:lnTo>
                      <a:pt x="1500" y="251"/>
                    </a:lnTo>
                    <a:lnTo>
                      <a:pt x="1521" y="251"/>
                    </a:lnTo>
                    <a:lnTo>
                      <a:pt x="1542" y="253"/>
                    </a:lnTo>
                    <a:lnTo>
                      <a:pt x="1561" y="254"/>
                    </a:lnTo>
                    <a:lnTo>
                      <a:pt x="1580" y="255"/>
                    </a:lnTo>
                    <a:lnTo>
                      <a:pt x="1616" y="259"/>
                    </a:lnTo>
                    <a:lnTo>
                      <a:pt x="1634" y="261"/>
                    </a:lnTo>
                    <a:lnTo>
                      <a:pt x="1650" y="265"/>
                    </a:lnTo>
                    <a:lnTo>
                      <a:pt x="1680" y="272"/>
                    </a:lnTo>
                    <a:lnTo>
                      <a:pt x="1694" y="275"/>
                    </a:lnTo>
                    <a:lnTo>
                      <a:pt x="1707" y="280"/>
                    </a:lnTo>
                    <a:lnTo>
                      <a:pt x="1719" y="285"/>
                    </a:lnTo>
                    <a:lnTo>
                      <a:pt x="1730" y="290"/>
                    </a:lnTo>
                    <a:lnTo>
                      <a:pt x="1741" y="296"/>
                    </a:lnTo>
                    <a:lnTo>
                      <a:pt x="1751" y="300"/>
                    </a:lnTo>
                    <a:lnTo>
                      <a:pt x="1759" y="308"/>
                    </a:lnTo>
                    <a:lnTo>
                      <a:pt x="1767" y="314"/>
                    </a:lnTo>
                    <a:lnTo>
                      <a:pt x="1773" y="321"/>
                    </a:lnTo>
                    <a:lnTo>
                      <a:pt x="1779" y="328"/>
                    </a:lnTo>
                    <a:lnTo>
                      <a:pt x="1784" y="336"/>
                    </a:lnTo>
                    <a:lnTo>
                      <a:pt x="1788" y="344"/>
                    </a:lnTo>
                    <a:lnTo>
                      <a:pt x="1791" y="352"/>
                    </a:lnTo>
                    <a:lnTo>
                      <a:pt x="1793" y="362"/>
                    </a:lnTo>
                    <a:lnTo>
                      <a:pt x="1793" y="369"/>
                    </a:lnTo>
                    <a:lnTo>
                      <a:pt x="1793" y="377"/>
                    </a:lnTo>
                    <a:lnTo>
                      <a:pt x="1791" y="386"/>
                    </a:lnTo>
                    <a:lnTo>
                      <a:pt x="1790" y="394"/>
                    </a:lnTo>
                    <a:lnTo>
                      <a:pt x="1787" y="402"/>
                    </a:lnTo>
                    <a:lnTo>
                      <a:pt x="1784" y="411"/>
                    </a:lnTo>
                    <a:lnTo>
                      <a:pt x="1779" y="419"/>
                    </a:lnTo>
                    <a:lnTo>
                      <a:pt x="1775" y="428"/>
                    </a:lnTo>
                    <a:lnTo>
                      <a:pt x="1769" y="436"/>
                    </a:lnTo>
                    <a:lnTo>
                      <a:pt x="1763" y="446"/>
                    </a:lnTo>
                    <a:lnTo>
                      <a:pt x="1755" y="454"/>
                    </a:lnTo>
                    <a:lnTo>
                      <a:pt x="1748" y="463"/>
                    </a:lnTo>
                    <a:lnTo>
                      <a:pt x="1730" y="481"/>
                    </a:lnTo>
                    <a:lnTo>
                      <a:pt x="1721" y="490"/>
                    </a:lnTo>
                    <a:lnTo>
                      <a:pt x="1711" y="499"/>
                    </a:lnTo>
                    <a:lnTo>
                      <a:pt x="1904" y="510"/>
                    </a:lnTo>
                    <a:lnTo>
                      <a:pt x="1920" y="497"/>
                    </a:lnTo>
                    <a:lnTo>
                      <a:pt x="1934" y="485"/>
                    </a:lnTo>
                    <a:lnTo>
                      <a:pt x="1962" y="461"/>
                    </a:lnTo>
                    <a:lnTo>
                      <a:pt x="1988" y="437"/>
                    </a:lnTo>
                    <a:lnTo>
                      <a:pt x="2012" y="413"/>
                    </a:lnTo>
                    <a:lnTo>
                      <a:pt x="2035" y="389"/>
                    </a:lnTo>
                    <a:lnTo>
                      <a:pt x="2055" y="365"/>
                    </a:lnTo>
                    <a:lnTo>
                      <a:pt x="2075" y="342"/>
                    </a:lnTo>
                    <a:lnTo>
                      <a:pt x="2083" y="332"/>
                    </a:lnTo>
                    <a:lnTo>
                      <a:pt x="2091" y="320"/>
                    </a:lnTo>
                    <a:lnTo>
                      <a:pt x="2106" y="298"/>
                    </a:lnTo>
                    <a:lnTo>
                      <a:pt x="2119" y="275"/>
                    </a:lnTo>
                    <a:lnTo>
                      <a:pt x="2130" y="254"/>
                    </a:lnTo>
                    <a:lnTo>
                      <a:pt x="2138" y="233"/>
                    </a:lnTo>
                    <a:lnTo>
                      <a:pt x="2145" y="213"/>
                    </a:lnTo>
                    <a:lnTo>
                      <a:pt x="2148" y="202"/>
                    </a:lnTo>
                    <a:lnTo>
                      <a:pt x="2149" y="193"/>
                    </a:lnTo>
                    <a:lnTo>
                      <a:pt x="2150" y="183"/>
                    </a:lnTo>
                    <a:lnTo>
                      <a:pt x="2151" y="173"/>
                    </a:lnTo>
                    <a:lnTo>
                      <a:pt x="2151" y="164"/>
                    </a:lnTo>
                    <a:lnTo>
                      <a:pt x="2151" y="15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i-FI"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99923250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 Feb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Kemppi Oy / Kari Kemppi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4FA55B9-229E-4B3A-A209-0F574EA7BFE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8" name="Group 17"/>
          <p:cNvGrpSpPr>
            <a:grpSpLocks noChangeAspect="1"/>
          </p:cNvGrpSpPr>
          <p:nvPr userDrawn="1"/>
        </p:nvGrpSpPr>
        <p:grpSpPr>
          <a:xfrm>
            <a:off x="4142698" y="2756926"/>
            <a:ext cx="3906605" cy="768085"/>
            <a:chOff x="2627313" y="558800"/>
            <a:chExt cx="3560762" cy="700088"/>
          </a:xfrm>
        </p:grpSpPr>
        <p:sp>
          <p:nvSpPr>
            <p:cNvPr id="19" name="Freeform 6"/>
            <p:cNvSpPr>
              <a:spLocks noEditPoints="1"/>
            </p:cNvSpPr>
            <p:nvPr userDrawn="1"/>
          </p:nvSpPr>
          <p:spPr bwMode="auto">
            <a:xfrm>
              <a:off x="3484563" y="636588"/>
              <a:ext cx="2703512" cy="622300"/>
            </a:xfrm>
            <a:custGeom>
              <a:avLst/>
              <a:gdLst>
                <a:gd name="T0" fmla="*/ 9317 w 10216"/>
                <a:gd name="T1" fmla="*/ 845 h 2355"/>
                <a:gd name="T2" fmla="*/ 9879 w 10216"/>
                <a:gd name="T3" fmla="*/ 1010 h 2355"/>
                <a:gd name="T4" fmla="*/ 9756 w 10216"/>
                <a:gd name="T5" fmla="*/ 809 h 2355"/>
                <a:gd name="T6" fmla="*/ 8872 w 10216"/>
                <a:gd name="T7" fmla="*/ 1124 h 2355"/>
                <a:gd name="T8" fmla="*/ 9001 w 10216"/>
                <a:gd name="T9" fmla="*/ 747 h 2355"/>
                <a:gd name="T10" fmla="*/ 9279 w 10216"/>
                <a:gd name="T11" fmla="*/ 524 h 2355"/>
                <a:gd name="T12" fmla="*/ 9696 w 10216"/>
                <a:gd name="T13" fmla="*/ 483 h 2355"/>
                <a:gd name="T14" fmla="*/ 9963 w 10216"/>
                <a:gd name="T15" fmla="*/ 604 h 2355"/>
                <a:gd name="T16" fmla="*/ 10142 w 10216"/>
                <a:gd name="T17" fmla="*/ 835 h 2355"/>
                <a:gd name="T18" fmla="*/ 9725 w 10216"/>
                <a:gd name="T19" fmla="*/ 1274 h 2355"/>
                <a:gd name="T20" fmla="*/ 9350 w 10216"/>
                <a:gd name="T21" fmla="*/ 1483 h 2355"/>
                <a:gd name="T22" fmla="*/ 9615 w 10216"/>
                <a:gd name="T23" fmla="*/ 1569 h 2355"/>
                <a:gd name="T24" fmla="*/ 10120 w 10216"/>
                <a:gd name="T25" fmla="*/ 1671 h 2355"/>
                <a:gd name="T26" fmla="*/ 9692 w 10216"/>
                <a:gd name="T27" fmla="*/ 1847 h 2355"/>
                <a:gd name="T28" fmla="*/ 9329 w 10216"/>
                <a:gd name="T29" fmla="*/ 1816 h 2355"/>
                <a:gd name="T30" fmla="*/ 9028 w 10216"/>
                <a:gd name="T31" fmla="*/ 1617 h 2355"/>
                <a:gd name="T32" fmla="*/ 8885 w 10216"/>
                <a:gd name="T33" fmla="*/ 1311 h 2355"/>
                <a:gd name="T34" fmla="*/ 7737 w 10216"/>
                <a:gd name="T35" fmla="*/ 2047 h 2355"/>
                <a:gd name="T36" fmla="*/ 7970 w 10216"/>
                <a:gd name="T37" fmla="*/ 1836 h 2355"/>
                <a:gd name="T38" fmla="*/ 8229 w 10216"/>
                <a:gd name="T39" fmla="*/ 2081 h 2355"/>
                <a:gd name="T40" fmla="*/ 8047 w 10216"/>
                <a:gd name="T41" fmla="*/ 2287 h 2355"/>
                <a:gd name="T42" fmla="*/ 7712 w 10216"/>
                <a:gd name="T43" fmla="*/ 2354 h 2355"/>
                <a:gd name="T44" fmla="*/ 6751 w 10216"/>
                <a:gd name="T45" fmla="*/ 0 h 2355"/>
                <a:gd name="T46" fmla="*/ 7396 w 10216"/>
                <a:gd name="T47" fmla="*/ 1479 h 2355"/>
                <a:gd name="T48" fmla="*/ 5383 w 10216"/>
                <a:gd name="T49" fmla="*/ 843 h 2355"/>
                <a:gd name="T50" fmla="*/ 5138 w 10216"/>
                <a:gd name="T51" fmla="*/ 779 h 2355"/>
                <a:gd name="T52" fmla="*/ 4892 w 10216"/>
                <a:gd name="T53" fmla="*/ 940 h 2355"/>
                <a:gd name="T54" fmla="*/ 4845 w 10216"/>
                <a:gd name="T55" fmla="*/ 1242 h 2355"/>
                <a:gd name="T56" fmla="*/ 5008 w 10216"/>
                <a:gd name="T57" fmla="*/ 1502 h 2355"/>
                <a:gd name="T58" fmla="*/ 5325 w 10216"/>
                <a:gd name="T59" fmla="*/ 1511 h 2355"/>
                <a:gd name="T60" fmla="*/ 5452 w 10216"/>
                <a:gd name="T61" fmla="*/ 1674 h 2355"/>
                <a:gd name="T62" fmla="*/ 5125 w 10216"/>
                <a:gd name="T63" fmla="*/ 1849 h 2355"/>
                <a:gd name="T64" fmla="*/ 4783 w 10216"/>
                <a:gd name="T65" fmla="*/ 1781 h 2355"/>
                <a:gd name="T66" fmla="*/ 4563 w 10216"/>
                <a:gd name="T67" fmla="*/ 1546 h 2355"/>
                <a:gd name="T68" fmla="*/ 4481 w 10216"/>
                <a:gd name="T69" fmla="*/ 1160 h 2355"/>
                <a:gd name="T70" fmla="*/ 4610 w 10216"/>
                <a:gd name="T71" fmla="*/ 701 h 2355"/>
                <a:gd name="T72" fmla="*/ 4887 w 10216"/>
                <a:gd name="T73" fmla="*/ 496 h 2355"/>
                <a:gd name="T74" fmla="*/ 5235 w 10216"/>
                <a:gd name="T75" fmla="*/ 498 h 2355"/>
                <a:gd name="T76" fmla="*/ 5473 w 10216"/>
                <a:gd name="T77" fmla="*/ 671 h 2355"/>
                <a:gd name="T78" fmla="*/ 4290 w 10216"/>
                <a:gd name="T79" fmla="*/ 0 h 2355"/>
                <a:gd name="T80" fmla="*/ 2930 w 10216"/>
                <a:gd name="T81" fmla="*/ 792 h 2355"/>
                <a:gd name="T82" fmla="*/ 2779 w 10216"/>
                <a:gd name="T83" fmla="*/ 1009 h 2355"/>
                <a:gd name="T84" fmla="*/ 3362 w 10216"/>
                <a:gd name="T85" fmla="*/ 868 h 2355"/>
                <a:gd name="T86" fmla="*/ 3140 w 10216"/>
                <a:gd name="T87" fmla="*/ 755 h 2355"/>
                <a:gd name="T88" fmla="*/ 2479 w 10216"/>
                <a:gd name="T89" fmla="*/ 861 h 2355"/>
                <a:gd name="T90" fmla="*/ 2707 w 10216"/>
                <a:gd name="T91" fmla="*/ 587 h 2355"/>
                <a:gd name="T92" fmla="*/ 3025 w 10216"/>
                <a:gd name="T93" fmla="*/ 474 h 2355"/>
                <a:gd name="T94" fmla="*/ 3427 w 10216"/>
                <a:gd name="T95" fmla="*/ 551 h 2355"/>
                <a:gd name="T96" fmla="*/ 3637 w 10216"/>
                <a:gd name="T97" fmla="*/ 748 h 2355"/>
                <a:gd name="T98" fmla="*/ 3759 w 10216"/>
                <a:gd name="T99" fmla="*/ 1153 h 2355"/>
                <a:gd name="T100" fmla="*/ 2833 w 10216"/>
                <a:gd name="T101" fmla="*/ 1414 h 2355"/>
                <a:gd name="T102" fmla="*/ 3042 w 10216"/>
                <a:gd name="T103" fmla="*/ 1556 h 2355"/>
                <a:gd name="T104" fmla="*/ 3434 w 10216"/>
                <a:gd name="T105" fmla="*/ 1496 h 2355"/>
                <a:gd name="T106" fmla="*/ 3348 w 10216"/>
                <a:gd name="T107" fmla="*/ 1827 h 2355"/>
                <a:gd name="T108" fmla="*/ 2975 w 10216"/>
                <a:gd name="T109" fmla="*/ 1841 h 2355"/>
                <a:gd name="T110" fmla="*/ 2641 w 10216"/>
                <a:gd name="T111" fmla="*/ 1688 h 2355"/>
                <a:gd name="T112" fmla="*/ 2456 w 10216"/>
                <a:gd name="T113" fmla="*/ 1414 h 2355"/>
                <a:gd name="T114" fmla="*/ 1411 w 10216"/>
                <a:gd name="T115" fmla="*/ 1195 h 2355"/>
                <a:gd name="T116" fmla="*/ 754 w 10216"/>
                <a:gd name="T117" fmla="*/ 1315 h 2355"/>
                <a:gd name="T118" fmla="*/ 2243 w 10216"/>
                <a:gd name="T119" fmla="*/ 910 h 2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216" h="2355">
                  <a:moveTo>
                    <a:pt x="9555" y="753"/>
                  </a:moveTo>
                  <a:lnTo>
                    <a:pt x="9515" y="755"/>
                  </a:lnTo>
                  <a:lnTo>
                    <a:pt x="9479" y="760"/>
                  </a:lnTo>
                  <a:lnTo>
                    <a:pt x="9446" y="768"/>
                  </a:lnTo>
                  <a:lnTo>
                    <a:pt x="9414" y="779"/>
                  </a:lnTo>
                  <a:lnTo>
                    <a:pt x="9387" y="792"/>
                  </a:lnTo>
                  <a:lnTo>
                    <a:pt x="9362" y="808"/>
                  </a:lnTo>
                  <a:lnTo>
                    <a:pt x="9338" y="825"/>
                  </a:lnTo>
                  <a:lnTo>
                    <a:pt x="9317" y="845"/>
                  </a:lnTo>
                  <a:lnTo>
                    <a:pt x="9299" y="865"/>
                  </a:lnTo>
                  <a:lnTo>
                    <a:pt x="9282" y="888"/>
                  </a:lnTo>
                  <a:lnTo>
                    <a:pt x="9257" y="935"/>
                  </a:lnTo>
                  <a:lnTo>
                    <a:pt x="9249" y="960"/>
                  </a:lnTo>
                  <a:lnTo>
                    <a:pt x="9240" y="984"/>
                  </a:lnTo>
                  <a:lnTo>
                    <a:pt x="9236" y="1009"/>
                  </a:lnTo>
                  <a:lnTo>
                    <a:pt x="9232" y="1034"/>
                  </a:lnTo>
                  <a:lnTo>
                    <a:pt x="9882" y="1034"/>
                  </a:lnTo>
                  <a:lnTo>
                    <a:pt x="9879" y="1010"/>
                  </a:lnTo>
                  <a:lnTo>
                    <a:pt x="9874" y="986"/>
                  </a:lnTo>
                  <a:lnTo>
                    <a:pt x="9868" y="961"/>
                  </a:lnTo>
                  <a:lnTo>
                    <a:pt x="9858" y="937"/>
                  </a:lnTo>
                  <a:lnTo>
                    <a:pt x="9848" y="913"/>
                  </a:lnTo>
                  <a:lnTo>
                    <a:pt x="9834" y="891"/>
                  </a:lnTo>
                  <a:lnTo>
                    <a:pt x="9819" y="868"/>
                  </a:lnTo>
                  <a:lnTo>
                    <a:pt x="9800" y="846"/>
                  </a:lnTo>
                  <a:lnTo>
                    <a:pt x="9779" y="827"/>
                  </a:lnTo>
                  <a:lnTo>
                    <a:pt x="9756" y="809"/>
                  </a:lnTo>
                  <a:lnTo>
                    <a:pt x="9730" y="794"/>
                  </a:lnTo>
                  <a:lnTo>
                    <a:pt x="9701" y="779"/>
                  </a:lnTo>
                  <a:lnTo>
                    <a:pt x="9686" y="773"/>
                  </a:lnTo>
                  <a:lnTo>
                    <a:pt x="9669" y="768"/>
                  </a:lnTo>
                  <a:lnTo>
                    <a:pt x="9634" y="760"/>
                  </a:lnTo>
                  <a:lnTo>
                    <a:pt x="9596" y="755"/>
                  </a:lnTo>
                  <a:lnTo>
                    <a:pt x="9555" y="753"/>
                  </a:lnTo>
                  <a:close/>
                  <a:moveTo>
                    <a:pt x="8871" y="1160"/>
                  </a:moveTo>
                  <a:lnTo>
                    <a:pt x="8872" y="1124"/>
                  </a:lnTo>
                  <a:lnTo>
                    <a:pt x="8875" y="1090"/>
                  </a:lnTo>
                  <a:lnTo>
                    <a:pt x="8884" y="1020"/>
                  </a:lnTo>
                  <a:lnTo>
                    <a:pt x="8900" y="954"/>
                  </a:lnTo>
                  <a:lnTo>
                    <a:pt x="8911" y="922"/>
                  </a:lnTo>
                  <a:lnTo>
                    <a:pt x="8923" y="891"/>
                  </a:lnTo>
                  <a:lnTo>
                    <a:pt x="8935" y="861"/>
                  </a:lnTo>
                  <a:lnTo>
                    <a:pt x="8949" y="831"/>
                  </a:lnTo>
                  <a:lnTo>
                    <a:pt x="8983" y="773"/>
                  </a:lnTo>
                  <a:lnTo>
                    <a:pt x="9001" y="747"/>
                  </a:lnTo>
                  <a:lnTo>
                    <a:pt x="9021" y="720"/>
                  </a:lnTo>
                  <a:lnTo>
                    <a:pt x="9041" y="695"/>
                  </a:lnTo>
                  <a:lnTo>
                    <a:pt x="9063" y="671"/>
                  </a:lnTo>
                  <a:lnTo>
                    <a:pt x="9111" y="627"/>
                  </a:lnTo>
                  <a:lnTo>
                    <a:pt x="9136" y="607"/>
                  </a:lnTo>
                  <a:lnTo>
                    <a:pt x="9162" y="587"/>
                  </a:lnTo>
                  <a:lnTo>
                    <a:pt x="9219" y="553"/>
                  </a:lnTo>
                  <a:lnTo>
                    <a:pt x="9249" y="537"/>
                  </a:lnTo>
                  <a:lnTo>
                    <a:pt x="9279" y="524"/>
                  </a:lnTo>
                  <a:lnTo>
                    <a:pt x="9311" y="512"/>
                  </a:lnTo>
                  <a:lnTo>
                    <a:pt x="9344" y="500"/>
                  </a:lnTo>
                  <a:lnTo>
                    <a:pt x="9376" y="492"/>
                  </a:lnTo>
                  <a:lnTo>
                    <a:pt x="9411" y="483"/>
                  </a:lnTo>
                  <a:lnTo>
                    <a:pt x="9446" y="477"/>
                  </a:lnTo>
                  <a:lnTo>
                    <a:pt x="9480" y="474"/>
                  </a:lnTo>
                  <a:lnTo>
                    <a:pt x="9555" y="470"/>
                  </a:lnTo>
                  <a:lnTo>
                    <a:pt x="9627" y="472"/>
                  </a:lnTo>
                  <a:lnTo>
                    <a:pt x="9696" y="483"/>
                  </a:lnTo>
                  <a:lnTo>
                    <a:pt x="9730" y="490"/>
                  </a:lnTo>
                  <a:lnTo>
                    <a:pt x="9762" y="500"/>
                  </a:lnTo>
                  <a:lnTo>
                    <a:pt x="9794" y="511"/>
                  </a:lnTo>
                  <a:lnTo>
                    <a:pt x="9825" y="523"/>
                  </a:lnTo>
                  <a:lnTo>
                    <a:pt x="9855" y="536"/>
                  </a:lnTo>
                  <a:lnTo>
                    <a:pt x="9884" y="551"/>
                  </a:lnTo>
                  <a:lnTo>
                    <a:pt x="9911" y="567"/>
                  </a:lnTo>
                  <a:lnTo>
                    <a:pt x="9938" y="585"/>
                  </a:lnTo>
                  <a:lnTo>
                    <a:pt x="9963" y="604"/>
                  </a:lnTo>
                  <a:lnTo>
                    <a:pt x="9988" y="626"/>
                  </a:lnTo>
                  <a:lnTo>
                    <a:pt x="10011" y="647"/>
                  </a:lnTo>
                  <a:lnTo>
                    <a:pt x="10034" y="670"/>
                  </a:lnTo>
                  <a:lnTo>
                    <a:pt x="10055" y="695"/>
                  </a:lnTo>
                  <a:lnTo>
                    <a:pt x="10074" y="720"/>
                  </a:lnTo>
                  <a:lnTo>
                    <a:pt x="10094" y="748"/>
                  </a:lnTo>
                  <a:lnTo>
                    <a:pt x="10110" y="776"/>
                  </a:lnTo>
                  <a:lnTo>
                    <a:pt x="10127" y="804"/>
                  </a:lnTo>
                  <a:lnTo>
                    <a:pt x="10142" y="835"/>
                  </a:lnTo>
                  <a:lnTo>
                    <a:pt x="10168" y="899"/>
                  </a:lnTo>
                  <a:lnTo>
                    <a:pt x="10188" y="967"/>
                  </a:lnTo>
                  <a:lnTo>
                    <a:pt x="10197" y="1002"/>
                  </a:lnTo>
                  <a:lnTo>
                    <a:pt x="10203" y="1038"/>
                  </a:lnTo>
                  <a:lnTo>
                    <a:pt x="10212" y="1113"/>
                  </a:lnTo>
                  <a:lnTo>
                    <a:pt x="10215" y="1153"/>
                  </a:lnTo>
                  <a:lnTo>
                    <a:pt x="10216" y="1193"/>
                  </a:lnTo>
                  <a:lnTo>
                    <a:pt x="10216" y="1274"/>
                  </a:lnTo>
                  <a:lnTo>
                    <a:pt x="9725" y="1274"/>
                  </a:lnTo>
                  <a:lnTo>
                    <a:pt x="9234" y="1274"/>
                  </a:lnTo>
                  <a:lnTo>
                    <a:pt x="9240" y="1304"/>
                  </a:lnTo>
                  <a:lnTo>
                    <a:pt x="9249" y="1333"/>
                  </a:lnTo>
                  <a:lnTo>
                    <a:pt x="9260" y="1362"/>
                  </a:lnTo>
                  <a:lnTo>
                    <a:pt x="9273" y="1388"/>
                  </a:lnTo>
                  <a:lnTo>
                    <a:pt x="9288" y="1414"/>
                  </a:lnTo>
                  <a:lnTo>
                    <a:pt x="9306" y="1438"/>
                  </a:lnTo>
                  <a:lnTo>
                    <a:pt x="9327" y="1461"/>
                  </a:lnTo>
                  <a:lnTo>
                    <a:pt x="9350" y="1483"/>
                  </a:lnTo>
                  <a:lnTo>
                    <a:pt x="9375" y="1502"/>
                  </a:lnTo>
                  <a:lnTo>
                    <a:pt x="9402" y="1519"/>
                  </a:lnTo>
                  <a:lnTo>
                    <a:pt x="9417" y="1526"/>
                  </a:lnTo>
                  <a:lnTo>
                    <a:pt x="9432" y="1533"/>
                  </a:lnTo>
                  <a:lnTo>
                    <a:pt x="9464" y="1546"/>
                  </a:lnTo>
                  <a:lnTo>
                    <a:pt x="9498" y="1556"/>
                  </a:lnTo>
                  <a:lnTo>
                    <a:pt x="9534" y="1563"/>
                  </a:lnTo>
                  <a:lnTo>
                    <a:pt x="9574" y="1568"/>
                  </a:lnTo>
                  <a:lnTo>
                    <a:pt x="9615" y="1569"/>
                  </a:lnTo>
                  <a:lnTo>
                    <a:pt x="9658" y="1566"/>
                  </a:lnTo>
                  <a:lnTo>
                    <a:pt x="9705" y="1560"/>
                  </a:lnTo>
                  <a:lnTo>
                    <a:pt x="9752" y="1550"/>
                  </a:lnTo>
                  <a:lnTo>
                    <a:pt x="9800" y="1535"/>
                  </a:lnTo>
                  <a:lnTo>
                    <a:pt x="9846" y="1517"/>
                  </a:lnTo>
                  <a:lnTo>
                    <a:pt x="9890" y="1496"/>
                  </a:lnTo>
                  <a:lnTo>
                    <a:pt x="9929" y="1469"/>
                  </a:lnTo>
                  <a:lnTo>
                    <a:pt x="9964" y="1441"/>
                  </a:lnTo>
                  <a:lnTo>
                    <a:pt x="10120" y="1671"/>
                  </a:lnTo>
                  <a:lnTo>
                    <a:pt x="10095" y="1692"/>
                  </a:lnTo>
                  <a:lnTo>
                    <a:pt x="10067" y="1713"/>
                  </a:lnTo>
                  <a:lnTo>
                    <a:pt x="10008" y="1750"/>
                  </a:lnTo>
                  <a:lnTo>
                    <a:pt x="9945" y="1781"/>
                  </a:lnTo>
                  <a:lnTo>
                    <a:pt x="9875" y="1806"/>
                  </a:lnTo>
                  <a:lnTo>
                    <a:pt x="9803" y="1827"/>
                  </a:lnTo>
                  <a:lnTo>
                    <a:pt x="9767" y="1835"/>
                  </a:lnTo>
                  <a:lnTo>
                    <a:pt x="9729" y="1841"/>
                  </a:lnTo>
                  <a:lnTo>
                    <a:pt x="9692" y="1847"/>
                  </a:lnTo>
                  <a:lnTo>
                    <a:pt x="9653" y="1850"/>
                  </a:lnTo>
                  <a:lnTo>
                    <a:pt x="9615" y="1852"/>
                  </a:lnTo>
                  <a:lnTo>
                    <a:pt x="9576" y="1853"/>
                  </a:lnTo>
                  <a:lnTo>
                    <a:pt x="9502" y="1849"/>
                  </a:lnTo>
                  <a:lnTo>
                    <a:pt x="9466" y="1846"/>
                  </a:lnTo>
                  <a:lnTo>
                    <a:pt x="9430" y="1841"/>
                  </a:lnTo>
                  <a:lnTo>
                    <a:pt x="9396" y="1834"/>
                  </a:lnTo>
                  <a:lnTo>
                    <a:pt x="9362" y="1825"/>
                  </a:lnTo>
                  <a:lnTo>
                    <a:pt x="9329" y="1816"/>
                  </a:lnTo>
                  <a:lnTo>
                    <a:pt x="9297" y="1804"/>
                  </a:lnTo>
                  <a:lnTo>
                    <a:pt x="9234" y="1777"/>
                  </a:lnTo>
                  <a:lnTo>
                    <a:pt x="9206" y="1762"/>
                  </a:lnTo>
                  <a:lnTo>
                    <a:pt x="9177" y="1745"/>
                  </a:lnTo>
                  <a:lnTo>
                    <a:pt x="9123" y="1708"/>
                  </a:lnTo>
                  <a:lnTo>
                    <a:pt x="9098" y="1688"/>
                  </a:lnTo>
                  <a:lnTo>
                    <a:pt x="9074" y="1665"/>
                  </a:lnTo>
                  <a:lnTo>
                    <a:pt x="9050" y="1642"/>
                  </a:lnTo>
                  <a:lnTo>
                    <a:pt x="9028" y="1617"/>
                  </a:lnTo>
                  <a:lnTo>
                    <a:pt x="9008" y="1592"/>
                  </a:lnTo>
                  <a:lnTo>
                    <a:pt x="8989" y="1565"/>
                  </a:lnTo>
                  <a:lnTo>
                    <a:pt x="8954" y="1508"/>
                  </a:lnTo>
                  <a:lnTo>
                    <a:pt x="8939" y="1478"/>
                  </a:lnTo>
                  <a:lnTo>
                    <a:pt x="8925" y="1447"/>
                  </a:lnTo>
                  <a:lnTo>
                    <a:pt x="8913" y="1414"/>
                  </a:lnTo>
                  <a:lnTo>
                    <a:pt x="8902" y="1381"/>
                  </a:lnTo>
                  <a:lnTo>
                    <a:pt x="8893" y="1346"/>
                  </a:lnTo>
                  <a:lnTo>
                    <a:pt x="8885" y="1311"/>
                  </a:lnTo>
                  <a:lnTo>
                    <a:pt x="8879" y="1275"/>
                  </a:lnTo>
                  <a:lnTo>
                    <a:pt x="8875" y="1237"/>
                  </a:lnTo>
                  <a:lnTo>
                    <a:pt x="8872" y="1199"/>
                  </a:lnTo>
                  <a:lnTo>
                    <a:pt x="8871" y="1160"/>
                  </a:lnTo>
                  <a:close/>
                  <a:moveTo>
                    <a:pt x="7628" y="2024"/>
                  </a:moveTo>
                  <a:lnTo>
                    <a:pt x="7653" y="2034"/>
                  </a:lnTo>
                  <a:lnTo>
                    <a:pt x="7682" y="2041"/>
                  </a:lnTo>
                  <a:lnTo>
                    <a:pt x="7711" y="2045"/>
                  </a:lnTo>
                  <a:lnTo>
                    <a:pt x="7737" y="2047"/>
                  </a:lnTo>
                  <a:lnTo>
                    <a:pt x="7769" y="2046"/>
                  </a:lnTo>
                  <a:lnTo>
                    <a:pt x="7799" y="2042"/>
                  </a:lnTo>
                  <a:lnTo>
                    <a:pt x="7826" y="2035"/>
                  </a:lnTo>
                  <a:lnTo>
                    <a:pt x="7851" y="2025"/>
                  </a:lnTo>
                  <a:lnTo>
                    <a:pt x="7873" y="2012"/>
                  </a:lnTo>
                  <a:lnTo>
                    <a:pt x="7891" y="1995"/>
                  </a:lnTo>
                  <a:lnTo>
                    <a:pt x="7907" y="1975"/>
                  </a:lnTo>
                  <a:lnTo>
                    <a:pt x="7921" y="1951"/>
                  </a:lnTo>
                  <a:lnTo>
                    <a:pt x="7970" y="1836"/>
                  </a:lnTo>
                  <a:lnTo>
                    <a:pt x="7702" y="1169"/>
                  </a:lnTo>
                  <a:lnTo>
                    <a:pt x="7435" y="502"/>
                  </a:lnTo>
                  <a:lnTo>
                    <a:pt x="7805" y="502"/>
                  </a:lnTo>
                  <a:lnTo>
                    <a:pt x="8150" y="1419"/>
                  </a:lnTo>
                  <a:lnTo>
                    <a:pt x="8497" y="502"/>
                  </a:lnTo>
                  <a:lnTo>
                    <a:pt x="8869" y="502"/>
                  </a:lnTo>
                  <a:lnTo>
                    <a:pt x="8558" y="1269"/>
                  </a:lnTo>
                  <a:lnTo>
                    <a:pt x="8248" y="2036"/>
                  </a:lnTo>
                  <a:lnTo>
                    <a:pt x="8229" y="2081"/>
                  </a:lnTo>
                  <a:lnTo>
                    <a:pt x="8209" y="2120"/>
                  </a:lnTo>
                  <a:lnTo>
                    <a:pt x="8186" y="2157"/>
                  </a:lnTo>
                  <a:lnTo>
                    <a:pt x="8161" y="2190"/>
                  </a:lnTo>
                  <a:lnTo>
                    <a:pt x="8147" y="2204"/>
                  </a:lnTo>
                  <a:lnTo>
                    <a:pt x="8134" y="2218"/>
                  </a:lnTo>
                  <a:lnTo>
                    <a:pt x="8121" y="2232"/>
                  </a:lnTo>
                  <a:lnTo>
                    <a:pt x="8107" y="2245"/>
                  </a:lnTo>
                  <a:lnTo>
                    <a:pt x="8078" y="2268"/>
                  </a:lnTo>
                  <a:lnTo>
                    <a:pt x="8047" y="2287"/>
                  </a:lnTo>
                  <a:lnTo>
                    <a:pt x="8014" y="2303"/>
                  </a:lnTo>
                  <a:lnTo>
                    <a:pt x="7981" y="2317"/>
                  </a:lnTo>
                  <a:lnTo>
                    <a:pt x="7945" y="2329"/>
                  </a:lnTo>
                  <a:lnTo>
                    <a:pt x="7909" y="2338"/>
                  </a:lnTo>
                  <a:lnTo>
                    <a:pt x="7870" y="2344"/>
                  </a:lnTo>
                  <a:lnTo>
                    <a:pt x="7831" y="2350"/>
                  </a:lnTo>
                  <a:lnTo>
                    <a:pt x="7790" y="2354"/>
                  </a:lnTo>
                  <a:lnTo>
                    <a:pt x="7749" y="2355"/>
                  </a:lnTo>
                  <a:lnTo>
                    <a:pt x="7712" y="2354"/>
                  </a:lnTo>
                  <a:lnTo>
                    <a:pt x="7665" y="2349"/>
                  </a:lnTo>
                  <a:lnTo>
                    <a:pt x="7641" y="2347"/>
                  </a:lnTo>
                  <a:lnTo>
                    <a:pt x="7617" y="2342"/>
                  </a:lnTo>
                  <a:lnTo>
                    <a:pt x="7579" y="2333"/>
                  </a:lnTo>
                  <a:lnTo>
                    <a:pt x="7628" y="2024"/>
                  </a:lnTo>
                  <a:close/>
                  <a:moveTo>
                    <a:pt x="6106" y="1821"/>
                  </a:moveTo>
                  <a:lnTo>
                    <a:pt x="6106" y="910"/>
                  </a:lnTo>
                  <a:lnTo>
                    <a:pt x="6106" y="0"/>
                  </a:lnTo>
                  <a:lnTo>
                    <a:pt x="6751" y="0"/>
                  </a:lnTo>
                  <a:lnTo>
                    <a:pt x="7396" y="0"/>
                  </a:lnTo>
                  <a:lnTo>
                    <a:pt x="7396" y="342"/>
                  </a:lnTo>
                  <a:lnTo>
                    <a:pt x="6494" y="342"/>
                  </a:lnTo>
                  <a:lnTo>
                    <a:pt x="6494" y="723"/>
                  </a:lnTo>
                  <a:lnTo>
                    <a:pt x="7377" y="723"/>
                  </a:lnTo>
                  <a:lnTo>
                    <a:pt x="7377" y="1064"/>
                  </a:lnTo>
                  <a:lnTo>
                    <a:pt x="6494" y="1064"/>
                  </a:lnTo>
                  <a:lnTo>
                    <a:pt x="6494" y="1479"/>
                  </a:lnTo>
                  <a:lnTo>
                    <a:pt x="7396" y="1479"/>
                  </a:lnTo>
                  <a:lnTo>
                    <a:pt x="7396" y="1821"/>
                  </a:lnTo>
                  <a:lnTo>
                    <a:pt x="6751" y="1821"/>
                  </a:lnTo>
                  <a:lnTo>
                    <a:pt x="6106" y="1821"/>
                  </a:lnTo>
                  <a:close/>
                  <a:moveTo>
                    <a:pt x="5473" y="1395"/>
                  </a:moveTo>
                  <a:lnTo>
                    <a:pt x="5473" y="928"/>
                  </a:lnTo>
                  <a:lnTo>
                    <a:pt x="5448" y="897"/>
                  </a:lnTo>
                  <a:lnTo>
                    <a:pt x="5418" y="868"/>
                  </a:lnTo>
                  <a:lnTo>
                    <a:pt x="5401" y="855"/>
                  </a:lnTo>
                  <a:lnTo>
                    <a:pt x="5383" y="843"/>
                  </a:lnTo>
                  <a:lnTo>
                    <a:pt x="5365" y="831"/>
                  </a:lnTo>
                  <a:lnTo>
                    <a:pt x="5346" y="820"/>
                  </a:lnTo>
                  <a:lnTo>
                    <a:pt x="5325" y="810"/>
                  </a:lnTo>
                  <a:lnTo>
                    <a:pt x="5305" y="802"/>
                  </a:lnTo>
                  <a:lnTo>
                    <a:pt x="5262" y="789"/>
                  </a:lnTo>
                  <a:lnTo>
                    <a:pt x="5218" y="780"/>
                  </a:lnTo>
                  <a:lnTo>
                    <a:pt x="5197" y="779"/>
                  </a:lnTo>
                  <a:lnTo>
                    <a:pt x="5175" y="778"/>
                  </a:lnTo>
                  <a:lnTo>
                    <a:pt x="5138" y="779"/>
                  </a:lnTo>
                  <a:lnTo>
                    <a:pt x="5103" y="785"/>
                  </a:lnTo>
                  <a:lnTo>
                    <a:pt x="5070" y="794"/>
                  </a:lnTo>
                  <a:lnTo>
                    <a:pt x="5038" y="806"/>
                  </a:lnTo>
                  <a:lnTo>
                    <a:pt x="5008" y="821"/>
                  </a:lnTo>
                  <a:lnTo>
                    <a:pt x="4981" y="839"/>
                  </a:lnTo>
                  <a:lnTo>
                    <a:pt x="4956" y="861"/>
                  </a:lnTo>
                  <a:lnTo>
                    <a:pt x="4932" y="883"/>
                  </a:lnTo>
                  <a:lnTo>
                    <a:pt x="4911" y="911"/>
                  </a:lnTo>
                  <a:lnTo>
                    <a:pt x="4892" y="940"/>
                  </a:lnTo>
                  <a:lnTo>
                    <a:pt x="4876" y="971"/>
                  </a:lnTo>
                  <a:lnTo>
                    <a:pt x="4863" y="1004"/>
                  </a:lnTo>
                  <a:lnTo>
                    <a:pt x="4852" y="1040"/>
                  </a:lnTo>
                  <a:lnTo>
                    <a:pt x="4849" y="1060"/>
                  </a:lnTo>
                  <a:lnTo>
                    <a:pt x="4845" y="1079"/>
                  </a:lnTo>
                  <a:lnTo>
                    <a:pt x="4840" y="1118"/>
                  </a:lnTo>
                  <a:lnTo>
                    <a:pt x="4839" y="1160"/>
                  </a:lnTo>
                  <a:lnTo>
                    <a:pt x="4840" y="1202"/>
                  </a:lnTo>
                  <a:lnTo>
                    <a:pt x="4845" y="1242"/>
                  </a:lnTo>
                  <a:lnTo>
                    <a:pt x="4852" y="1280"/>
                  </a:lnTo>
                  <a:lnTo>
                    <a:pt x="4863" y="1317"/>
                  </a:lnTo>
                  <a:lnTo>
                    <a:pt x="4876" y="1351"/>
                  </a:lnTo>
                  <a:lnTo>
                    <a:pt x="4892" y="1382"/>
                  </a:lnTo>
                  <a:lnTo>
                    <a:pt x="4911" y="1412"/>
                  </a:lnTo>
                  <a:lnTo>
                    <a:pt x="4932" y="1438"/>
                  </a:lnTo>
                  <a:lnTo>
                    <a:pt x="4956" y="1462"/>
                  </a:lnTo>
                  <a:lnTo>
                    <a:pt x="4981" y="1484"/>
                  </a:lnTo>
                  <a:lnTo>
                    <a:pt x="5008" y="1502"/>
                  </a:lnTo>
                  <a:lnTo>
                    <a:pt x="5038" y="1516"/>
                  </a:lnTo>
                  <a:lnTo>
                    <a:pt x="5070" y="1529"/>
                  </a:lnTo>
                  <a:lnTo>
                    <a:pt x="5103" y="1538"/>
                  </a:lnTo>
                  <a:lnTo>
                    <a:pt x="5138" y="1543"/>
                  </a:lnTo>
                  <a:lnTo>
                    <a:pt x="5175" y="1545"/>
                  </a:lnTo>
                  <a:lnTo>
                    <a:pt x="5218" y="1541"/>
                  </a:lnTo>
                  <a:lnTo>
                    <a:pt x="5262" y="1533"/>
                  </a:lnTo>
                  <a:lnTo>
                    <a:pt x="5305" y="1520"/>
                  </a:lnTo>
                  <a:lnTo>
                    <a:pt x="5325" y="1511"/>
                  </a:lnTo>
                  <a:lnTo>
                    <a:pt x="5346" y="1502"/>
                  </a:lnTo>
                  <a:lnTo>
                    <a:pt x="5383" y="1480"/>
                  </a:lnTo>
                  <a:lnTo>
                    <a:pt x="5418" y="1455"/>
                  </a:lnTo>
                  <a:lnTo>
                    <a:pt x="5448" y="1426"/>
                  </a:lnTo>
                  <a:lnTo>
                    <a:pt x="5461" y="1411"/>
                  </a:lnTo>
                  <a:lnTo>
                    <a:pt x="5473" y="1395"/>
                  </a:lnTo>
                  <a:close/>
                  <a:moveTo>
                    <a:pt x="5473" y="1821"/>
                  </a:moveTo>
                  <a:lnTo>
                    <a:pt x="5473" y="1652"/>
                  </a:lnTo>
                  <a:lnTo>
                    <a:pt x="5452" y="1674"/>
                  </a:lnTo>
                  <a:lnTo>
                    <a:pt x="5432" y="1697"/>
                  </a:lnTo>
                  <a:lnTo>
                    <a:pt x="5388" y="1738"/>
                  </a:lnTo>
                  <a:lnTo>
                    <a:pt x="5341" y="1773"/>
                  </a:lnTo>
                  <a:lnTo>
                    <a:pt x="5316" y="1787"/>
                  </a:lnTo>
                  <a:lnTo>
                    <a:pt x="5290" y="1801"/>
                  </a:lnTo>
                  <a:lnTo>
                    <a:pt x="5238" y="1824"/>
                  </a:lnTo>
                  <a:lnTo>
                    <a:pt x="5182" y="1840"/>
                  </a:lnTo>
                  <a:lnTo>
                    <a:pt x="5154" y="1846"/>
                  </a:lnTo>
                  <a:lnTo>
                    <a:pt x="5125" y="1849"/>
                  </a:lnTo>
                  <a:lnTo>
                    <a:pt x="5066" y="1853"/>
                  </a:lnTo>
                  <a:lnTo>
                    <a:pt x="5005" y="1850"/>
                  </a:lnTo>
                  <a:lnTo>
                    <a:pt x="4946" y="1841"/>
                  </a:lnTo>
                  <a:lnTo>
                    <a:pt x="4917" y="1835"/>
                  </a:lnTo>
                  <a:lnTo>
                    <a:pt x="4888" y="1827"/>
                  </a:lnTo>
                  <a:lnTo>
                    <a:pt x="4861" y="1817"/>
                  </a:lnTo>
                  <a:lnTo>
                    <a:pt x="4834" y="1807"/>
                  </a:lnTo>
                  <a:lnTo>
                    <a:pt x="4809" y="1794"/>
                  </a:lnTo>
                  <a:lnTo>
                    <a:pt x="4783" y="1781"/>
                  </a:lnTo>
                  <a:lnTo>
                    <a:pt x="4735" y="1750"/>
                  </a:lnTo>
                  <a:lnTo>
                    <a:pt x="4712" y="1733"/>
                  </a:lnTo>
                  <a:lnTo>
                    <a:pt x="4690" y="1714"/>
                  </a:lnTo>
                  <a:lnTo>
                    <a:pt x="4669" y="1694"/>
                  </a:lnTo>
                  <a:lnTo>
                    <a:pt x="4650" y="1672"/>
                  </a:lnTo>
                  <a:lnTo>
                    <a:pt x="4630" y="1649"/>
                  </a:lnTo>
                  <a:lnTo>
                    <a:pt x="4611" y="1625"/>
                  </a:lnTo>
                  <a:lnTo>
                    <a:pt x="4579" y="1574"/>
                  </a:lnTo>
                  <a:lnTo>
                    <a:pt x="4563" y="1546"/>
                  </a:lnTo>
                  <a:lnTo>
                    <a:pt x="4550" y="1516"/>
                  </a:lnTo>
                  <a:lnTo>
                    <a:pt x="4526" y="1455"/>
                  </a:lnTo>
                  <a:lnTo>
                    <a:pt x="4507" y="1388"/>
                  </a:lnTo>
                  <a:lnTo>
                    <a:pt x="4499" y="1353"/>
                  </a:lnTo>
                  <a:lnTo>
                    <a:pt x="4493" y="1316"/>
                  </a:lnTo>
                  <a:lnTo>
                    <a:pt x="4488" y="1279"/>
                  </a:lnTo>
                  <a:lnTo>
                    <a:pt x="4484" y="1241"/>
                  </a:lnTo>
                  <a:lnTo>
                    <a:pt x="4482" y="1201"/>
                  </a:lnTo>
                  <a:lnTo>
                    <a:pt x="4481" y="1160"/>
                  </a:lnTo>
                  <a:lnTo>
                    <a:pt x="4484" y="1081"/>
                  </a:lnTo>
                  <a:lnTo>
                    <a:pt x="4493" y="1007"/>
                  </a:lnTo>
                  <a:lnTo>
                    <a:pt x="4499" y="972"/>
                  </a:lnTo>
                  <a:lnTo>
                    <a:pt x="4506" y="937"/>
                  </a:lnTo>
                  <a:lnTo>
                    <a:pt x="4525" y="871"/>
                  </a:lnTo>
                  <a:lnTo>
                    <a:pt x="4549" y="810"/>
                  </a:lnTo>
                  <a:lnTo>
                    <a:pt x="4562" y="782"/>
                  </a:lnTo>
                  <a:lnTo>
                    <a:pt x="4578" y="753"/>
                  </a:lnTo>
                  <a:lnTo>
                    <a:pt x="4610" y="701"/>
                  </a:lnTo>
                  <a:lnTo>
                    <a:pt x="4628" y="677"/>
                  </a:lnTo>
                  <a:lnTo>
                    <a:pt x="4647" y="655"/>
                  </a:lnTo>
                  <a:lnTo>
                    <a:pt x="4688" y="611"/>
                  </a:lnTo>
                  <a:lnTo>
                    <a:pt x="4732" y="575"/>
                  </a:lnTo>
                  <a:lnTo>
                    <a:pt x="4756" y="559"/>
                  </a:lnTo>
                  <a:lnTo>
                    <a:pt x="4780" y="543"/>
                  </a:lnTo>
                  <a:lnTo>
                    <a:pt x="4832" y="517"/>
                  </a:lnTo>
                  <a:lnTo>
                    <a:pt x="4860" y="506"/>
                  </a:lnTo>
                  <a:lnTo>
                    <a:pt x="4887" y="496"/>
                  </a:lnTo>
                  <a:lnTo>
                    <a:pt x="4915" y="488"/>
                  </a:lnTo>
                  <a:lnTo>
                    <a:pt x="4944" y="482"/>
                  </a:lnTo>
                  <a:lnTo>
                    <a:pt x="5004" y="472"/>
                  </a:lnTo>
                  <a:lnTo>
                    <a:pt x="5066" y="470"/>
                  </a:lnTo>
                  <a:lnTo>
                    <a:pt x="5124" y="472"/>
                  </a:lnTo>
                  <a:lnTo>
                    <a:pt x="5152" y="476"/>
                  </a:lnTo>
                  <a:lnTo>
                    <a:pt x="5180" y="482"/>
                  </a:lnTo>
                  <a:lnTo>
                    <a:pt x="5208" y="489"/>
                  </a:lnTo>
                  <a:lnTo>
                    <a:pt x="5235" y="498"/>
                  </a:lnTo>
                  <a:lnTo>
                    <a:pt x="5263" y="507"/>
                  </a:lnTo>
                  <a:lnTo>
                    <a:pt x="5288" y="519"/>
                  </a:lnTo>
                  <a:lnTo>
                    <a:pt x="5314" y="532"/>
                  </a:lnTo>
                  <a:lnTo>
                    <a:pt x="5340" y="548"/>
                  </a:lnTo>
                  <a:lnTo>
                    <a:pt x="5364" y="565"/>
                  </a:lnTo>
                  <a:lnTo>
                    <a:pt x="5388" y="583"/>
                  </a:lnTo>
                  <a:lnTo>
                    <a:pt x="5432" y="623"/>
                  </a:lnTo>
                  <a:lnTo>
                    <a:pt x="5452" y="646"/>
                  </a:lnTo>
                  <a:lnTo>
                    <a:pt x="5473" y="671"/>
                  </a:lnTo>
                  <a:lnTo>
                    <a:pt x="5473" y="0"/>
                  </a:lnTo>
                  <a:lnTo>
                    <a:pt x="5822" y="0"/>
                  </a:lnTo>
                  <a:lnTo>
                    <a:pt x="5822" y="910"/>
                  </a:lnTo>
                  <a:lnTo>
                    <a:pt x="5822" y="1821"/>
                  </a:lnTo>
                  <a:lnTo>
                    <a:pt x="5473" y="1821"/>
                  </a:lnTo>
                  <a:close/>
                  <a:moveTo>
                    <a:pt x="3943" y="1821"/>
                  </a:moveTo>
                  <a:lnTo>
                    <a:pt x="3943" y="910"/>
                  </a:lnTo>
                  <a:lnTo>
                    <a:pt x="3943" y="0"/>
                  </a:lnTo>
                  <a:lnTo>
                    <a:pt x="4290" y="0"/>
                  </a:lnTo>
                  <a:lnTo>
                    <a:pt x="4290" y="910"/>
                  </a:lnTo>
                  <a:lnTo>
                    <a:pt x="4290" y="1821"/>
                  </a:lnTo>
                  <a:lnTo>
                    <a:pt x="3943" y="1821"/>
                  </a:lnTo>
                  <a:close/>
                  <a:moveTo>
                    <a:pt x="3098" y="753"/>
                  </a:moveTo>
                  <a:lnTo>
                    <a:pt x="3060" y="755"/>
                  </a:lnTo>
                  <a:lnTo>
                    <a:pt x="3023" y="760"/>
                  </a:lnTo>
                  <a:lnTo>
                    <a:pt x="2990" y="768"/>
                  </a:lnTo>
                  <a:lnTo>
                    <a:pt x="2959" y="779"/>
                  </a:lnTo>
                  <a:lnTo>
                    <a:pt x="2930" y="792"/>
                  </a:lnTo>
                  <a:lnTo>
                    <a:pt x="2905" y="808"/>
                  </a:lnTo>
                  <a:lnTo>
                    <a:pt x="2882" y="825"/>
                  </a:lnTo>
                  <a:lnTo>
                    <a:pt x="2862" y="845"/>
                  </a:lnTo>
                  <a:lnTo>
                    <a:pt x="2843" y="865"/>
                  </a:lnTo>
                  <a:lnTo>
                    <a:pt x="2827" y="888"/>
                  </a:lnTo>
                  <a:lnTo>
                    <a:pt x="2802" y="935"/>
                  </a:lnTo>
                  <a:lnTo>
                    <a:pt x="2792" y="960"/>
                  </a:lnTo>
                  <a:lnTo>
                    <a:pt x="2785" y="984"/>
                  </a:lnTo>
                  <a:lnTo>
                    <a:pt x="2779" y="1009"/>
                  </a:lnTo>
                  <a:lnTo>
                    <a:pt x="2775" y="1034"/>
                  </a:lnTo>
                  <a:lnTo>
                    <a:pt x="3426" y="1034"/>
                  </a:lnTo>
                  <a:lnTo>
                    <a:pt x="3423" y="1010"/>
                  </a:lnTo>
                  <a:lnTo>
                    <a:pt x="3419" y="986"/>
                  </a:lnTo>
                  <a:lnTo>
                    <a:pt x="3411" y="961"/>
                  </a:lnTo>
                  <a:lnTo>
                    <a:pt x="3403" y="937"/>
                  </a:lnTo>
                  <a:lnTo>
                    <a:pt x="3391" y="913"/>
                  </a:lnTo>
                  <a:lnTo>
                    <a:pt x="3378" y="891"/>
                  </a:lnTo>
                  <a:lnTo>
                    <a:pt x="3362" y="868"/>
                  </a:lnTo>
                  <a:lnTo>
                    <a:pt x="3344" y="846"/>
                  </a:lnTo>
                  <a:lnTo>
                    <a:pt x="3324" y="827"/>
                  </a:lnTo>
                  <a:lnTo>
                    <a:pt x="3300" y="809"/>
                  </a:lnTo>
                  <a:lnTo>
                    <a:pt x="3273" y="794"/>
                  </a:lnTo>
                  <a:lnTo>
                    <a:pt x="3245" y="779"/>
                  </a:lnTo>
                  <a:lnTo>
                    <a:pt x="3229" y="773"/>
                  </a:lnTo>
                  <a:lnTo>
                    <a:pt x="3213" y="768"/>
                  </a:lnTo>
                  <a:lnTo>
                    <a:pt x="3177" y="760"/>
                  </a:lnTo>
                  <a:lnTo>
                    <a:pt x="3140" y="755"/>
                  </a:lnTo>
                  <a:lnTo>
                    <a:pt x="3098" y="753"/>
                  </a:lnTo>
                  <a:close/>
                  <a:moveTo>
                    <a:pt x="2415" y="1160"/>
                  </a:moveTo>
                  <a:lnTo>
                    <a:pt x="2417" y="1124"/>
                  </a:lnTo>
                  <a:lnTo>
                    <a:pt x="2419" y="1090"/>
                  </a:lnTo>
                  <a:lnTo>
                    <a:pt x="2429" y="1020"/>
                  </a:lnTo>
                  <a:lnTo>
                    <a:pt x="2444" y="954"/>
                  </a:lnTo>
                  <a:lnTo>
                    <a:pt x="2454" y="922"/>
                  </a:lnTo>
                  <a:lnTo>
                    <a:pt x="2466" y="891"/>
                  </a:lnTo>
                  <a:lnTo>
                    <a:pt x="2479" y="861"/>
                  </a:lnTo>
                  <a:lnTo>
                    <a:pt x="2493" y="831"/>
                  </a:lnTo>
                  <a:lnTo>
                    <a:pt x="2526" y="773"/>
                  </a:lnTo>
                  <a:lnTo>
                    <a:pt x="2545" y="747"/>
                  </a:lnTo>
                  <a:lnTo>
                    <a:pt x="2564" y="720"/>
                  </a:lnTo>
                  <a:lnTo>
                    <a:pt x="2585" y="695"/>
                  </a:lnTo>
                  <a:lnTo>
                    <a:pt x="2607" y="671"/>
                  </a:lnTo>
                  <a:lnTo>
                    <a:pt x="2655" y="627"/>
                  </a:lnTo>
                  <a:lnTo>
                    <a:pt x="2681" y="607"/>
                  </a:lnTo>
                  <a:lnTo>
                    <a:pt x="2707" y="587"/>
                  </a:lnTo>
                  <a:lnTo>
                    <a:pt x="2763" y="553"/>
                  </a:lnTo>
                  <a:lnTo>
                    <a:pt x="2792" y="537"/>
                  </a:lnTo>
                  <a:lnTo>
                    <a:pt x="2823" y="524"/>
                  </a:lnTo>
                  <a:lnTo>
                    <a:pt x="2855" y="512"/>
                  </a:lnTo>
                  <a:lnTo>
                    <a:pt x="2887" y="500"/>
                  </a:lnTo>
                  <a:lnTo>
                    <a:pt x="2921" y="492"/>
                  </a:lnTo>
                  <a:lnTo>
                    <a:pt x="2954" y="483"/>
                  </a:lnTo>
                  <a:lnTo>
                    <a:pt x="2989" y="477"/>
                  </a:lnTo>
                  <a:lnTo>
                    <a:pt x="3025" y="474"/>
                  </a:lnTo>
                  <a:lnTo>
                    <a:pt x="3098" y="470"/>
                  </a:lnTo>
                  <a:lnTo>
                    <a:pt x="3171" y="472"/>
                  </a:lnTo>
                  <a:lnTo>
                    <a:pt x="3241" y="483"/>
                  </a:lnTo>
                  <a:lnTo>
                    <a:pt x="3273" y="490"/>
                  </a:lnTo>
                  <a:lnTo>
                    <a:pt x="3307" y="500"/>
                  </a:lnTo>
                  <a:lnTo>
                    <a:pt x="3338" y="511"/>
                  </a:lnTo>
                  <a:lnTo>
                    <a:pt x="3369" y="523"/>
                  </a:lnTo>
                  <a:lnTo>
                    <a:pt x="3398" y="536"/>
                  </a:lnTo>
                  <a:lnTo>
                    <a:pt x="3427" y="551"/>
                  </a:lnTo>
                  <a:lnTo>
                    <a:pt x="3455" y="567"/>
                  </a:lnTo>
                  <a:lnTo>
                    <a:pt x="3482" y="585"/>
                  </a:lnTo>
                  <a:lnTo>
                    <a:pt x="3507" y="604"/>
                  </a:lnTo>
                  <a:lnTo>
                    <a:pt x="3531" y="626"/>
                  </a:lnTo>
                  <a:lnTo>
                    <a:pt x="3555" y="647"/>
                  </a:lnTo>
                  <a:lnTo>
                    <a:pt x="3577" y="670"/>
                  </a:lnTo>
                  <a:lnTo>
                    <a:pt x="3599" y="695"/>
                  </a:lnTo>
                  <a:lnTo>
                    <a:pt x="3619" y="720"/>
                  </a:lnTo>
                  <a:lnTo>
                    <a:pt x="3637" y="748"/>
                  </a:lnTo>
                  <a:lnTo>
                    <a:pt x="3655" y="776"/>
                  </a:lnTo>
                  <a:lnTo>
                    <a:pt x="3671" y="804"/>
                  </a:lnTo>
                  <a:lnTo>
                    <a:pt x="3686" y="835"/>
                  </a:lnTo>
                  <a:lnTo>
                    <a:pt x="3713" y="899"/>
                  </a:lnTo>
                  <a:lnTo>
                    <a:pt x="3733" y="967"/>
                  </a:lnTo>
                  <a:lnTo>
                    <a:pt x="3740" y="1002"/>
                  </a:lnTo>
                  <a:lnTo>
                    <a:pt x="3747" y="1038"/>
                  </a:lnTo>
                  <a:lnTo>
                    <a:pt x="3757" y="1113"/>
                  </a:lnTo>
                  <a:lnTo>
                    <a:pt x="3759" y="1153"/>
                  </a:lnTo>
                  <a:lnTo>
                    <a:pt x="3759" y="1193"/>
                  </a:lnTo>
                  <a:lnTo>
                    <a:pt x="3759" y="1274"/>
                  </a:lnTo>
                  <a:lnTo>
                    <a:pt x="3269" y="1274"/>
                  </a:lnTo>
                  <a:lnTo>
                    <a:pt x="2779" y="1274"/>
                  </a:lnTo>
                  <a:lnTo>
                    <a:pt x="2785" y="1304"/>
                  </a:lnTo>
                  <a:lnTo>
                    <a:pt x="2793" y="1333"/>
                  </a:lnTo>
                  <a:lnTo>
                    <a:pt x="2804" y="1362"/>
                  </a:lnTo>
                  <a:lnTo>
                    <a:pt x="2817" y="1388"/>
                  </a:lnTo>
                  <a:lnTo>
                    <a:pt x="2833" y="1414"/>
                  </a:lnTo>
                  <a:lnTo>
                    <a:pt x="2851" y="1438"/>
                  </a:lnTo>
                  <a:lnTo>
                    <a:pt x="2871" y="1461"/>
                  </a:lnTo>
                  <a:lnTo>
                    <a:pt x="2894" y="1483"/>
                  </a:lnTo>
                  <a:lnTo>
                    <a:pt x="2919" y="1502"/>
                  </a:lnTo>
                  <a:lnTo>
                    <a:pt x="2946" y="1519"/>
                  </a:lnTo>
                  <a:lnTo>
                    <a:pt x="2961" y="1526"/>
                  </a:lnTo>
                  <a:lnTo>
                    <a:pt x="2976" y="1533"/>
                  </a:lnTo>
                  <a:lnTo>
                    <a:pt x="3008" y="1546"/>
                  </a:lnTo>
                  <a:lnTo>
                    <a:pt x="3042" y="1556"/>
                  </a:lnTo>
                  <a:lnTo>
                    <a:pt x="3079" y="1563"/>
                  </a:lnTo>
                  <a:lnTo>
                    <a:pt x="3117" y="1568"/>
                  </a:lnTo>
                  <a:lnTo>
                    <a:pt x="3158" y="1569"/>
                  </a:lnTo>
                  <a:lnTo>
                    <a:pt x="3203" y="1566"/>
                  </a:lnTo>
                  <a:lnTo>
                    <a:pt x="3248" y="1560"/>
                  </a:lnTo>
                  <a:lnTo>
                    <a:pt x="3296" y="1550"/>
                  </a:lnTo>
                  <a:lnTo>
                    <a:pt x="3344" y="1535"/>
                  </a:lnTo>
                  <a:lnTo>
                    <a:pt x="3390" y="1517"/>
                  </a:lnTo>
                  <a:lnTo>
                    <a:pt x="3434" y="1496"/>
                  </a:lnTo>
                  <a:lnTo>
                    <a:pt x="3474" y="1469"/>
                  </a:lnTo>
                  <a:lnTo>
                    <a:pt x="3509" y="1441"/>
                  </a:lnTo>
                  <a:lnTo>
                    <a:pt x="3663" y="1671"/>
                  </a:lnTo>
                  <a:lnTo>
                    <a:pt x="3638" y="1692"/>
                  </a:lnTo>
                  <a:lnTo>
                    <a:pt x="3612" y="1713"/>
                  </a:lnTo>
                  <a:lnTo>
                    <a:pt x="3553" y="1750"/>
                  </a:lnTo>
                  <a:lnTo>
                    <a:pt x="3488" y="1781"/>
                  </a:lnTo>
                  <a:lnTo>
                    <a:pt x="3420" y="1806"/>
                  </a:lnTo>
                  <a:lnTo>
                    <a:pt x="3348" y="1827"/>
                  </a:lnTo>
                  <a:lnTo>
                    <a:pt x="3311" y="1835"/>
                  </a:lnTo>
                  <a:lnTo>
                    <a:pt x="3273" y="1841"/>
                  </a:lnTo>
                  <a:lnTo>
                    <a:pt x="3235" y="1847"/>
                  </a:lnTo>
                  <a:lnTo>
                    <a:pt x="3197" y="1850"/>
                  </a:lnTo>
                  <a:lnTo>
                    <a:pt x="3158" y="1852"/>
                  </a:lnTo>
                  <a:lnTo>
                    <a:pt x="3120" y="1853"/>
                  </a:lnTo>
                  <a:lnTo>
                    <a:pt x="3047" y="1849"/>
                  </a:lnTo>
                  <a:lnTo>
                    <a:pt x="3011" y="1846"/>
                  </a:lnTo>
                  <a:lnTo>
                    <a:pt x="2975" y="1841"/>
                  </a:lnTo>
                  <a:lnTo>
                    <a:pt x="2940" y="1834"/>
                  </a:lnTo>
                  <a:lnTo>
                    <a:pt x="2906" y="1825"/>
                  </a:lnTo>
                  <a:lnTo>
                    <a:pt x="2873" y="1816"/>
                  </a:lnTo>
                  <a:lnTo>
                    <a:pt x="2840" y="1804"/>
                  </a:lnTo>
                  <a:lnTo>
                    <a:pt x="2779" y="1777"/>
                  </a:lnTo>
                  <a:lnTo>
                    <a:pt x="2749" y="1762"/>
                  </a:lnTo>
                  <a:lnTo>
                    <a:pt x="2720" y="1745"/>
                  </a:lnTo>
                  <a:lnTo>
                    <a:pt x="2666" y="1708"/>
                  </a:lnTo>
                  <a:lnTo>
                    <a:pt x="2641" y="1688"/>
                  </a:lnTo>
                  <a:lnTo>
                    <a:pt x="2617" y="1665"/>
                  </a:lnTo>
                  <a:lnTo>
                    <a:pt x="2594" y="1642"/>
                  </a:lnTo>
                  <a:lnTo>
                    <a:pt x="2573" y="1617"/>
                  </a:lnTo>
                  <a:lnTo>
                    <a:pt x="2552" y="1592"/>
                  </a:lnTo>
                  <a:lnTo>
                    <a:pt x="2533" y="1565"/>
                  </a:lnTo>
                  <a:lnTo>
                    <a:pt x="2498" y="1508"/>
                  </a:lnTo>
                  <a:lnTo>
                    <a:pt x="2483" y="1478"/>
                  </a:lnTo>
                  <a:lnTo>
                    <a:pt x="2469" y="1447"/>
                  </a:lnTo>
                  <a:lnTo>
                    <a:pt x="2456" y="1414"/>
                  </a:lnTo>
                  <a:lnTo>
                    <a:pt x="2445" y="1381"/>
                  </a:lnTo>
                  <a:lnTo>
                    <a:pt x="2437" y="1346"/>
                  </a:lnTo>
                  <a:lnTo>
                    <a:pt x="2429" y="1311"/>
                  </a:lnTo>
                  <a:lnTo>
                    <a:pt x="2423" y="1275"/>
                  </a:lnTo>
                  <a:lnTo>
                    <a:pt x="2419" y="1237"/>
                  </a:lnTo>
                  <a:lnTo>
                    <a:pt x="2417" y="1199"/>
                  </a:lnTo>
                  <a:lnTo>
                    <a:pt x="2415" y="1160"/>
                  </a:lnTo>
                  <a:close/>
                  <a:moveTo>
                    <a:pt x="1571" y="1821"/>
                  </a:moveTo>
                  <a:lnTo>
                    <a:pt x="1411" y="1195"/>
                  </a:lnTo>
                  <a:lnTo>
                    <a:pt x="1252" y="571"/>
                  </a:lnTo>
                  <a:lnTo>
                    <a:pt x="1093" y="1195"/>
                  </a:lnTo>
                  <a:lnTo>
                    <a:pt x="935" y="1821"/>
                  </a:lnTo>
                  <a:lnTo>
                    <a:pt x="522" y="1821"/>
                  </a:lnTo>
                  <a:lnTo>
                    <a:pt x="260" y="910"/>
                  </a:lnTo>
                  <a:lnTo>
                    <a:pt x="0" y="0"/>
                  </a:lnTo>
                  <a:lnTo>
                    <a:pt x="434" y="0"/>
                  </a:lnTo>
                  <a:lnTo>
                    <a:pt x="594" y="657"/>
                  </a:lnTo>
                  <a:lnTo>
                    <a:pt x="754" y="1315"/>
                  </a:lnTo>
                  <a:lnTo>
                    <a:pt x="928" y="657"/>
                  </a:lnTo>
                  <a:lnTo>
                    <a:pt x="1102" y="0"/>
                  </a:lnTo>
                  <a:lnTo>
                    <a:pt x="1404" y="0"/>
                  </a:lnTo>
                  <a:lnTo>
                    <a:pt x="1576" y="657"/>
                  </a:lnTo>
                  <a:lnTo>
                    <a:pt x="1748" y="1315"/>
                  </a:lnTo>
                  <a:lnTo>
                    <a:pt x="1908" y="657"/>
                  </a:lnTo>
                  <a:lnTo>
                    <a:pt x="2069" y="0"/>
                  </a:lnTo>
                  <a:lnTo>
                    <a:pt x="2503" y="0"/>
                  </a:lnTo>
                  <a:lnTo>
                    <a:pt x="2243" y="910"/>
                  </a:lnTo>
                  <a:lnTo>
                    <a:pt x="1984" y="1821"/>
                  </a:lnTo>
                  <a:lnTo>
                    <a:pt x="1571" y="182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/>
            </a:p>
          </p:txBody>
        </p:sp>
        <p:grpSp>
          <p:nvGrpSpPr>
            <p:cNvPr id="21" name="Group 20"/>
            <p:cNvGrpSpPr/>
            <p:nvPr userDrawn="1"/>
          </p:nvGrpSpPr>
          <p:grpSpPr>
            <a:xfrm>
              <a:off x="2627313" y="558800"/>
              <a:ext cx="646112" cy="644525"/>
              <a:chOff x="2627313" y="558800"/>
              <a:chExt cx="646112" cy="644525"/>
            </a:xfrm>
          </p:grpSpPr>
          <p:sp>
            <p:nvSpPr>
              <p:cNvPr id="22" name="Freeform 7"/>
              <p:cNvSpPr>
                <a:spLocks/>
              </p:cNvSpPr>
              <p:nvPr userDrawn="1"/>
            </p:nvSpPr>
            <p:spPr bwMode="auto">
              <a:xfrm>
                <a:off x="2627313" y="558800"/>
                <a:ext cx="646112" cy="644525"/>
              </a:xfrm>
              <a:custGeom>
                <a:avLst/>
                <a:gdLst>
                  <a:gd name="T0" fmla="*/ 2433 w 2439"/>
                  <a:gd name="T1" fmla="*/ 1343 h 2436"/>
                  <a:gd name="T2" fmla="*/ 2408 w 2439"/>
                  <a:gd name="T3" fmla="*/ 1493 h 2436"/>
                  <a:gd name="T4" fmla="*/ 2365 w 2439"/>
                  <a:gd name="T5" fmla="*/ 1637 h 2436"/>
                  <a:gd name="T6" fmla="*/ 2306 w 2439"/>
                  <a:gd name="T7" fmla="*/ 1772 h 2436"/>
                  <a:gd name="T8" fmla="*/ 2231 w 2439"/>
                  <a:gd name="T9" fmla="*/ 1899 h 2436"/>
                  <a:gd name="T10" fmla="*/ 2142 w 2439"/>
                  <a:gd name="T11" fmla="*/ 2016 h 2436"/>
                  <a:gd name="T12" fmla="*/ 2040 w 2439"/>
                  <a:gd name="T13" fmla="*/ 2120 h 2436"/>
                  <a:gd name="T14" fmla="*/ 1926 w 2439"/>
                  <a:gd name="T15" fmla="*/ 2212 h 2436"/>
                  <a:gd name="T16" fmla="*/ 1801 w 2439"/>
                  <a:gd name="T17" fmla="*/ 2289 h 2436"/>
                  <a:gd name="T18" fmla="*/ 1667 w 2439"/>
                  <a:gd name="T19" fmla="*/ 2352 h 2436"/>
                  <a:gd name="T20" fmla="*/ 1525 w 2439"/>
                  <a:gd name="T21" fmla="*/ 2398 h 2436"/>
                  <a:gd name="T22" fmla="*/ 1375 w 2439"/>
                  <a:gd name="T23" fmla="*/ 2427 h 2436"/>
                  <a:gd name="T24" fmla="*/ 1220 w 2439"/>
                  <a:gd name="T25" fmla="*/ 2436 h 2436"/>
                  <a:gd name="T26" fmla="*/ 1064 w 2439"/>
                  <a:gd name="T27" fmla="*/ 2427 h 2436"/>
                  <a:gd name="T28" fmla="*/ 916 w 2439"/>
                  <a:gd name="T29" fmla="*/ 2398 h 2436"/>
                  <a:gd name="T30" fmla="*/ 773 w 2439"/>
                  <a:gd name="T31" fmla="*/ 2352 h 2436"/>
                  <a:gd name="T32" fmla="*/ 638 w 2439"/>
                  <a:gd name="T33" fmla="*/ 2289 h 2436"/>
                  <a:gd name="T34" fmla="*/ 514 w 2439"/>
                  <a:gd name="T35" fmla="*/ 2212 h 2436"/>
                  <a:gd name="T36" fmla="*/ 400 w 2439"/>
                  <a:gd name="T37" fmla="*/ 2120 h 2436"/>
                  <a:gd name="T38" fmla="*/ 298 w 2439"/>
                  <a:gd name="T39" fmla="*/ 2016 h 2436"/>
                  <a:gd name="T40" fmla="*/ 209 w 2439"/>
                  <a:gd name="T41" fmla="*/ 1899 h 2436"/>
                  <a:gd name="T42" fmla="*/ 133 w 2439"/>
                  <a:gd name="T43" fmla="*/ 1772 h 2436"/>
                  <a:gd name="T44" fmla="*/ 74 w 2439"/>
                  <a:gd name="T45" fmla="*/ 1637 h 2436"/>
                  <a:gd name="T46" fmla="*/ 31 w 2439"/>
                  <a:gd name="T47" fmla="*/ 1493 h 2436"/>
                  <a:gd name="T48" fmla="*/ 6 w 2439"/>
                  <a:gd name="T49" fmla="*/ 1343 h 2436"/>
                  <a:gd name="T50" fmla="*/ 0 w 2439"/>
                  <a:gd name="T51" fmla="*/ 1186 h 2436"/>
                  <a:gd name="T52" fmla="*/ 14 w 2439"/>
                  <a:gd name="T53" fmla="*/ 1033 h 2436"/>
                  <a:gd name="T54" fmla="*/ 47 w 2439"/>
                  <a:gd name="T55" fmla="*/ 884 h 2436"/>
                  <a:gd name="T56" fmla="*/ 96 w 2439"/>
                  <a:gd name="T57" fmla="*/ 744 h 2436"/>
                  <a:gd name="T58" fmla="*/ 162 w 2439"/>
                  <a:gd name="T59" fmla="*/ 612 h 2436"/>
                  <a:gd name="T60" fmla="*/ 242 w 2439"/>
                  <a:gd name="T61" fmla="*/ 489 h 2436"/>
                  <a:gd name="T62" fmla="*/ 337 w 2439"/>
                  <a:gd name="T63" fmla="*/ 377 h 2436"/>
                  <a:gd name="T64" fmla="*/ 444 w 2439"/>
                  <a:gd name="T65" fmla="*/ 278 h 2436"/>
                  <a:gd name="T66" fmla="*/ 563 w 2439"/>
                  <a:gd name="T67" fmla="*/ 192 h 2436"/>
                  <a:gd name="T68" fmla="*/ 691 w 2439"/>
                  <a:gd name="T69" fmla="*/ 120 h 2436"/>
                  <a:gd name="T70" fmla="*/ 829 w 2439"/>
                  <a:gd name="T71" fmla="*/ 65 h 2436"/>
                  <a:gd name="T72" fmla="*/ 974 w 2439"/>
                  <a:gd name="T73" fmla="*/ 25 h 2436"/>
                  <a:gd name="T74" fmla="*/ 1125 w 2439"/>
                  <a:gd name="T75" fmla="*/ 4 h 2436"/>
                  <a:gd name="T76" fmla="*/ 1283 w 2439"/>
                  <a:gd name="T77" fmla="*/ 2 h 2436"/>
                  <a:gd name="T78" fmla="*/ 1436 w 2439"/>
                  <a:gd name="T79" fmla="*/ 19 h 2436"/>
                  <a:gd name="T80" fmla="*/ 1583 w 2439"/>
                  <a:gd name="T81" fmla="*/ 55 h 2436"/>
                  <a:gd name="T82" fmla="*/ 1722 w 2439"/>
                  <a:gd name="T83" fmla="*/ 108 h 2436"/>
                  <a:gd name="T84" fmla="*/ 1853 w 2439"/>
                  <a:gd name="T85" fmla="*/ 176 h 2436"/>
                  <a:gd name="T86" fmla="*/ 1973 w 2439"/>
                  <a:gd name="T87" fmla="*/ 260 h 2436"/>
                  <a:gd name="T88" fmla="*/ 2082 w 2439"/>
                  <a:gd name="T89" fmla="*/ 357 h 2436"/>
                  <a:gd name="T90" fmla="*/ 2179 w 2439"/>
                  <a:gd name="T91" fmla="*/ 466 h 2436"/>
                  <a:gd name="T92" fmla="*/ 2263 w 2439"/>
                  <a:gd name="T93" fmla="*/ 587 h 2436"/>
                  <a:gd name="T94" fmla="*/ 2331 w 2439"/>
                  <a:gd name="T95" fmla="*/ 717 h 2436"/>
                  <a:gd name="T96" fmla="*/ 2384 w 2439"/>
                  <a:gd name="T97" fmla="*/ 856 h 2436"/>
                  <a:gd name="T98" fmla="*/ 2420 w 2439"/>
                  <a:gd name="T99" fmla="*/ 1003 h 2436"/>
                  <a:gd name="T100" fmla="*/ 2438 w 2439"/>
                  <a:gd name="T101" fmla="*/ 1155 h 2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439" h="2436">
                    <a:moveTo>
                      <a:pt x="2439" y="1219"/>
                    </a:moveTo>
                    <a:lnTo>
                      <a:pt x="2439" y="1250"/>
                    </a:lnTo>
                    <a:lnTo>
                      <a:pt x="2438" y="1281"/>
                    </a:lnTo>
                    <a:lnTo>
                      <a:pt x="2436" y="1312"/>
                    </a:lnTo>
                    <a:lnTo>
                      <a:pt x="2433" y="1343"/>
                    </a:lnTo>
                    <a:lnTo>
                      <a:pt x="2430" y="1373"/>
                    </a:lnTo>
                    <a:lnTo>
                      <a:pt x="2425" y="1403"/>
                    </a:lnTo>
                    <a:lnTo>
                      <a:pt x="2420" y="1434"/>
                    </a:lnTo>
                    <a:lnTo>
                      <a:pt x="2414" y="1463"/>
                    </a:lnTo>
                    <a:lnTo>
                      <a:pt x="2408" y="1493"/>
                    </a:lnTo>
                    <a:lnTo>
                      <a:pt x="2401" y="1523"/>
                    </a:lnTo>
                    <a:lnTo>
                      <a:pt x="2393" y="1552"/>
                    </a:lnTo>
                    <a:lnTo>
                      <a:pt x="2384" y="1581"/>
                    </a:lnTo>
                    <a:lnTo>
                      <a:pt x="2376" y="1609"/>
                    </a:lnTo>
                    <a:lnTo>
                      <a:pt x="2365" y="1637"/>
                    </a:lnTo>
                    <a:lnTo>
                      <a:pt x="2355" y="1665"/>
                    </a:lnTo>
                    <a:lnTo>
                      <a:pt x="2343" y="1692"/>
                    </a:lnTo>
                    <a:lnTo>
                      <a:pt x="2331" y="1720"/>
                    </a:lnTo>
                    <a:lnTo>
                      <a:pt x="2319" y="1746"/>
                    </a:lnTo>
                    <a:lnTo>
                      <a:pt x="2306" y="1772"/>
                    </a:lnTo>
                    <a:lnTo>
                      <a:pt x="2292" y="1799"/>
                    </a:lnTo>
                    <a:lnTo>
                      <a:pt x="2277" y="1825"/>
                    </a:lnTo>
                    <a:lnTo>
                      <a:pt x="2263" y="1850"/>
                    </a:lnTo>
                    <a:lnTo>
                      <a:pt x="2247" y="1874"/>
                    </a:lnTo>
                    <a:lnTo>
                      <a:pt x="2231" y="1899"/>
                    </a:lnTo>
                    <a:lnTo>
                      <a:pt x="2215" y="1923"/>
                    </a:lnTo>
                    <a:lnTo>
                      <a:pt x="2197" y="1947"/>
                    </a:lnTo>
                    <a:lnTo>
                      <a:pt x="2179" y="1970"/>
                    </a:lnTo>
                    <a:lnTo>
                      <a:pt x="2161" y="1993"/>
                    </a:lnTo>
                    <a:lnTo>
                      <a:pt x="2142" y="2016"/>
                    </a:lnTo>
                    <a:lnTo>
                      <a:pt x="2123" y="2037"/>
                    </a:lnTo>
                    <a:lnTo>
                      <a:pt x="2102" y="2059"/>
                    </a:lnTo>
                    <a:lnTo>
                      <a:pt x="2082" y="2079"/>
                    </a:lnTo>
                    <a:lnTo>
                      <a:pt x="2061" y="2100"/>
                    </a:lnTo>
                    <a:lnTo>
                      <a:pt x="2040" y="2120"/>
                    </a:lnTo>
                    <a:lnTo>
                      <a:pt x="2018" y="2139"/>
                    </a:lnTo>
                    <a:lnTo>
                      <a:pt x="1995" y="2158"/>
                    </a:lnTo>
                    <a:lnTo>
                      <a:pt x="1973" y="2176"/>
                    </a:lnTo>
                    <a:lnTo>
                      <a:pt x="1950" y="2194"/>
                    </a:lnTo>
                    <a:lnTo>
                      <a:pt x="1926" y="2212"/>
                    </a:lnTo>
                    <a:lnTo>
                      <a:pt x="1902" y="2228"/>
                    </a:lnTo>
                    <a:lnTo>
                      <a:pt x="1877" y="2245"/>
                    </a:lnTo>
                    <a:lnTo>
                      <a:pt x="1853" y="2260"/>
                    </a:lnTo>
                    <a:lnTo>
                      <a:pt x="1827" y="2275"/>
                    </a:lnTo>
                    <a:lnTo>
                      <a:pt x="1801" y="2289"/>
                    </a:lnTo>
                    <a:lnTo>
                      <a:pt x="1775" y="2303"/>
                    </a:lnTo>
                    <a:lnTo>
                      <a:pt x="1748" y="2316"/>
                    </a:lnTo>
                    <a:lnTo>
                      <a:pt x="1722" y="2328"/>
                    </a:lnTo>
                    <a:lnTo>
                      <a:pt x="1694" y="2340"/>
                    </a:lnTo>
                    <a:lnTo>
                      <a:pt x="1667" y="2352"/>
                    </a:lnTo>
                    <a:lnTo>
                      <a:pt x="1639" y="2362"/>
                    </a:lnTo>
                    <a:lnTo>
                      <a:pt x="1611" y="2373"/>
                    </a:lnTo>
                    <a:lnTo>
                      <a:pt x="1583" y="2381"/>
                    </a:lnTo>
                    <a:lnTo>
                      <a:pt x="1554" y="2391"/>
                    </a:lnTo>
                    <a:lnTo>
                      <a:pt x="1525" y="2398"/>
                    </a:lnTo>
                    <a:lnTo>
                      <a:pt x="1495" y="2405"/>
                    </a:lnTo>
                    <a:lnTo>
                      <a:pt x="1465" y="2411"/>
                    </a:lnTo>
                    <a:lnTo>
                      <a:pt x="1436" y="2417"/>
                    </a:lnTo>
                    <a:lnTo>
                      <a:pt x="1405" y="2422"/>
                    </a:lnTo>
                    <a:lnTo>
                      <a:pt x="1375" y="2427"/>
                    </a:lnTo>
                    <a:lnTo>
                      <a:pt x="1345" y="2430"/>
                    </a:lnTo>
                    <a:lnTo>
                      <a:pt x="1314" y="2433"/>
                    </a:lnTo>
                    <a:lnTo>
                      <a:pt x="1283" y="2435"/>
                    </a:lnTo>
                    <a:lnTo>
                      <a:pt x="1251" y="2436"/>
                    </a:lnTo>
                    <a:lnTo>
                      <a:pt x="1220" y="2436"/>
                    </a:lnTo>
                    <a:lnTo>
                      <a:pt x="1188" y="2436"/>
                    </a:lnTo>
                    <a:lnTo>
                      <a:pt x="1157" y="2435"/>
                    </a:lnTo>
                    <a:lnTo>
                      <a:pt x="1125" y="2433"/>
                    </a:lnTo>
                    <a:lnTo>
                      <a:pt x="1096" y="2430"/>
                    </a:lnTo>
                    <a:lnTo>
                      <a:pt x="1064" y="2427"/>
                    </a:lnTo>
                    <a:lnTo>
                      <a:pt x="1034" y="2422"/>
                    </a:lnTo>
                    <a:lnTo>
                      <a:pt x="1004" y="2417"/>
                    </a:lnTo>
                    <a:lnTo>
                      <a:pt x="974" y="2411"/>
                    </a:lnTo>
                    <a:lnTo>
                      <a:pt x="944" y="2405"/>
                    </a:lnTo>
                    <a:lnTo>
                      <a:pt x="916" y="2398"/>
                    </a:lnTo>
                    <a:lnTo>
                      <a:pt x="886" y="2391"/>
                    </a:lnTo>
                    <a:lnTo>
                      <a:pt x="857" y="2381"/>
                    </a:lnTo>
                    <a:lnTo>
                      <a:pt x="829" y="2373"/>
                    </a:lnTo>
                    <a:lnTo>
                      <a:pt x="800" y="2362"/>
                    </a:lnTo>
                    <a:lnTo>
                      <a:pt x="773" y="2352"/>
                    </a:lnTo>
                    <a:lnTo>
                      <a:pt x="745" y="2340"/>
                    </a:lnTo>
                    <a:lnTo>
                      <a:pt x="718" y="2328"/>
                    </a:lnTo>
                    <a:lnTo>
                      <a:pt x="691" y="2316"/>
                    </a:lnTo>
                    <a:lnTo>
                      <a:pt x="665" y="2303"/>
                    </a:lnTo>
                    <a:lnTo>
                      <a:pt x="638" y="2289"/>
                    </a:lnTo>
                    <a:lnTo>
                      <a:pt x="613" y="2275"/>
                    </a:lnTo>
                    <a:lnTo>
                      <a:pt x="588" y="2260"/>
                    </a:lnTo>
                    <a:lnTo>
                      <a:pt x="563" y="2245"/>
                    </a:lnTo>
                    <a:lnTo>
                      <a:pt x="538" y="2228"/>
                    </a:lnTo>
                    <a:lnTo>
                      <a:pt x="514" y="2212"/>
                    </a:lnTo>
                    <a:lnTo>
                      <a:pt x="490" y="2194"/>
                    </a:lnTo>
                    <a:lnTo>
                      <a:pt x="467" y="2176"/>
                    </a:lnTo>
                    <a:lnTo>
                      <a:pt x="444" y="2158"/>
                    </a:lnTo>
                    <a:lnTo>
                      <a:pt x="421" y="2139"/>
                    </a:lnTo>
                    <a:lnTo>
                      <a:pt x="400" y="2120"/>
                    </a:lnTo>
                    <a:lnTo>
                      <a:pt x="378" y="2100"/>
                    </a:lnTo>
                    <a:lnTo>
                      <a:pt x="358" y="2079"/>
                    </a:lnTo>
                    <a:lnTo>
                      <a:pt x="337" y="2059"/>
                    </a:lnTo>
                    <a:lnTo>
                      <a:pt x="317" y="2037"/>
                    </a:lnTo>
                    <a:lnTo>
                      <a:pt x="298" y="2016"/>
                    </a:lnTo>
                    <a:lnTo>
                      <a:pt x="278" y="1993"/>
                    </a:lnTo>
                    <a:lnTo>
                      <a:pt x="260" y="1970"/>
                    </a:lnTo>
                    <a:lnTo>
                      <a:pt x="242" y="1947"/>
                    </a:lnTo>
                    <a:lnTo>
                      <a:pt x="226" y="1923"/>
                    </a:lnTo>
                    <a:lnTo>
                      <a:pt x="209" y="1899"/>
                    </a:lnTo>
                    <a:lnTo>
                      <a:pt x="192" y="1874"/>
                    </a:lnTo>
                    <a:lnTo>
                      <a:pt x="176" y="1850"/>
                    </a:lnTo>
                    <a:lnTo>
                      <a:pt x="162" y="1825"/>
                    </a:lnTo>
                    <a:lnTo>
                      <a:pt x="148" y="1799"/>
                    </a:lnTo>
                    <a:lnTo>
                      <a:pt x="133" y="1772"/>
                    </a:lnTo>
                    <a:lnTo>
                      <a:pt x="120" y="1746"/>
                    </a:lnTo>
                    <a:lnTo>
                      <a:pt x="108" y="1720"/>
                    </a:lnTo>
                    <a:lnTo>
                      <a:pt x="96" y="1692"/>
                    </a:lnTo>
                    <a:lnTo>
                      <a:pt x="85" y="1665"/>
                    </a:lnTo>
                    <a:lnTo>
                      <a:pt x="74" y="1637"/>
                    </a:lnTo>
                    <a:lnTo>
                      <a:pt x="65" y="1609"/>
                    </a:lnTo>
                    <a:lnTo>
                      <a:pt x="55" y="1581"/>
                    </a:lnTo>
                    <a:lnTo>
                      <a:pt x="47" y="1552"/>
                    </a:lnTo>
                    <a:lnTo>
                      <a:pt x="38" y="1523"/>
                    </a:lnTo>
                    <a:lnTo>
                      <a:pt x="31" y="1493"/>
                    </a:lnTo>
                    <a:lnTo>
                      <a:pt x="25" y="1463"/>
                    </a:lnTo>
                    <a:lnTo>
                      <a:pt x="19" y="1434"/>
                    </a:lnTo>
                    <a:lnTo>
                      <a:pt x="14" y="1403"/>
                    </a:lnTo>
                    <a:lnTo>
                      <a:pt x="10" y="1373"/>
                    </a:lnTo>
                    <a:lnTo>
                      <a:pt x="6" y="1343"/>
                    </a:lnTo>
                    <a:lnTo>
                      <a:pt x="4" y="1312"/>
                    </a:lnTo>
                    <a:lnTo>
                      <a:pt x="1" y="1281"/>
                    </a:lnTo>
                    <a:lnTo>
                      <a:pt x="0" y="1250"/>
                    </a:lnTo>
                    <a:lnTo>
                      <a:pt x="0" y="1219"/>
                    </a:lnTo>
                    <a:lnTo>
                      <a:pt x="0" y="1186"/>
                    </a:lnTo>
                    <a:lnTo>
                      <a:pt x="1" y="1155"/>
                    </a:lnTo>
                    <a:lnTo>
                      <a:pt x="4" y="1124"/>
                    </a:lnTo>
                    <a:lnTo>
                      <a:pt x="6" y="1094"/>
                    </a:lnTo>
                    <a:lnTo>
                      <a:pt x="10" y="1063"/>
                    </a:lnTo>
                    <a:lnTo>
                      <a:pt x="14" y="1033"/>
                    </a:lnTo>
                    <a:lnTo>
                      <a:pt x="19" y="1003"/>
                    </a:lnTo>
                    <a:lnTo>
                      <a:pt x="25" y="973"/>
                    </a:lnTo>
                    <a:lnTo>
                      <a:pt x="31" y="943"/>
                    </a:lnTo>
                    <a:lnTo>
                      <a:pt x="38" y="914"/>
                    </a:lnTo>
                    <a:lnTo>
                      <a:pt x="47" y="884"/>
                    </a:lnTo>
                    <a:lnTo>
                      <a:pt x="55" y="856"/>
                    </a:lnTo>
                    <a:lnTo>
                      <a:pt x="65" y="828"/>
                    </a:lnTo>
                    <a:lnTo>
                      <a:pt x="74" y="799"/>
                    </a:lnTo>
                    <a:lnTo>
                      <a:pt x="85" y="772"/>
                    </a:lnTo>
                    <a:lnTo>
                      <a:pt x="96" y="744"/>
                    </a:lnTo>
                    <a:lnTo>
                      <a:pt x="108" y="717"/>
                    </a:lnTo>
                    <a:lnTo>
                      <a:pt x="120" y="690"/>
                    </a:lnTo>
                    <a:lnTo>
                      <a:pt x="133" y="664"/>
                    </a:lnTo>
                    <a:lnTo>
                      <a:pt x="148" y="638"/>
                    </a:lnTo>
                    <a:lnTo>
                      <a:pt x="162" y="612"/>
                    </a:lnTo>
                    <a:lnTo>
                      <a:pt x="176" y="587"/>
                    </a:lnTo>
                    <a:lnTo>
                      <a:pt x="192" y="562"/>
                    </a:lnTo>
                    <a:lnTo>
                      <a:pt x="209" y="537"/>
                    </a:lnTo>
                    <a:lnTo>
                      <a:pt x="226" y="513"/>
                    </a:lnTo>
                    <a:lnTo>
                      <a:pt x="242" y="489"/>
                    </a:lnTo>
                    <a:lnTo>
                      <a:pt x="260" y="466"/>
                    </a:lnTo>
                    <a:lnTo>
                      <a:pt x="278" y="443"/>
                    </a:lnTo>
                    <a:lnTo>
                      <a:pt x="298" y="421"/>
                    </a:lnTo>
                    <a:lnTo>
                      <a:pt x="317" y="399"/>
                    </a:lnTo>
                    <a:lnTo>
                      <a:pt x="337" y="377"/>
                    </a:lnTo>
                    <a:lnTo>
                      <a:pt x="358" y="357"/>
                    </a:lnTo>
                    <a:lnTo>
                      <a:pt x="378" y="337"/>
                    </a:lnTo>
                    <a:lnTo>
                      <a:pt x="400" y="316"/>
                    </a:lnTo>
                    <a:lnTo>
                      <a:pt x="421" y="297"/>
                    </a:lnTo>
                    <a:lnTo>
                      <a:pt x="444" y="278"/>
                    </a:lnTo>
                    <a:lnTo>
                      <a:pt x="467" y="260"/>
                    </a:lnTo>
                    <a:lnTo>
                      <a:pt x="490" y="242"/>
                    </a:lnTo>
                    <a:lnTo>
                      <a:pt x="514" y="225"/>
                    </a:lnTo>
                    <a:lnTo>
                      <a:pt x="538" y="209"/>
                    </a:lnTo>
                    <a:lnTo>
                      <a:pt x="563" y="192"/>
                    </a:lnTo>
                    <a:lnTo>
                      <a:pt x="588" y="176"/>
                    </a:lnTo>
                    <a:lnTo>
                      <a:pt x="613" y="162"/>
                    </a:lnTo>
                    <a:lnTo>
                      <a:pt x="638" y="147"/>
                    </a:lnTo>
                    <a:lnTo>
                      <a:pt x="665" y="133"/>
                    </a:lnTo>
                    <a:lnTo>
                      <a:pt x="691" y="120"/>
                    </a:lnTo>
                    <a:lnTo>
                      <a:pt x="718" y="108"/>
                    </a:lnTo>
                    <a:lnTo>
                      <a:pt x="745" y="96"/>
                    </a:lnTo>
                    <a:lnTo>
                      <a:pt x="773" y="85"/>
                    </a:lnTo>
                    <a:lnTo>
                      <a:pt x="800" y="74"/>
                    </a:lnTo>
                    <a:lnTo>
                      <a:pt x="829" y="65"/>
                    </a:lnTo>
                    <a:lnTo>
                      <a:pt x="857" y="55"/>
                    </a:lnTo>
                    <a:lnTo>
                      <a:pt x="886" y="47"/>
                    </a:lnTo>
                    <a:lnTo>
                      <a:pt x="916" y="38"/>
                    </a:lnTo>
                    <a:lnTo>
                      <a:pt x="944" y="31"/>
                    </a:lnTo>
                    <a:lnTo>
                      <a:pt x="974" y="25"/>
                    </a:lnTo>
                    <a:lnTo>
                      <a:pt x="1004" y="19"/>
                    </a:lnTo>
                    <a:lnTo>
                      <a:pt x="1034" y="14"/>
                    </a:lnTo>
                    <a:lnTo>
                      <a:pt x="1064" y="10"/>
                    </a:lnTo>
                    <a:lnTo>
                      <a:pt x="1096" y="6"/>
                    </a:lnTo>
                    <a:lnTo>
                      <a:pt x="1125" y="4"/>
                    </a:lnTo>
                    <a:lnTo>
                      <a:pt x="1157" y="2"/>
                    </a:lnTo>
                    <a:lnTo>
                      <a:pt x="1188" y="1"/>
                    </a:lnTo>
                    <a:lnTo>
                      <a:pt x="1220" y="0"/>
                    </a:lnTo>
                    <a:lnTo>
                      <a:pt x="1251" y="1"/>
                    </a:lnTo>
                    <a:lnTo>
                      <a:pt x="1283" y="2"/>
                    </a:lnTo>
                    <a:lnTo>
                      <a:pt x="1314" y="4"/>
                    </a:lnTo>
                    <a:lnTo>
                      <a:pt x="1345" y="6"/>
                    </a:lnTo>
                    <a:lnTo>
                      <a:pt x="1375" y="10"/>
                    </a:lnTo>
                    <a:lnTo>
                      <a:pt x="1405" y="14"/>
                    </a:lnTo>
                    <a:lnTo>
                      <a:pt x="1436" y="19"/>
                    </a:lnTo>
                    <a:lnTo>
                      <a:pt x="1465" y="25"/>
                    </a:lnTo>
                    <a:lnTo>
                      <a:pt x="1495" y="31"/>
                    </a:lnTo>
                    <a:lnTo>
                      <a:pt x="1525" y="38"/>
                    </a:lnTo>
                    <a:lnTo>
                      <a:pt x="1554" y="47"/>
                    </a:lnTo>
                    <a:lnTo>
                      <a:pt x="1583" y="55"/>
                    </a:lnTo>
                    <a:lnTo>
                      <a:pt x="1611" y="65"/>
                    </a:lnTo>
                    <a:lnTo>
                      <a:pt x="1639" y="74"/>
                    </a:lnTo>
                    <a:lnTo>
                      <a:pt x="1667" y="85"/>
                    </a:lnTo>
                    <a:lnTo>
                      <a:pt x="1694" y="96"/>
                    </a:lnTo>
                    <a:lnTo>
                      <a:pt x="1722" y="108"/>
                    </a:lnTo>
                    <a:lnTo>
                      <a:pt x="1748" y="120"/>
                    </a:lnTo>
                    <a:lnTo>
                      <a:pt x="1775" y="133"/>
                    </a:lnTo>
                    <a:lnTo>
                      <a:pt x="1801" y="147"/>
                    </a:lnTo>
                    <a:lnTo>
                      <a:pt x="1827" y="162"/>
                    </a:lnTo>
                    <a:lnTo>
                      <a:pt x="1853" y="176"/>
                    </a:lnTo>
                    <a:lnTo>
                      <a:pt x="1877" y="192"/>
                    </a:lnTo>
                    <a:lnTo>
                      <a:pt x="1902" y="209"/>
                    </a:lnTo>
                    <a:lnTo>
                      <a:pt x="1926" y="225"/>
                    </a:lnTo>
                    <a:lnTo>
                      <a:pt x="1950" y="242"/>
                    </a:lnTo>
                    <a:lnTo>
                      <a:pt x="1973" y="260"/>
                    </a:lnTo>
                    <a:lnTo>
                      <a:pt x="1995" y="278"/>
                    </a:lnTo>
                    <a:lnTo>
                      <a:pt x="2018" y="297"/>
                    </a:lnTo>
                    <a:lnTo>
                      <a:pt x="2040" y="316"/>
                    </a:lnTo>
                    <a:lnTo>
                      <a:pt x="2061" y="337"/>
                    </a:lnTo>
                    <a:lnTo>
                      <a:pt x="2082" y="357"/>
                    </a:lnTo>
                    <a:lnTo>
                      <a:pt x="2102" y="377"/>
                    </a:lnTo>
                    <a:lnTo>
                      <a:pt x="2123" y="399"/>
                    </a:lnTo>
                    <a:lnTo>
                      <a:pt x="2142" y="421"/>
                    </a:lnTo>
                    <a:lnTo>
                      <a:pt x="2161" y="443"/>
                    </a:lnTo>
                    <a:lnTo>
                      <a:pt x="2179" y="466"/>
                    </a:lnTo>
                    <a:lnTo>
                      <a:pt x="2197" y="489"/>
                    </a:lnTo>
                    <a:lnTo>
                      <a:pt x="2215" y="513"/>
                    </a:lnTo>
                    <a:lnTo>
                      <a:pt x="2231" y="537"/>
                    </a:lnTo>
                    <a:lnTo>
                      <a:pt x="2247" y="562"/>
                    </a:lnTo>
                    <a:lnTo>
                      <a:pt x="2263" y="587"/>
                    </a:lnTo>
                    <a:lnTo>
                      <a:pt x="2277" y="612"/>
                    </a:lnTo>
                    <a:lnTo>
                      <a:pt x="2292" y="638"/>
                    </a:lnTo>
                    <a:lnTo>
                      <a:pt x="2306" y="664"/>
                    </a:lnTo>
                    <a:lnTo>
                      <a:pt x="2319" y="690"/>
                    </a:lnTo>
                    <a:lnTo>
                      <a:pt x="2331" y="717"/>
                    </a:lnTo>
                    <a:lnTo>
                      <a:pt x="2343" y="744"/>
                    </a:lnTo>
                    <a:lnTo>
                      <a:pt x="2355" y="772"/>
                    </a:lnTo>
                    <a:lnTo>
                      <a:pt x="2365" y="799"/>
                    </a:lnTo>
                    <a:lnTo>
                      <a:pt x="2376" y="828"/>
                    </a:lnTo>
                    <a:lnTo>
                      <a:pt x="2384" y="856"/>
                    </a:lnTo>
                    <a:lnTo>
                      <a:pt x="2393" y="884"/>
                    </a:lnTo>
                    <a:lnTo>
                      <a:pt x="2401" y="914"/>
                    </a:lnTo>
                    <a:lnTo>
                      <a:pt x="2408" y="943"/>
                    </a:lnTo>
                    <a:lnTo>
                      <a:pt x="2414" y="973"/>
                    </a:lnTo>
                    <a:lnTo>
                      <a:pt x="2420" y="1003"/>
                    </a:lnTo>
                    <a:lnTo>
                      <a:pt x="2425" y="1033"/>
                    </a:lnTo>
                    <a:lnTo>
                      <a:pt x="2430" y="1063"/>
                    </a:lnTo>
                    <a:lnTo>
                      <a:pt x="2433" y="1094"/>
                    </a:lnTo>
                    <a:lnTo>
                      <a:pt x="2436" y="1124"/>
                    </a:lnTo>
                    <a:lnTo>
                      <a:pt x="2438" y="1155"/>
                    </a:lnTo>
                    <a:lnTo>
                      <a:pt x="2439" y="1186"/>
                    </a:lnTo>
                    <a:lnTo>
                      <a:pt x="2439" y="121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i-FI" sz="2400"/>
              </a:p>
            </p:txBody>
          </p:sp>
          <p:sp>
            <p:nvSpPr>
              <p:cNvPr id="23" name="Freeform 8"/>
              <p:cNvSpPr>
                <a:spLocks noEditPoints="1"/>
              </p:cNvSpPr>
              <p:nvPr userDrawn="1"/>
            </p:nvSpPr>
            <p:spPr bwMode="auto">
              <a:xfrm>
                <a:off x="2665413" y="731838"/>
                <a:ext cx="569912" cy="298450"/>
              </a:xfrm>
              <a:custGeom>
                <a:avLst/>
                <a:gdLst>
                  <a:gd name="T0" fmla="*/ 802 w 2151"/>
                  <a:gd name="T1" fmla="*/ 262 h 1123"/>
                  <a:gd name="T2" fmla="*/ 457 w 2151"/>
                  <a:gd name="T3" fmla="*/ 435 h 1123"/>
                  <a:gd name="T4" fmla="*/ 751 w 2151"/>
                  <a:gd name="T5" fmla="*/ 406 h 1123"/>
                  <a:gd name="T6" fmla="*/ 926 w 2151"/>
                  <a:gd name="T7" fmla="*/ 469 h 1123"/>
                  <a:gd name="T8" fmla="*/ 987 w 2151"/>
                  <a:gd name="T9" fmla="*/ 446 h 1123"/>
                  <a:gd name="T10" fmla="*/ 1029 w 2151"/>
                  <a:gd name="T11" fmla="*/ 382 h 1123"/>
                  <a:gd name="T12" fmla="*/ 302 w 2151"/>
                  <a:gd name="T13" fmla="*/ 532 h 1123"/>
                  <a:gd name="T14" fmla="*/ 166 w 2151"/>
                  <a:gd name="T15" fmla="*/ 641 h 1123"/>
                  <a:gd name="T16" fmla="*/ 73 w 2151"/>
                  <a:gd name="T17" fmla="*/ 743 h 1123"/>
                  <a:gd name="T18" fmla="*/ 20 w 2151"/>
                  <a:gd name="T19" fmla="*/ 837 h 1123"/>
                  <a:gd name="T20" fmla="*/ 0 w 2151"/>
                  <a:gd name="T21" fmla="*/ 934 h 1123"/>
                  <a:gd name="T22" fmla="*/ 20 w 2151"/>
                  <a:gd name="T23" fmla="*/ 1016 h 1123"/>
                  <a:gd name="T24" fmla="*/ 67 w 2151"/>
                  <a:gd name="T25" fmla="*/ 1063 h 1123"/>
                  <a:gd name="T26" fmla="*/ 191 w 2151"/>
                  <a:gd name="T27" fmla="*/ 1109 h 1123"/>
                  <a:gd name="T28" fmla="*/ 352 w 2151"/>
                  <a:gd name="T29" fmla="*/ 1123 h 1123"/>
                  <a:gd name="T30" fmla="*/ 599 w 2151"/>
                  <a:gd name="T31" fmla="*/ 1096 h 1123"/>
                  <a:gd name="T32" fmla="*/ 924 w 2151"/>
                  <a:gd name="T33" fmla="*/ 1014 h 1123"/>
                  <a:gd name="T34" fmla="*/ 1007 w 2151"/>
                  <a:gd name="T35" fmla="*/ 626 h 1123"/>
                  <a:gd name="T36" fmla="*/ 970 w 2151"/>
                  <a:gd name="T37" fmla="*/ 575 h 1123"/>
                  <a:gd name="T38" fmla="*/ 908 w 2151"/>
                  <a:gd name="T39" fmla="*/ 553 h 1123"/>
                  <a:gd name="T40" fmla="*/ 763 w 2151"/>
                  <a:gd name="T41" fmla="*/ 638 h 1123"/>
                  <a:gd name="T42" fmla="*/ 822 w 2151"/>
                  <a:gd name="T43" fmla="*/ 731 h 1123"/>
                  <a:gd name="T44" fmla="*/ 905 w 2151"/>
                  <a:gd name="T45" fmla="*/ 797 h 1123"/>
                  <a:gd name="T46" fmla="*/ 752 w 2151"/>
                  <a:gd name="T47" fmla="*/ 840 h 1123"/>
                  <a:gd name="T48" fmla="*/ 544 w 2151"/>
                  <a:gd name="T49" fmla="*/ 846 h 1123"/>
                  <a:gd name="T50" fmla="*/ 408 w 2151"/>
                  <a:gd name="T51" fmla="*/ 824 h 1123"/>
                  <a:gd name="T52" fmla="*/ 341 w 2151"/>
                  <a:gd name="T53" fmla="*/ 788 h 1123"/>
                  <a:gd name="T54" fmla="*/ 317 w 2151"/>
                  <a:gd name="T55" fmla="*/ 758 h 1123"/>
                  <a:gd name="T56" fmla="*/ 312 w 2151"/>
                  <a:gd name="T57" fmla="*/ 715 h 1123"/>
                  <a:gd name="T58" fmla="*/ 335 w 2151"/>
                  <a:gd name="T59" fmla="*/ 664 h 1123"/>
                  <a:gd name="T60" fmla="*/ 434 w 2151"/>
                  <a:gd name="T61" fmla="*/ 569 h 1123"/>
                  <a:gd name="T62" fmla="*/ 1190 w 2151"/>
                  <a:gd name="T63" fmla="*/ 915 h 1123"/>
                  <a:gd name="T64" fmla="*/ 1557 w 2151"/>
                  <a:gd name="T65" fmla="*/ 739 h 1123"/>
                  <a:gd name="T66" fmla="*/ 1818 w 2151"/>
                  <a:gd name="T67" fmla="*/ 576 h 1123"/>
                  <a:gd name="T68" fmla="*/ 1493 w 2151"/>
                  <a:gd name="T69" fmla="*/ 635 h 1123"/>
                  <a:gd name="T70" fmla="*/ 1375 w 2151"/>
                  <a:gd name="T71" fmla="*/ 662 h 1123"/>
                  <a:gd name="T72" fmla="*/ 1220 w 2151"/>
                  <a:gd name="T73" fmla="*/ 564 h 1123"/>
                  <a:gd name="T74" fmla="*/ 1151 w 2151"/>
                  <a:gd name="T75" fmla="*/ 591 h 1123"/>
                  <a:gd name="T76" fmla="*/ 1111 w 2151"/>
                  <a:gd name="T77" fmla="*/ 650 h 1123"/>
                  <a:gd name="T78" fmla="*/ 2145 w 2151"/>
                  <a:gd name="T79" fmla="*/ 128 h 1123"/>
                  <a:gd name="T80" fmla="*/ 2112 w 2151"/>
                  <a:gd name="T81" fmla="*/ 74 h 1123"/>
                  <a:gd name="T82" fmla="*/ 2039 w 2151"/>
                  <a:gd name="T83" fmla="*/ 31 h 1123"/>
                  <a:gd name="T84" fmla="*/ 1902 w 2151"/>
                  <a:gd name="T85" fmla="*/ 3 h 1123"/>
                  <a:gd name="T86" fmla="*/ 1681 w 2151"/>
                  <a:gd name="T87" fmla="*/ 8 h 1123"/>
                  <a:gd name="T88" fmla="*/ 1411 w 2151"/>
                  <a:gd name="T89" fmla="*/ 55 h 1123"/>
                  <a:gd name="T90" fmla="*/ 1104 w 2151"/>
                  <a:gd name="T91" fmla="*/ 144 h 1123"/>
                  <a:gd name="T92" fmla="*/ 1131 w 2151"/>
                  <a:gd name="T93" fmla="*/ 418 h 1123"/>
                  <a:gd name="T94" fmla="*/ 1183 w 2151"/>
                  <a:gd name="T95" fmla="*/ 463 h 1123"/>
                  <a:gd name="T96" fmla="*/ 1409 w 2151"/>
                  <a:gd name="T97" fmla="*/ 444 h 1123"/>
                  <a:gd name="T98" fmla="*/ 1364 w 2151"/>
                  <a:gd name="T99" fmla="*/ 328 h 1123"/>
                  <a:gd name="T100" fmla="*/ 1457 w 2151"/>
                  <a:gd name="T101" fmla="*/ 253 h 1123"/>
                  <a:gd name="T102" fmla="*/ 1616 w 2151"/>
                  <a:gd name="T103" fmla="*/ 259 h 1123"/>
                  <a:gd name="T104" fmla="*/ 1730 w 2151"/>
                  <a:gd name="T105" fmla="*/ 290 h 1123"/>
                  <a:gd name="T106" fmla="*/ 1784 w 2151"/>
                  <a:gd name="T107" fmla="*/ 336 h 1123"/>
                  <a:gd name="T108" fmla="*/ 1790 w 2151"/>
                  <a:gd name="T109" fmla="*/ 394 h 1123"/>
                  <a:gd name="T110" fmla="*/ 1755 w 2151"/>
                  <a:gd name="T111" fmla="*/ 454 h 1123"/>
                  <a:gd name="T112" fmla="*/ 1934 w 2151"/>
                  <a:gd name="T113" fmla="*/ 485 h 1123"/>
                  <a:gd name="T114" fmla="*/ 2083 w 2151"/>
                  <a:gd name="T115" fmla="*/ 332 h 1123"/>
                  <a:gd name="T116" fmla="*/ 2148 w 2151"/>
                  <a:gd name="T117" fmla="*/ 202 h 1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151" h="1123">
                    <a:moveTo>
                      <a:pt x="1059" y="159"/>
                    </a:moveTo>
                    <a:lnTo>
                      <a:pt x="1031" y="170"/>
                    </a:lnTo>
                    <a:lnTo>
                      <a:pt x="1002" y="181"/>
                    </a:lnTo>
                    <a:lnTo>
                      <a:pt x="934" y="207"/>
                    </a:lnTo>
                    <a:lnTo>
                      <a:pt x="900" y="220"/>
                    </a:lnTo>
                    <a:lnTo>
                      <a:pt x="866" y="233"/>
                    </a:lnTo>
                    <a:lnTo>
                      <a:pt x="802" y="262"/>
                    </a:lnTo>
                    <a:lnTo>
                      <a:pt x="769" y="277"/>
                    </a:lnTo>
                    <a:lnTo>
                      <a:pt x="737" y="291"/>
                    </a:lnTo>
                    <a:lnTo>
                      <a:pt x="708" y="304"/>
                    </a:lnTo>
                    <a:lnTo>
                      <a:pt x="622" y="347"/>
                    </a:lnTo>
                    <a:lnTo>
                      <a:pt x="578" y="369"/>
                    </a:lnTo>
                    <a:lnTo>
                      <a:pt x="538" y="390"/>
                    </a:lnTo>
                    <a:lnTo>
                      <a:pt x="457" y="435"/>
                    </a:lnTo>
                    <a:lnTo>
                      <a:pt x="419" y="456"/>
                    </a:lnTo>
                    <a:lnTo>
                      <a:pt x="382" y="480"/>
                    </a:lnTo>
                    <a:lnTo>
                      <a:pt x="589" y="477"/>
                    </a:lnTo>
                    <a:lnTo>
                      <a:pt x="628" y="457"/>
                    </a:lnTo>
                    <a:lnTo>
                      <a:pt x="667" y="440"/>
                    </a:lnTo>
                    <a:lnTo>
                      <a:pt x="708" y="423"/>
                    </a:lnTo>
                    <a:lnTo>
                      <a:pt x="751" y="406"/>
                    </a:lnTo>
                    <a:lnTo>
                      <a:pt x="749" y="414"/>
                    </a:lnTo>
                    <a:lnTo>
                      <a:pt x="746" y="423"/>
                    </a:lnTo>
                    <a:lnTo>
                      <a:pt x="743" y="440"/>
                    </a:lnTo>
                    <a:lnTo>
                      <a:pt x="739" y="456"/>
                    </a:lnTo>
                    <a:lnTo>
                      <a:pt x="737" y="473"/>
                    </a:lnTo>
                    <a:lnTo>
                      <a:pt x="914" y="471"/>
                    </a:lnTo>
                    <a:lnTo>
                      <a:pt x="926" y="469"/>
                    </a:lnTo>
                    <a:lnTo>
                      <a:pt x="938" y="467"/>
                    </a:lnTo>
                    <a:lnTo>
                      <a:pt x="949" y="465"/>
                    </a:lnTo>
                    <a:lnTo>
                      <a:pt x="960" y="461"/>
                    </a:lnTo>
                    <a:lnTo>
                      <a:pt x="970" y="456"/>
                    </a:lnTo>
                    <a:lnTo>
                      <a:pt x="974" y="454"/>
                    </a:lnTo>
                    <a:lnTo>
                      <a:pt x="979" y="451"/>
                    </a:lnTo>
                    <a:lnTo>
                      <a:pt x="987" y="446"/>
                    </a:lnTo>
                    <a:lnTo>
                      <a:pt x="996" y="438"/>
                    </a:lnTo>
                    <a:lnTo>
                      <a:pt x="1003" y="431"/>
                    </a:lnTo>
                    <a:lnTo>
                      <a:pt x="1010" y="423"/>
                    </a:lnTo>
                    <a:lnTo>
                      <a:pt x="1016" y="413"/>
                    </a:lnTo>
                    <a:lnTo>
                      <a:pt x="1021" y="404"/>
                    </a:lnTo>
                    <a:lnTo>
                      <a:pt x="1026" y="394"/>
                    </a:lnTo>
                    <a:lnTo>
                      <a:pt x="1029" y="382"/>
                    </a:lnTo>
                    <a:lnTo>
                      <a:pt x="1031" y="377"/>
                    </a:lnTo>
                    <a:lnTo>
                      <a:pt x="1033" y="371"/>
                    </a:lnTo>
                    <a:lnTo>
                      <a:pt x="1033" y="365"/>
                    </a:lnTo>
                    <a:lnTo>
                      <a:pt x="1034" y="359"/>
                    </a:lnTo>
                    <a:lnTo>
                      <a:pt x="1059" y="159"/>
                    </a:lnTo>
                    <a:close/>
                    <a:moveTo>
                      <a:pt x="326" y="516"/>
                    </a:moveTo>
                    <a:lnTo>
                      <a:pt x="302" y="532"/>
                    </a:lnTo>
                    <a:lnTo>
                      <a:pt x="280" y="547"/>
                    </a:lnTo>
                    <a:lnTo>
                      <a:pt x="258" y="563"/>
                    </a:lnTo>
                    <a:lnTo>
                      <a:pt x="238" y="580"/>
                    </a:lnTo>
                    <a:lnTo>
                      <a:pt x="218" y="595"/>
                    </a:lnTo>
                    <a:lnTo>
                      <a:pt x="199" y="610"/>
                    </a:lnTo>
                    <a:lnTo>
                      <a:pt x="181" y="625"/>
                    </a:lnTo>
                    <a:lnTo>
                      <a:pt x="166" y="641"/>
                    </a:lnTo>
                    <a:lnTo>
                      <a:pt x="149" y="655"/>
                    </a:lnTo>
                    <a:lnTo>
                      <a:pt x="134" y="671"/>
                    </a:lnTo>
                    <a:lnTo>
                      <a:pt x="120" y="685"/>
                    </a:lnTo>
                    <a:lnTo>
                      <a:pt x="107" y="700"/>
                    </a:lnTo>
                    <a:lnTo>
                      <a:pt x="95" y="714"/>
                    </a:lnTo>
                    <a:lnTo>
                      <a:pt x="84" y="728"/>
                    </a:lnTo>
                    <a:lnTo>
                      <a:pt x="73" y="743"/>
                    </a:lnTo>
                    <a:lnTo>
                      <a:pt x="64" y="757"/>
                    </a:lnTo>
                    <a:lnTo>
                      <a:pt x="54" y="770"/>
                    </a:lnTo>
                    <a:lnTo>
                      <a:pt x="46" y="785"/>
                    </a:lnTo>
                    <a:lnTo>
                      <a:pt x="38" y="798"/>
                    </a:lnTo>
                    <a:lnTo>
                      <a:pt x="31" y="811"/>
                    </a:lnTo>
                    <a:lnTo>
                      <a:pt x="25" y="824"/>
                    </a:lnTo>
                    <a:lnTo>
                      <a:pt x="20" y="837"/>
                    </a:lnTo>
                    <a:lnTo>
                      <a:pt x="16" y="851"/>
                    </a:lnTo>
                    <a:lnTo>
                      <a:pt x="12" y="863"/>
                    </a:lnTo>
                    <a:lnTo>
                      <a:pt x="8" y="875"/>
                    </a:lnTo>
                    <a:lnTo>
                      <a:pt x="5" y="888"/>
                    </a:lnTo>
                    <a:lnTo>
                      <a:pt x="1" y="912"/>
                    </a:lnTo>
                    <a:lnTo>
                      <a:pt x="1" y="922"/>
                    </a:lnTo>
                    <a:lnTo>
                      <a:pt x="0" y="934"/>
                    </a:lnTo>
                    <a:lnTo>
                      <a:pt x="1" y="957"/>
                    </a:lnTo>
                    <a:lnTo>
                      <a:pt x="2" y="966"/>
                    </a:lnTo>
                    <a:lnTo>
                      <a:pt x="4" y="975"/>
                    </a:lnTo>
                    <a:lnTo>
                      <a:pt x="6" y="984"/>
                    </a:lnTo>
                    <a:lnTo>
                      <a:pt x="8" y="992"/>
                    </a:lnTo>
                    <a:lnTo>
                      <a:pt x="16" y="1008"/>
                    </a:lnTo>
                    <a:lnTo>
                      <a:pt x="20" y="1016"/>
                    </a:lnTo>
                    <a:lnTo>
                      <a:pt x="25" y="1023"/>
                    </a:lnTo>
                    <a:lnTo>
                      <a:pt x="31" y="1030"/>
                    </a:lnTo>
                    <a:lnTo>
                      <a:pt x="37" y="1037"/>
                    </a:lnTo>
                    <a:lnTo>
                      <a:pt x="44" y="1043"/>
                    </a:lnTo>
                    <a:lnTo>
                      <a:pt x="52" y="1051"/>
                    </a:lnTo>
                    <a:lnTo>
                      <a:pt x="59" y="1057"/>
                    </a:lnTo>
                    <a:lnTo>
                      <a:pt x="67" y="1063"/>
                    </a:lnTo>
                    <a:lnTo>
                      <a:pt x="85" y="1073"/>
                    </a:lnTo>
                    <a:lnTo>
                      <a:pt x="95" y="1078"/>
                    </a:lnTo>
                    <a:lnTo>
                      <a:pt x="106" y="1083"/>
                    </a:lnTo>
                    <a:lnTo>
                      <a:pt x="127" y="1093"/>
                    </a:lnTo>
                    <a:lnTo>
                      <a:pt x="151" y="1100"/>
                    </a:lnTo>
                    <a:lnTo>
                      <a:pt x="178" y="1107"/>
                    </a:lnTo>
                    <a:lnTo>
                      <a:pt x="191" y="1109"/>
                    </a:lnTo>
                    <a:lnTo>
                      <a:pt x="205" y="1112"/>
                    </a:lnTo>
                    <a:lnTo>
                      <a:pt x="234" y="1117"/>
                    </a:lnTo>
                    <a:lnTo>
                      <a:pt x="265" y="1120"/>
                    </a:lnTo>
                    <a:lnTo>
                      <a:pt x="299" y="1121"/>
                    </a:lnTo>
                    <a:lnTo>
                      <a:pt x="316" y="1123"/>
                    </a:lnTo>
                    <a:lnTo>
                      <a:pt x="334" y="1123"/>
                    </a:lnTo>
                    <a:lnTo>
                      <a:pt x="352" y="1123"/>
                    </a:lnTo>
                    <a:lnTo>
                      <a:pt x="371" y="1123"/>
                    </a:lnTo>
                    <a:lnTo>
                      <a:pt x="408" y="1120"/>
                    </a:lnTo>
                    <a:lnTo>
                      <a:pt x="448" y="1118"/>
                    </a:lnTo>
                    <a:lnTo>
                      <a:pt x="490" y="1113"/>
                    </a:lnTo>
                    <a:lnTo>
                      <a:pt x="532" y="1107"/>
                    </a:lnTo>
                    <a:lnTo>
                      <a:pt x="576" y="1100"/>
                    </a:lnTo>
                    <a:lnTo>
                      <a:pt x="599" y="1096"/>
                    </a:lnTo>
                    <a:lnTo>
                      <a:pt x="622" y="1093"/>
                    </a:lnTo>
                    <a:lnTo>
                      <a:pt x="670" y="1082"/>
                    </a:lnTo>
                    <a:lnTo>
                      <a:pt x="718" y="1071"/>
                    </a:lnTo>
                    <a:lnTo>
                      <a:pt x="768" y="1059"/>
                    </a:lnTo>
                    <a:lnTo>
                      <a:pt x="818" y="1045"/>
                    </a:lnTo>
                    <a:lnTo>
                      <a:pt x="871" y="1030"/>
                    </a:lnTo>
                    <a:lnTo>
                      <a:pt x="924" y="1014"/>
                    </a:lnTo>
                    <a:lnTo>
                      <a:pt x="979" y="994"/>
                    </a:lnTo>
                    <a:lnTo>
                      <a:pt x="1035" y="975"/>
                    </a:lnTo>
                    <a:lnTo>
                      <a:pt x="1017" y="672"/>
                    </a:lnTo>
                    <a:lnTo>
                      <a:pt x="1016" y="660"/>
                    </a:lnTo>
                    <a:lnTo>
                      <a:pt x="1014" y="648"/>
                    </a:lnTo>
                    <a:lnTo>
                      <a:pt x="1010" y="637"/>
                    </a:lnTo>
                    <a:lnTo>
                      <a:pt x="1007" y="626"/>
                    </a:lnTo>
                    <a:lnTo>
                      <a:pt x="1002" y="617"/>
                    </a:lnTo>
                    <a:lnTo>
                      <a:pt x="997" y="607"/>
                    </a:lnTo>
                    <a:lnTo>
                      <a:pt x="991" y="598"/>
                    </a:lnTo>
                    <a:lnTo>
                      <a:pt x="984" y="589"/>
                    </a:lnTo>
                    <a:lnTo>
                      <a:pt x="977" y="582"/>
                    </a:lnTo>
                    <a:lnTo>
                      <a:pt x="973" y="579"/>
                    </a:lnTo>
                    <a:lnTo>
                      <a:pt x="970" y="575"/>
                    </a:lnTo>
                    <a:lnTo>
                      <a:pt x="960" y="569"/>
                    </a:lnTo>
                    <a:lnTo>
                      <a:pt x="952" y="564"/>
                    </a:lnTo>
                    <a:lnTo>
                      <a:pt x="941" y="559"/>
                    </a:lnTo>
                    <a:lnTo>
                      <a:pt x="931" y="557"/>
                    </a:lnTo>
                    <a:lnTo>
                      <a:pt x="925" y="556"/>
                    </a:lnTo>
                    <a:lnTo>
                      <a:pt x="919" y="555"/>
                    </a:lnTo>
                    <a:lnTo>
                      <a:pt x="908" y="553"/>
                    </a:lnTo>
                    <a:lnTo>
                      <a:pt x="738" y="543"/>
                    </a:lnTo>
                    <a:lnTo>
                      <a:pt x="740" y="558"/>
                    </a:lnTo>
                    <a:lnTo>
                      <a:pt x="743" y="573"/>
                    </a:lnTo>
                    <a:lnTo>
                      <a:pt x="746" y="588"/>
                    </a:lnTo>
                    <a:lnTo>
                      <a:pt x="751" y="604"/>
                    </a:lnTo>
                    <a:lnTo>
                      <a:pt x="757" y="622"/>
                    </a:lnTo>
                    <a:lnTo>
                      <a:pt x="763" y="638"/>
                    </a:lnTo>
                    <a:lnTo>
                      <a:pt x="772" y="655"/>
                    </a:lnTo>
                    <a:lnTo>
                      <a:pt x="780" y="672"/>
                    </a:lnTo>
                    <a:lnTo>
                      <a:pt x="790" y="688"/>
                    </a:lnTo>
                    <a:lnTo>
                      <a:pt x="799" y="702"/>
                    </a:lnTo>
                    <a:lnTo>
                      <a:pt x="810" y="716"/>
                    </a:lnTo>
                    <a:lnTo>
                      <a:pt x="816" y="724"/>
                    </a:lnTo>
                    <a:lnTo>
                      <a:pt x="822" y="731"/>
                    </a:lnTo>
                    <a:lnTo>
                      <a:pt x="834" y="743"/>
                    </a:lnTo>
                    <a:lnTo>
                      <a:pt x="847" y="756"/>
                    </a:lnTo>
                    <a:lnTo>
                      <a:pt x="860" y="767"/>
                    </a:lnTo>
                    <a:lnTo>
                      <a:pt x="875" y="777"/>
                    </a:lnTo>
                    <a:lnTo>
                      <a:pt x="882" y="783"/>
                    </a:lnTo>
                    <a:lnTo>
                      <a:pt x="889" y="788"/>
                    </a:lnTo>
                    <a:lnTo>
                      <a:pt x="905" y="797"/>
                    </a:lnTo>
                    <a:lnTo>
                      <a:pt x="920" y="805"/>
                    </a:lnTo>
                    <a:lnTo>
                      <a:pt x="936" y="813"/>
                    </a:lnTo>
                    <a:lnTo>
                      <a:pt x="904" y="819"/>
                    </a:lnTo>
                    <a:lnTo>
                      <a:pt x="872" y="824"/>
                    </a:lnTo>
                    <a:lnTo>
                      <a:pt x="811" y="834"/>
                    </a:lnTo>
                    <a:lnTo>
                      <a:pt x="781" y="837"/>
                    </a:lnTo>
                    <a:lnTo>
                      <a:pt x="752" y="840"/>
                    </a:lnTo>
                    <a:lnTo>
                      <a:pt x="724" y="843"/>
                    </a:lnTo>
                    <a:lnTo>
                      <a:pt x="696" y="845"/>
                    </a:lnTo>
                    <a:lnTo>
                      <a:pt x="642" y="847"/>
                    </a:lnTo>
                    <a:lnTo>
                      <a:pt x="616" y="848"/>
                    </a:lnTo>
                    <a:lnTo>
                      <a:pt x="592" y="848"/>
                    </a:lnTo>
                    <a:lnTo>
                      <a:pt x="568" y="847"/>
                    </a:lnTo>
                    <a:lnTo>
                      <a:pt x="544" y="846"/>
                    </a:lnTo>
                    <a:lnTo>
                      <a:pt x="522" y="845"/>
                    </a:lnTo>
                    <a:lnTo>
                      <a:pt x="500" y="842"/>
                    </a:lnTo>
                    <a:lnTo>
                      <a:pt x="480" y="840"/>
                    </a:lnTo>
                    <a:lnTo>
                      <a:pt x="461" y="836"/>
                    </a:lnTo>
                    <a:lnTo>
                      <a:pt x="442" y="833"/>
                    </a:lnTo>
                    <a:lnTo>
                      <a:pt x="425" y="829"/>
                    </a:lnTo>
                    <a:lnTo>
                      <a:pt x="408" y="824"/>
                    </a:lnTo>
                    <a:lnTo>
                      <a:pt x="401" y="822"/>
                    </a:lnTo>
                    <a:lnTo>
                      <a:pt x="394" y="818"/>
                    </a:lnTo>
                    <a:lnTo>
                      <a:pt x="379" y="813"/>
                    </a:lnTo>
                    <a:lnTo>
                      <a:pt x="367" y="806"/>
                    </a:lnTo>
                    <a:lnTo>
                      <a:pt x="355" y="800"/>
                    </a:lnTo>
                    <a:lnTo>
                      <a:pt x="344" y="793"/>
                    </a:lnTo>
                    <a:lnTo>
                      <a:pt x="341" y="788"/>
                    </a:lnTo>
                    <a:lnTo>
                      <a:pt x="336" y="785"/>
                    </a:lnTo>
                    <a:lnTo>
                      <a:pt x="332" y="781"/>
                    </a:lnTo>
                    <a:lnTo>
                      <a:pt x="329" y="776"/>
                    </a:lnTo>
                    <a:lnTo>
                      <a:pt x="325" y="773"/>
                    </a:lnTo>
                    <a:lnTo>
                      <a:pt x="322" y="768"/>
                    </a:lnTo>
                    <a:lnTo>
                      <a:pt x="319" y="763"/>
                    </a:lnTo>
                    <a:lnTo>
                      <a:pt x="317" y="758"/>
                    </a:lnTo>
                    <a:lnTo>
                      <a:pt x="316" y="753"/>
                    </a:lnTo>
                    <a:lnTo>
                      <a:pt x="313" y="749"/>
                    </a:lnTo>
                    <a:lnTo>
                      <a:pt x="312" y="738"/>
                    </a:lnTo>
                    <a:lnTo>
                      <a:pt x="311" y="733"/>
                    </a:lnTo>
                    <a:lnTo>
                      <a:pt x="311" y="727"/>
                    </a:lnTo>
                    <a:lnTo>
                      <a:pt x="312" y="721"/>
                    </a:lnTo>
                    <a:lnTo>
                      <a:pt x="312" y="715"/>
                    </a:lnTo>
                    <a:lnTo>
                      <a:pt x="314" y="708"/>
                    </a:lnTo>
                    <a:lnTo>
                      <a:pt x="316" y="702"/>
                    </a:lnTo>
                    <a:lnTo>
                      <a:pt x="318" y="696"/>
                    </a:lnTo>
                    <a:lnTo>
                      <a:pt x="320" y="690"/>
                    </a:lnTo>
                    <a:lnTo>
                      <a:pt x="323" y="683"/>
                    </a:lnTo>
                    <a:lnTo>
                      <a:pt x="326" y="677"/>
                    </a:lnTo>
                    <a:lnTo>
                      <a:pt x="335" y="664"/>
                    </a:lnTo>
                    <a:lnTo>
                      <a:pt x="344" y="650"/>
                    </a:lnTo>
                    <a:lnTo>
                      <a:pt x="356" y="637"/>
                    </a:lnTo>
                    <a:lnTo>
                      <a:pt x="368" y="624"/>
                    </a:lnTo>
                    <a:lnTo>
                      <a:pt x="383" y="610"/>
                    </a:lnTo>
                    <a:lnTo>
                      <a:pt x="398" y="596"/>
                    </a:lnTo>
                    <a:lnTo>
                      <a:pt x="415" y="582"/>
                    </a:lnTo>
                    <a:lnTo>
                      <a:pt x="434" y="569"/>
                    </a:lnTo>
                    <a:lnTo>
                      <a:pt x="454" y="555"/>
                    </a:lnTo>
                    <a:lnTo>
                      <a:pt x="475" y="540"/>
                    </a:lnTo>
                    <a:lnTo>
                      <a:pt x="497" y="527"/>
                    </a:lnTo>
                    <a:lnTo>
                      <a:pt x="326" y="516"/>
                    </a:lnTo>
                    <a:close/>
                    <a:moveTo>
                      <a:pt x="1076" y="960"/>
                    </a:moveTo>
                    <a:lnTo>
                      <a:pt x="1134" y="938"/>
                    </a:lnTo>
                    <a:lnTo>
                      <a:pt x="1190" y="915"/>
                    </a:lnTo>
                    <a:lnTo>
                      <a:pt x="1247" y="891"/>
                    </a:lnTo>
                    <a:lnTo>
                      <a:pt x="1301" y="867"/>
                    </a:lnTo>
                    <a:lnTo>
                      <a:pt x="1355" y="842"/>
                    </a:lnTo>
                    <a:lnTo>
                      <a:pt x="1407" y="817"/>
                    </a:lnTo>
                    <a:lnTo>
                      <a:pt x="1458" y="792"/>
                    </a:lnTo>
                    <a:lnTo>
                      <a:pt x="1508" y="765"/>
                    </a:lnTo>
                    <a:lnTo>
                      <a:pt x="1557" y="739"/>
                    </a:lnTo>
                    <a:lnTo>
                      <a:pt x="1604" y="713"/>
                    </a:lnTo>
                    <a:lnTo>
                      <a:pt x="1650" y="685"/>
                    </a:lnTo>
                    <a:lnTo>
                      <a:pt x="1694" y="659"/>
                    </a:lnTo>
                    <a:lnTo>
                      <a:pt x="1737" y="631"/>
                    </a:lnTo>
                    <a:lnTo>
                      <a:pt x="1758" y="617"/>
                    </a:lnTo>
                    <a:lnTo>
                      <a:pt x="1778" y="604"/>
                    </a:lnTo>
                    <a:lnTo>
                      <a:pt x="1818" y="576"/>
                    </a:lnTo>
                    <a:lnTo>
                      <a:pt x="1855" y="549"/>
                    </a:lnTo>
                    <a:lnTo>
                      <a:pt x="1638" y="555"/>
                    </a:lnTo>
                    <a:lnTo>
                      <a:pt x="1609" y="573"/>
                    </a:lnTo>
                    <a:lnTo>
                      <a:pt x="1578" y="591"/>
                    </a:lnTo>
                    <a:lnTo>
                      <a:pt x="1545" y="608"/>
                    </a:lnTo>
                    <a:lnTo>
                      <a:pt x="1511" y="625"/>
                    </a:lnTo>
                    <a:lnTo>
                      <a:pt x="1493" y="635"/>
                    </a:lnTo>
                    <a:lnTo>
                      <a:pt x="1475" y="643"/>
                    </a:lnTo>
                    <a:lnTo>
                      <a:pt x="1436" y="660"/>
                    </a:lnTo>
                    <a:lnTo>
                      <a:pt x="1397" y="677"/>
                    </a:lnTo>
                    <a:lnTo>
                      <a:pt x="1376" y="685"/>
                    </a:lnTo>
                    <a:lnTo>
                      <a:pt x="1356" y="694"/>
                    </a:lnTo>
                    <a:lnTo>
                      <a:pt x="1365" y="678"/>
                    </a:lnTo>
                    <a:lnTo>
                      <a:pt x="1375" y="662"/>
                    </a:lnTo>
                    <a:lnTo>
                      <a:pt x="1382" y="646"/>
                    </a:lnTo>
                    <a:lnTo>
                      <a:pt x="1389" y="630"/>
                    </a:lnTo>
                    <a:lnTo>
                      <a:pt x="1395" y="612"/>
                    </a:lnTo>
                    <a:lnTo>
                      <a:pt x="1401" y="595"/>
                    </a:lnTo>
                    <a:lnTo>
                      <a:pt x="1406" y="577"/>
                    </a:lnTo>
                    <a:lnTo>
                      <a:pt x="1409" y="559"/>
                    </a:lnTo>
                    <a:lnTo>
                      <a:pt x="1220" y="564"/>
                    </a:lnTo>
                    <a:lnTo>
                      <a:pt x="1209" y="565"/>
                    </a:lnTo>
                    <a:lnTo>
                      <a:pt x="1199" y="568"/>
                    </a:lnTo>
                    <a:lnTo>
                      <a:pt x="1188" y="570"/>
                    </a:lnTo>
                    <a:lnTo>
                      <a:pt x="1177" y="575"/>
                    </a:lnTo>
                    <a:lnTo>
                      <a:pt x="1167" y="579"/>
                    </a:lnTo>
                    <a:lnTo>
                      <a:pt x="1159" y="585"/>
                    </a:lnTo>
                    <a:lnTo>
                      <a:pt x="1151" y="591"/>
                    </a:lnTo>
                    <a:lnTo>
                      <a:pt x="1142" y="598"/>
                    </a:lnTo>
                    <a:lnTo>
                      <a:pt x="1135" y="605"/>
                    </a:lnTo>
                    <a:lnTo>
                      <a:pt x="1129" y="613"/>
                    </a:lnTo>
                    <a:lnTo>
                      <a:pt x="1123" y="622"/>
                    </a:lnTo>
                    <a:lnTo>
                      <a:pt x="1118" y="631"/>
                    </a:lnTo>
                    <a:lnTo>
                      <a:pt x="1113" y="641"/>
                    </a:lnTo>
                    <a:lnTo>
                      <a:pt x="1111" y="650"/>
                    </a:lnTo>
                    <a:lnTo>
                      <a:pt x="1109" y="662"/>
                    </a:lnTo>
                    <a:lnTo>
                      <a:pt x="1106" y="673"/>
                    </a:lnTo>
                    <a:lnTo>
                      <a:pt x="1076" y="960"/>
                    </a:lnTo>
                    <a:close/>
                    <a:moveTo>
                      <a:pt x="2151" y="155"/>
                    </a:moveTo>
                    <a:lnTo>
                      <a:pt x="2150" y="146"/>
                    </a:lnTo>
                    <a:lnTo>
                      <a:pt x="2148" y="136"/>
                    </a:lnTo>
                    <a:lnTo>
                      <a:pt x="2145" y="128"/>
                    </a:lnTo>
                    <a:lnTo>
                      <a:pt x="2143" y="120"/>
                    </a:lnTo>
                    <a:lnTo>
                      <a:pt x="2139" y="111"/>
                    </a:lnTo>
                    <a:lnTo>
                      <a:pt x="2135" y="103"/>
                    </a:lnTo>
                    <a:lnTo>
                      <a:pt x="2130" y="96"/>
                    </a:lnTo>
                    <a:lnTo>
                      <a:pt x="2124" y="88"/>
                    </a:lnTo>
                    <a:lnTo>
                      <a:pt x="2118" y="81"/>
                    </a:lnTo>
                    <a:lnTo>
                      <a:pt x="2112" y="74"/>
                    </a:lnTo>
                    <a:lnTo>
                      <a:pt x="2105" y="68"/>
                    </a:lnTo>
                    <a:lnTo>
                      <a:pt x="2096" y="62"/>
                    </a:lnTo>
                    <a:lnTo>
                      <a:pt x="2079" y="50"/>
                    </a:lnTo>
                    <a:lnTo>
                      <a:pt x="2070" y="45"/>
                    </a:lnTo>
                    <a:lnTo>
                      <a:pt x="2060" y="40"/>
                    </a:lnTo>
                    <a:lnTo>
                      <a:pt x="2049" y="36"/>
                    </a:lnTo>
                    <a:lnTo>
                      <a:pt x="2039" y="31"/>
                    </a:lnTo>
                    <a:lnTo>
                      <a:pt x="2015" y="22"/>
                    </a:lnTo>
                    <a:lnTo>
                      <a:pt x="2003" y="19"/>
                    </a:lnTo>
                    <a:lnTo>
                      <a:pt x="1989" y="16"/>
                    </a:lnTo>
                    <a:lnTo>
                      <a:pt x="1962" y="10"/>
                    </a:lnTo>
                    <a:lnTo>
                      <a:pt x="1947" y="8"/>
                    </a:lnTo>
                    <a:lnTo>
                      <a:pt x="1933" y="6"/>
                    </a:lnTo>
                    <a:lnTo>
                      <a:pt x="1902" y="3"/>
                    </a:lnTo>
                    <a:lnTo>
                      <a:pt x="1869" y="1"/>
                    </a:lnTo>
                    <a:lnTo>
                      <a:pt x="1851" y="1"/>
                    </a:lnTo>
                    <a:lnTo>
                      <a:pt x="1835" y="0"/>
                    </a:lnTo>
                    <a:lnTo>
                      <a:pt x="1799" y="1"/>
                    </a:lnTo>
                    <a:lnTo>
                      <a:pt x="1760" y="2"/>
                    </a:lnTo>
                    <a:lnTo>
                      <a:pt x="1722" y="5"/>
                    </a:lnTo>
                    <a:lnTo>
                      <a:pt x="1681" y="8"/>
                    </a:lnTo>
                    <a:lnTo>
                      <a:pt x="1661" y="10"/>
                    </a:lnTo>
                    <a:lnTo>
                      <a:pt x="1639" y="13"/>
                    </a:lnTo>
                    <a:lnTo>
                      <a:pt x="1596" y="19"/>
                    </a:lnTo>
                    <a:lnTo>
                      <a:pt x="1551" y="26"/>
                    </a:lnTo>
                    <a:lnTo>
                      <a:pt x="1506" y="34"/>
                    </a:lnTo>
                    <a:lnTo>
                      <a:pt x="1458" y="44"/>
                    </a:lnTo>
                    <a:lnTo>
                      <a:pt x="1411" y="55"/>
                    </a:lnTo>
                    <a:lnTo>
                      <a:pt x="1362" y="67"/>
                    </a:lnTo>
                    <a:lnTo>
                      <a:pt x="1337" y="74"/>
                    </a:lnTo>
                    <a:lnTo>
                      <a:pt x="1311" y="80"/>
                    </a:lnTo>
                    <a:lnTo>
                      <a:pt x="1261" y="94"/>
                    </a:lnTo>
                    <a:lnTo>
                      <a:pt x="1209" y="110"/>
                    </a:lnTo>
                    <a:lnTo>
                      <a:pt x="1157" y="127"/>
                    </a:lnTo>
                    <a:lnTo>
                      <a:pt x="1104" y="144"/>
                    </a:lnTo>
                    <a:lnTo>
                      <a:pt x="1117" y="366"/>
                    </a:lnTo>
                    <a:lnTo>
                      <a:pt x="1118" y="377"/>
                    </a:lnTo>
                    <a:lnTo>
                      <a:pt x="1121" y="389"/>
                    </a:lnTo>
                    <a:lnTo>
                      <a:pt x="1123" y="399"/>
                    </a:lnTo>
                    <a:lnTo>
                      <a:pt x="1127" y="410"/>
                    </a:lnTo>
                    <a:lnTo>
                      <a:pt x="1129" y="413"/>
                    </a:lnTo>
                    <a:lnTo>
                      <a:pt x="1131" y="418"/>
                    </a:lnTo>
                    <a:lnTo>
                      <a:pt x="1136" y="426"/>
                    </a:lnTo>
                    <a:lnTo>
                      <a:pt x="1142" y="435"/>
                    </a:lnTo>
                    <a:lnTo>
                      <a:pt x="1149" y="442"/>
                    </a:lnTo>
                    <a:lnTo>
                      <a:pt x="1157" y="448"/>
                    </a:lnTo>
                    <a:lnTo>
                      <a:pt x="1164" y="454"/>
                    </a:lnTo>
                    <a:lnTo>
                      <a:pt x="1173" y="459"/>
                    </a:lnTo>
                    <a:lnTo>
                      <a:pt x="1183" y="463"/>
                    </a:lnTo>
                    <a:lnTo>
                      <a:pt x="1193" y="467"/>
                    </a:lnTo>
                    <a:lnTo>
                      <a:pt x="1203" y="469"/>
                    </a:lnTo>
                    <a:lnTo>
                      <a:pt x="1215" y="472"/>
                    </a:lnTo>
                    <a:lnTo>
                      <a:pt x="1227" y="473"/>
                    </a:lnTo>
                    <a:lnTo>
                      <a:pt x="1413" y="484"/>
                    </a:lnTo>
                    <a:lnTo>
                      <a:pt x="1411" y="463"/>
                    </a:lnTo>
                    <a:lnTo>
                      <a:pt x="1409" y="444"/>
                    </a:lnTo>
                    <a:lnTo>
                      <a:pt x="1404" y="425"/>
                    </a:lnTo>
                    <a:lnTo>
                      <a:pt x="1399" y="406"/>
                    </a:lnTo>
                    <a:lnTo>
                      <a:pt x="1392" y="386"/>
                    </a:lnTo>
                    <a:lnTo>
                      <a:pt x="1383" y="365"/>
                    </a:lnTo>
                    <a:lnTo>
                      <a:pt x="1374" y="346"/>
                    </a:lnTo>
                    <a:lnTo>
                      <a:pt x="1369" y="338"/>
                    </a:lnTo>
                    <a:lnTo>
                      <a:pt x="1364" y="328"/>
                    </a:lnTo>
                    <a:lnTo>
                      <a:pt x="1352" y="311"/>
                    </a:lnTo>
                    <a:lnTo>
                      <a:pt x="1340" y="295"/>
                    </a:lnTo>
                    <a:lnTo>
                      <a:pt x="1327" y="279"/>
                    </a:lnTo>
                    <a:lnTo>
                      <a:pt x="1313" y="263"/>
                    </a:lnTo>
                    <a:lnTo>
                      <a:pt x="1363" y="259"/>
                    </a:lnTo>
                    <a:lnTo>
                      <a:pt x="1411" y="255"/>
                    </a:lnTo>
                    <a:lnTo>
                      <a:pt x="1457" y="253"/>
                    </a:lnTo>
                    <a:lnTo>
                      <a:pt x="1479" y="251"/>
                    </a:lnTo>
                    <a:lnTo>
                      <a:pt x="1500" y="251"/>
                    </a:lnTo>
                    <a:lnTo>
                      <a:pt x="1521" y="251"/>
                    </a:lnTo>
                    <a:lnTo>
                      <a:pt x="1542" y="253"/>
                    </a:lnTo>
                    <a:lnTo>
                      <a:pt x="1561" y="254"/>
                    </a:lnTo>
                    <a:lnTo>
                      <a:pt x="1580" y="255"/>
                    </a:lnTo>
                    <a:lnTo>
                      <a:pt x="1616" y="259"/>
                    </a:lnTo>
                    <a:lnTo>
                      <a:pt x="1634" y="261"/>
                    </a:lnTo>
                    <a:lnTo>
                      <a:pt x="1650" y="265"/>
                    </a:lnTo>
                    <a:lnTo>
                      <a:pt x="1680" y="272"/>
                    </a:lnTo>
                    <a:lnTo>
                      <a:pt x="1694" y="275"/>
                    </a:lnTo>
                    <a:lnTo>
                      <a:pt x="1707" y="280"/>
                    </a:lnTo>
                    <a:lnTo>
                      <a:pt x="1719" y="285"/>
                    </a:lnTo>
                    <a:lnTo>
                      <a:pt x="1730" y="290"/>
                    </a:lnTo>
                    <a:lnTo>
                      <a:pt x="1741" y="296"/>
                    </a:lnTo>
                    <a:lnTo>
                      <a:pt x="1751" y="300"/>
                    </a:lnTo>
                    <a:lnTo>
                      <a:pt x="1759" y="308"/>
                    </a:lnTo>
                    <a:lnTo>
                      <a:pt x="1767" y="314"/>
                    </a:lnTo>
                    <a:lnTo>
                      <a:pt x="1773" y="321"/>
                    </a:lnTo>
                    <a:lnTo>
                      <a:pt x="1779" y="328"/>
                    </a:lnTo>
                    <a:lnTo>
                      <a:pt x="1784" y="336"/>
                    </a:lnTo>
                    <a:lnTo>
                      <a:pt x="1788" y="344"/>
                    </a:lnTo>
                    <a:lnTo>
                      <a:pt x="1791" y="352"/>
                    </a:lnTo>
                    <a:lnTo>
                      <a:pt x="1793" y="362"/>
                    </a:lnTo>
                    <a:lnTo>
                      <a:pt x="1793" y="369"/>
                    </a:lnTo>
                    <a:lnTo>
                      <a:pt x="1793" y="377"/>
                    </a:lnTo>
                    <a:lnTo>
                      <a:pt x="1791" y="386"/>
                    </a:lnTo>
                    <a:lnTo>
                      <a:pt x="1790" y="394"/>
                    </a:lnTo>
                    <a:lnTo>
                      <a:pt x="1787" y="402"/>
                    </a:lnTo>
                    <a:lnTo>
                      <a:pt x="1784" y="411"/>
                    </a:lnTo>
                    <a:lnTo>
                      <a:pt x="1779" y="419"/>
                    </a:lnTo>
                    <a:lnTo>
                      <a:pt x="1775" y="428"/>
                    </a:lnTo>
                    <a:lnTo>
                      <a:pt x="1769" y="436"/>
                    </a:lnTo>
                    <a:lnTo>
                      <a:pt x="1763" y="446"/>
                    </a:lnTo>
                    <a:lnTo>
                      <a:pt x="1755" y="454"/>
                    </a:lnTo>
                    <a:lnTo>
                      <a:pt x="1748" y="463"/>
                    </a:lnTo>
                    <a:lnTo>
                      <a:pt x="1730" y="481"/>
                    </a:lnTo>
                    <a:lnTo>
                      <a:pt x="1721" y="490"/>
                    </a:lnTo>
                    <a:lnTo>
                      <a:pt x="1711" y="499"/>
                    </a:lnTo>
                    <a:lnTo>
                      <a:pt x="1904" y="510"/>
                    </a:lnTo>
                    <a:lnTo>
                      <a:pt x="1920" y="497"/>
                    </a:lnTo>
                    <a:lnTo>
                      <a:pt x="1934" y="485"/>
                    </a:lnTo>
                    <a:lnTo>
                      <a:pt x="1962" y="461"/>
                    </a:lnTo>
                    <a:lnTo>
                      <a:pt x="1988" y="437"/>
                    </a:lnTo>
                    <a:lnTo>
                      <a:pt x="2012" y="413"/>
                    </a:lnTo>
                    <a:lnTo>
                      <a:pt x="2035" y="389"/>
                    </a:lnTo>
                    <a:lnTo>
                      <a:pt x="2055" y="365"/>
                    </a:lnTo>
                    <a:lnTo>
                      <a:pt x="2075" y="342"/>
                    </a:lnTo>
                    <a:lnTo>
                      <a:pt x="2083" y="332"/>
                    </a:lnTo>
                    <a:lnTo>
                      <a:pt x="2091" y="320"/>
                    </a:lnTo>
                    <a:lnTo>
                      <a:pt x="2106" y="298"/>
                    </a:lnTo>
                    <a:lnTo>
                      <a:pt x="2119" y="275"/>
                    </a:lnTo>
                    <a:lnTo>
                      <a:pt x="2130" y="254"/>
                    </a:lnTo>
                    <a:lnTo>
                      <a:pt x="2138" y="233"/>
                    </a:lnTo>
                    <a:lnTo>
                      <a:pt x="2145" y="213"/>
                    </a:lnTo>
                    <a:lnTo>
                      <a:pt x="2148" y="202"/>
                    </a:lnTo>
                    <a:lnTo>
                      <a:pt x="2149" y="193"/>
                    </a:lnTo>
                    <a:lnTo>
                      <a:pt x="2150" y="183"/>
                    </a:lnTo>
                    <a:lnTo>
                      <a:pt x="2151" y="173"/>
                    </a:lnTo>
                    <a:lnTo>
                      <a:pt x="2151" y="164"/>
                    </a:lnTo>
                    <a:lnTo>
                      <a:pt x="2151" y="15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i-FI" sz="2400"/>
              </a:p>
            </p:txBody>
          </p:sp>
        </p:grpSp>
      </p:grpSp>
      <p:sp>
        <p:nvSpPr>
          <p:cNvPr id="7" name="TextBox 6"/>
          <p:cNvSpPr txBox="1"/>
          <p:nvPr userDrawn="1"/>
        </p:nvSpPr>
        <p:spPr>
          <a:xfrm>
            <a:off x="719667" y="3812119"/>
            <a:ext cx="10752667" cy="8657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/>
                <a:ea typeface="+mj-ea"/>
                <a:cs typeface="+mj-cs"/>
              </a:rPr>
              <a:t>Insight Creates Value</a:t>
            </a:r>
            <a:endParaRPr lang="fi-FI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562557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81503146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9667" y="1701800"/>
            <a:ext cx="5184312" cy="4127501"/>
          </a:xfrm>
        </p:spPr>
        <p:txBody>
          <a:bodyPr/>
          <a:lstStyle>
            <a:lvl1pPr>
              <a:defRPr sz="2667"/>
            </a:lvl1pPr>
            <a:lvl2pPr>
              <a:defRPr sz="2133"/>
            </a:lvl2pPr>
            <a:lvl3pPr>
              <a:defRPr sz="1733"/>
            </a:lvl3pPr>
            <a:lvl4pPr>
              <a:defRPr sz="1467"/>
            </a:lvl4pPr>
            <a:lvl5pPr>
              <a:defRPr sz="13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021" y="1701800"/>
            <a:ext cx="5184312" cy="4127501"/>
          </a:xfrm>
        </p:spPr>
        <p:txBody>
          <a:bodyPr/>
          <a:lstStyle>
            <a:lvl1pPr>
              <a:defRPr sz="2667"/>
            </a:lvl1pPr>
            <a:lvl2pPr>
              <a:defRPr sz="2133"/>
            </a:lvl2pPr>
            <a:lvl3pPr>
              <a:defRPr sz="1733"/>
            </a:lvl3pPr>
            <a:lvl4pPr>
              <a:defRPr sz="1467"/>
            </a:lvl4pPr>
            <a:lvl5pPr>
              <a:defRPr sz="13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500197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6867" y="1221318"/>
            <a:ext cx="9025467" cy="1246716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46867" y="2468033"/>
            <a:ext cx="4321208" cy="3361268"/>
          </a:xfrm>
        </p:spPr>
        <p:txBody>
          <a:bodyPr/>
          <a:lstStyle>
            <a:lvl1pPr>
              <a:defRPr sz="2133"/>
            </a:lvl1pPr>
            <a:lvl2pPr>
              <a:defRPr sz="2133"/>
            </a:lvl2pPr>
            <a:lvl3pPr>
              <a:defRPr sz="1733"/>
            </a:lvl3pPr>
            <a:lvl4pPr>
              <a:defRPr sz="1467"/>
            </a:lvl4pPr>
            <a:lvl5pPr>
              <a:defRPr sz="13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52117" y="2468033"/>
            <a:ext cx="4320216" cy="3361268"/>
          </a:xfrm>
        </p:spPr>
        <p:txBody>
          <a:bodyPr/>
          <a:lstStyle>
            <a:lvl1pPr>
              <a:defRPr sz="2133"/>
            </a:lvl1pPr>
            <a:lvl2pPr>
              <a:defRPr sz="2133"/>
            </a:lvl2pPr>
            <a:lvl3pPr>
              <a:defRPr sz="1733"/>
            </a:lvl3pPr>
            <a:lvl4pPr>
              <a:defRPr sz="1467"/>
            </a:lvl4pPr>
            <a:lvl5pPr>
              <a:defRPr sz="13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>
                <a:solidFill>
                  <a:srgbClr val="7E7E7E"/>
                </a:solidFill>
              </a:rPr>
              <a:t>8 Feb 2017</a:t>
            </a:r>
            <a:endParaRPr lang="en-US" dirty="0">
              <a:solidFill>
                <a:srgbClr val="7E7E7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7E7E7E"/>
                </a:solidFill>
              </a:rPr>
              <a:t>Kemppi Oy / Kari Kemppi</a:t>
            </a:r>
            <a:endParaRPr lang="en-US" dirty="0">
              <a:solidFill>
                <a:srgbClr val="7E7E7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smtClean="0">
                <a:solidFill>
                  <a:srgbClr val="7E7E7E"/>
                </a:solidFill>
              </a:rPr>
              <a:pPr/>
              <a:t>‹#›</a:t>
            </a:fld>
            <a:endParaRPr lang="en-US" dirty="0">
              <a:solidFill>
                <a:srgbClr val="7E7E7E"/>
              </a:solidFill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4" y="262468"/>
            <a:ext cx="11523133" cy="38311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32516" y="1508785"/>
            <a:ext cx="1731235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6867" y="1221318"/>
            <a:ext cx="9025467" cy="124671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46867" y="2468033"/>
            <a:ext cx="4321208" cy="3361268"/>
          </a:xfrm>
        </p:spPr>
        <p:txBody>
          <a:bodyPr/>
          <a:lstStyle>
            <a:lvl1pPr>
              <a:defRPr sz="2133">
                <a:solidFill>
                  <a:schemeClr val="bg1"/>
                </a:solidFill>
              </a:defRPr>
            </a:lvl1pPr>
            <a:lvl2pPr>
              <a:defRPr sz="2133">
                <a:solidFill>
                  <a:schemeClr val="bg1"/>
                </a:solidFill>
              </a:defRPr>
            </a:lvl2pPr>
            <a:lvl3pPr>
              <a:defRPr sz="1733">
                <a:solidFill>
                  <a:schemeClr val="bg1"/>
                </a:solidFill>
              </a:defRPr>
            </a:lvl3pPr>
            <a:lvl4pPr>
              <a:defRPr sz="1467">
                <a:solidFill>
                  <a:schemeClr val="bg1"/>
                </a:solidFill>
              </a:defRPr>
            </a:lvl4pPr>
            <a:lvl5pPr>
              <a:defRPr sz="1333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52117" y="2468033"/>
            <a:ext cx="4320216" cy="3361268"/>
          </a:xfrm>
        </p:spPr>
        <p:txBody>
          <a:bodyPr/>
          <a:lstStyle>
            <a:lvl1pPr>
              <a:defRPr sz="2133">
                <a:solidFill>
                  <a:schemeClr val="bg1"/>
                </a:solidFill>
              </a:defRPr>
            </a:lvl1pPr>
            <a:lvl2pPr>
              <a:defRPr sz="2133">
                <a:solidFill>
                  <a:schemeClr val="bg1"/>
                </a:solidFill>
              </a:defRPr>
            </a:lvl2pPr>
            <a:lvl3pPr>
              <a:defRPr sz="1733">
                <a:solidFill>
                  <a:schemeClr val="bg1"/>
                </a:solidFill>
              </a:defRPr>
            </a:lvl3pPr>
            <a:lvl4pPr>
              <a:defRPr sz="1467">
                <a:solidFill>
                  <a:schemeClr val="bg1"/>
                </a:solidFill>
              </a:defRPr>
            </a:lvl4pPr>
            <a:lvl5pPr>
              <a:defRPr sz="1333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fi-FI">
                <a:solidFill>
                  <a:srgbClr val="CCCCCC"/>
                </a:solidFill>
              </a:rPr>
              <a:t>8 Feb 2017</a:t>
            </a:r>
            <a:endParaRPr lang="en-US" dirty="0">
              <a:solidFill>
                <a:srgbClr val="CCCCC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CCCCCC"/>
                </a:solidFill>
              </a:rPr>
              <a:t>Kemppi Oy / Kari Kemppi</a:t>
            </a:r>
            <a:endParaRPr lang="en-US" dirty="0">
              <a:solidFill>
                <a:srgbClr val="CCCC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FA55B9-229E-4B3A-A209-0F574EA7BFE1}" type="slidenum">
              <a:rPr lang="en-US" smtClean="0">
                <a:solidFill>
                  <a:srgbClr val="CCCCCC"/>
                </a:solidFill>
              </a:rPr>
              <a:pPr/>
              <a:t>‹#›</a:t>
            </a:fld>
            <a:endParaRPr lang="en-US" dirty="0">
              <a:solidFill>
                <a:srgbClr val="CCCCCC"/>
              </a:solidFill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4" y="262468"/>
            <a:ext cx="11523133" cy="38311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32516" y="1508785"/>
            <a:ext cx="1731235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6867" y="1221318"/>
            <a:ext cx="9025467" cy="1246716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>
                <a:solidFill>
                  <a:srgbClr val="7E7E7E"/>
                </a:solidFill>
              </a:rPr>
              <a:t>8 Feb 2017</a:t>
            </a:r>
            <a:endParaRPr lang="en-US" dirty="0">
              <a:solidFill>
                <a:srgbClr val="7E7E7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7E7E7E"/>
                </a:solidFill>
              </a:rPr>
              <a:t>Kemppi Oy / Kari Kemppi</a:t>
            </a:r>
            <a:endParaRPr lang="en-US" dirty="0">
              <a:solidFill>
                <a:srgbClr val="7E7E7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smtClean="0">
                <a:solidFill>
                  <a:srgbClr val="7E7E7E"/>
                </a:solidFill>
              </a:rPr>
              <a:pPr/>
              <a:t>‹#›</a:t>
            </a:fld>
            <a:endParaRPr lang="en-US" dirty="0">
              <a:solidFill>
                <a:srgbClr val="7E7E7E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2446867" y="2948948"/>
            <a:ext cx="4321208" cy="2880353"/>
          </a:xfrm>
        </p:spPr>
        <p:txBody>
          <a:bodyPr/>
          <a:lstStyle>
            <a:lvl1pPr>
              <a:defRPr sz="2133"/>
            </a:lvl1pPr>
            <a:lvl2pPr>
              <a:defRPr sz="2133"/>
            </a:lvl2pPr>
            <a:lvl3pPr>
              <a:defRPr sz="1733"/>
            </a:lvl3pPr>
            <a:lvl4pPr>
              <a:defRPr sz="1467"/>
            </a:lvl4pPr>
            <a:lvl5pPr>
              <a:defRPr sz="13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7152117" y="2948948"/>
            <a:ext cx="4320216" cy="2880353"/>
          </a:xfrm>
        </p:spPr>
        <p:txBody>
          <a:bodyPr/>
          <a:lstStyle>
            <a:lvl1pPr>
              <a:defRPr sz="2133"/>
            </a:lvl1pPr>
            <a:lvl2pPr>
              <a:defRPr sz="2133"/>
            </a:lvl2pPr>
            <a:lvl3pPr>
              <a:defRPr sz="1733"/>
            </a:lvl3pPr>
            <a:lvl4pPr>
              <a:defRPr sz="1467"/>
            </a:lvl4pPr>
            <a:lvl5pPr>
              <a:defRPr sz="13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2446867" y="2468033"/>
            <a:ext cx="4321208" cy="38490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133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7152117" y="2468033"/>
            <a:ext cx="4320216" cy="384903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133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332516" y="1508785"/>
            <a:ext cx="1731235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334434" y="262468"/>
            <a:ext cx="11523133" cy="38311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6867" y="2468033"/>
            <a:ext cx="4321208" cy="3361267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>
                <a:solidFill>
                  <a:srgbClr val="7E7E7E"/>
                </a:solidFill>
              </a:rPr>
              <a:t>8 Feb 2017</a:t>
            </a:r>
            <a:endParaRPr lang="en-US" dirty="0">
              <a:solidFill>
                <a:srgbClr val="7E7E7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7E7E7E"/>
                </a:solidFill>
              </a:rPr>
              <a:t>Kemppi Oy / Kari Kemppi</a:t>
            </a:r>
            <a:endParaRPr lang="en-US" dirty="0">
              <a:solidFill>
                <a:srgbClr val="7E7E7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smtClean="0">
                <a:solidFill>
                  <a:srgbClr val="7E7E7E"/>
                </a:solidFill>
              </a:rPr>
              <a:pPr/>
              <a:t>‹#›</a:t>
            </a:fld>
            <a:endParaRPr lang="en-US" dirty="0">
              <a:solidFill>
                <a:srgbClr val="7E7E7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152117" y="2468035"/>
            <a:ext cx="4320216" cy="336126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32516" y="1508785"/>
            <a:ext cx="1731235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262468"/>
            <a:ext cx="11523133" cy="38311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6867" y="2468033"/>
            <a:ext cx="6241421" cy="3361267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>
                <a:solidFill>
                  <a:srgbClr val="7E7E7E"/>
                </a:solidFill>
              </a:rPr>
              <a:t>8 Feb 2017</a:t>
            </a:r>
            <a:endParaRPr lang="en-US" dirty="0">
              <a:solidFill>
                <a:srgbClr val="7E7E7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7E7E7E"/>
                </a:solidFill>
              </a:rPr>
              <a:t>Kemppi Oy / Kari Kemppi</a:t>
            </a:r>
            <a:endParaRPr lang="en-US" dirty="0">
              <a:solidFill>
                <a:srgbClr val="7E7E7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smtClean="0">
                <a:solidFill>
                  <a:srgbClr val="7E7E7E"/>
                </a:solidFill>
              </a:rPr>
              <a:pPr/>
              <a:t>‹#›</a:t>
            </a:fld>
            <a:endParaRPr lang="en-US" dirty="0">
              <a:solidFill>
                <a:srgbClr val="7E7E7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879417" y="2468033"/>
            <a:ext cx="2592916" cy="336126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32516" y="1508785"/>
            <a:ext cx="1731235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262468"/>
            <a:ext cx="11523133" cy="38311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>
                <a:solidFill>
                  <a:srgbClr val="7E7E7E"/>
                </a:solidFill>
              </a:rPr>
              <a:t>8 Feb 2017</a:t>
            </a:r>
            <a:endParaRPr lang="en-US" dirty="0">
              <a:solidFill>
                <a:srgbClr val="7E7E7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7E7E7E"/>
                </a:solidFill>
              </a:rPr>
              <a:t>Kemppi Oy / Kari Kemppi</a:t>
            </a:r>
            <a:endParaRPr lang="en-US" dirty="0">
              <a:solidFill>
                <a:srgbClr val="7E7E7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smtClean="0">
                <a:solidFill>
                  <a:srgbClr val="7E7E7E"/>
                </a:solidFill>
              </a:rPr>
              <a:pPr/>
              <a:t>‹#›</a:t>
            </a:fld>
            <a:endParaRPr lang="en-US" dirty="0">
              <a:solidFill>
                <a:srgbClr val="7E7E7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446867" y="2468033"/>
            <a:ext cx="9025467" cy="336126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32516" y="1508785"/>
            <a:ext cx="1731235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262468"/>
            <a:ext cx="11523133" cy="38311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>
                <a:solidFill>
                  <a:srgbClr val="7E7E7E"/>
                </a:solidFill>
              </a:rPr>
              <a:t>8 Feb 2017</a:t>
            </a:r>
            <a:endParaRPr lang="en-US" dirty="0">
              <a:solidFill>
                <a:srgbClr val="7E7E7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7E7E7E"/>
                </a:solidFill>
              </a:rPr>
              <a:t>Kemppi Oy / Kari Kemppi</a:t>
            </a:r>
            <a:endParaRPr lang="en-US" dirty="0">
              <a:solidFill>
                <a:srgbClr val="7E7E7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smtClean="0">
                <a:solidFill>
                  <a:srgbClr val="7E7E7E"/>
                </a:solidFill>
              </a:rPr>
              <a:pPr/>
              <a:t>‹#›</a:t>
            </a:fld>
            <a:endParaRPr lang="en-US" dirty="0">
              <a:solidFill>
                <a:srgbClr val="7E7E7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19667" y="740702"/>
            <a:ext cx="10752667" cy="508859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262468"/>
            <a:ext cx="11523133" cy="38311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accent1"/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>
                <a:solidFill>
                  <a:srgbClr val="7E7E7E"/>
                </a:solidFill>
              </a:rPr>
              <a:t>8 Feb 2017</a:t>
            </a:r>
            <a:endParaRPr lang="en-US" dirty="0">
              <a:solidFill>
                <a:srgbClr val="7E7E7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7E7E7E"/>
                </a:solidFill>
              </a:rPr>
              <a:t>Kemppi Oy / Kari Kemppi</a:t>
            </a:r>
            <a:endParaRPr lang="en-US" dirty="0">
              <a:solidFill>
                <a:srgbClr val="7E7E7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smtClean="0">
                <a:solidFill>
                  <a:srgbClr val="7E7E7E"/>
                </a:solidFill>
              </a:rPr>
              <a:pPr/>
              <a:t>‹#›</a:t>
            </a:fld>
            <a:endParaRPr lang="en-US" dirty="0">
              <a:solidFill>
                <a:srgbClr val="7E7E7E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2516" y="1508785"/>
            <a:ext cx="1731235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4" y="262468"/>
            <a:ext cx="11523133" cy="38311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fi-FI">
                <a:solidFill>
                  <a:srgbClr val="CCCCCC"/>
                </a:solidFill>
              </a:rPr>
              <a:t>8 Feb 2017</a:t>
            </a:r>
            <a:endParaRPr lang="en-US" dirty="0">
              <a:solidFill>
                <a:srgbClr val="CCCCC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CCCCCC"/>
                </a:solidFill>
              </a:rPr>
              <a:t>Kemppi Oy / Kari Kemppi</a:t>
            </a:r>
            <a:endParaRPr lang="en-US" dirty="0">
              <a:solidFill>
                <a:srgbClr val="CCCCC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FA55B9-229E-4B3A-A209-0F574EA7BFE1}" type="slidenum">
              <a:rPr lang="en-US" smtClean="0">
                <a:solidFill>
                  <a:srgbClr val="CCCCCC"/>
                </a:solidFill>
              </a:rPr>
              <a:pPr/>
              <a:t>‹#›</a:t>
            </a:fld>
            <a:endParaRPr lang="en-US" dirty="0">
              <a:solidFill>
                <a:srgbClr val="CCCCCC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2516" y="1508785"/>
            <a:ext cx="1731235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4" y="262468"/>
            <a:ext cx="11523133" cy="38311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>
                <a:solidFill>
                  <a:srgbClr val="7E7E7E"/>
                </a:solidFill>
              </a:rPr>
              <a:t>8 Feb 2017</a:t>
            </a:r>
            <a:endParaRPr lang="en-US" dirty="0">
              <a:solidFill>
                <a:srgbClr val="7E7E7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7E7E7E"/>
                </a:solidFill>
              </a:rPr>
              <a:t>Kemppi Oy / Kari Kemppi</a:t>
            </a:r>
            <a:endParaRPr lang="en-US" dirty="0">
              <a:solidFill>
                <a:srgbClr val="7E7E7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smtClean="0">
                <a:solidFill>
                  <a:srgbClr val="7E7E7E"/>
                </a:solidFill>
              </a:rPr>
              <a:pPr/>
              <a:t>‹#›</a:t>
            </a:fld>
            <a:endParaRPr lang="en-US" dirty="0">
              <a:solidFill>
                <a:srgbClr val="7E7E7E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32516" y="1508785"/>
            <a:ext cx="1731235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4" y="262468"/>
            <a:ext cx="11523133" cy="38311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>
                <a:solidFill>
                  <a:srgbClr val="7E7E7E"/>
                </a:solidFill>
              </a:rPr>
              <a:t>8 Feb 2017</a:t>
            </a:r>
            <a:endParaRPr lang="en-US" dirty="0">
              <a:solidFill>
                <a:srgbClr val="7E7E7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7E7E7E"/>
                </a:solidFill>
              </a:rPr>
              <a:t>Kemppi Oy / Kari Kemppi</a:t>
            </a:r>
            <a:endParaRPr lang="en-US" dirty="0">
              <a:solidFill>
                <a:srgbClr val="7E7E7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smtClean="0">
                <a:solidFill>
                  <a:srgbClr val="7E7E7E"/>
                </a:solidFill>
              </a:rPr>
              <a:pPr/>
              <a:t>‹#›</a:t>
            </a:fld>
            <a:endParaRPr lang="en-US" dirty="0">
              <a:solidFill>
                <a:srgbClr val="7E7E7E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(editabl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9667" y="3909053"/>
            <a:ext cx="10752667" cy="768779"/>
          </a:xfrm>
        </p:spPr>
        <p:txBody>
          <a:bodyPr anchor="t" anchorCtr="0"/>
          <a:lstStyle>
            <a:lvl1pPr algn="ctr">
              <a:defRPr sz="53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Add thank you text or slogan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667" y="4869161"/>
            <a:ext cx="10752667" cy="96113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333">
                <a:solidFill>
                  <a:schemeClr val="bg1"/>
                </a:solidFill>
                <a:latin typeface="Segoe UI Semibold" panose="020B0702040204020203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Your Contact details.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 Feb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Kemppi Oy / Kari Kemppi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4FA55B9-229E-4B3A-A209-0F574EA7BFE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8" name="Group 17"/>
          <p:cNvGrpSpPr>
            <a:grpSpLocks noChangeAspect="1"/>
          </p:cNvGrpSpPr>
          <p:nvPr userDrawn="1"/>
        </p:nvGrpSpPr>
        <p:grpSpPr>
          <a:xfrm>
            <a:off x="4142698" y="2756926"/>
            <a:ext cx="3906605" cy="768085"/>
            <a:chOff x="2627313" y="558800"/>
            <a:chExt cx="3560762" cy="700088"/>
          </a:xfrm>
        </p:grpSpPr>
        <p:sp>
          <p:nvSpPr>
            <p:cNvPr id="19" name="Freeform 6"/>
            <p:cNvSpPr>
              <a:spLocks noEditPoints="1"/>
            </p:cNvSpPr>
            <p:nvPr userDrawn="1"/>
          </p:nvSpPr>
          <p:spPr bwMode="auto">
            <a:xfrm>
              <a:off x="3484563" y="636588"/>
              <a:ext cx="2703512" cy="622300"/>
            </a:xfrm>
            <a:custGeom>
              <a:avLst/>
              <a:gdLst>
                <a:gd name="T0" fmla="*/ 9317 w 10216"/>
                <a:gd name="T1" fmla="*/ 845 h 2355"/>
                <a:gd name="T2" fmla="*/ 9879 w 10216"/>
                <a:gd name="T3" fmla="*/ 1010 h 2355"/>
                <a:gd name="T4" fmla="*/ 9756 w 10216"/>
                <a:gd name="T5" fmla="*/ 809 h 2355"/>
                <a:gd name="T6" fmla="*/ 8872 w 10216"/>
                <a:gd name="T7" fmla="*/ 1124 h 2355"/>
                <a:gd name="T8" fmla="*/ 9001 w 10216"/>
                <a:gd name="T9" fmla="*/ 747 h 2355"/>
                <a:gd name="T10" fmla="*/ 9279 w 10216"/>
                <a:gd name="T11" fmla="*/ 524 h 2355"/>
                <a:gd name="T12" fmla="*/ 9696 w 10216"/>
                <a:gd name="T13" fmla="*/ 483 h 2355"/>
                <a:gd name="T14" fmla="*/ 9963 w 10216"/>
                <a:gd name="T15" fmla="*/ 604 h 2355"/>
                <a:gd name="T16" fmla="*/ 10142 w 10216"/>
                <a:gd name="T17" fmla="*/ 835 h 2355"/>
                <a:gd name="T18" fmla="*/ 9725 w 10216"/>
                <a:gd name="T19" fmla="*/ 1274 h 2355"/>
                <a:gd name="T20" fmla="*/ 9350 w 10216"/>
                <a:gd name="T21" fmla="*/ 1483 h 2355"/>
                <a:gd name="T22" fmla="*/ 9615 w 10216"/>
                <a:gd name="T23" fmla="*/ 1569 h 2355"/>
                <a:gd name="T24" fmla="*/ 10120 w 10216"/>
                <a:gd name="T25" fmla="*/ 1671 h 2355"/>
                <a:gd name="T26" fmla="*/ 9692 w 10216"/>
                <a:gd name="T27" fmla="*/ 1847 h 2355"/>
                <a:gd name="T28" fmla="*/ 9329 w 10216"/>
                <a:gd name="T29" fmla="*/ 1816 h 2355"/>
                <a:gd name="T30" fmla="*/ 9028 w 10216"/>
                <a:gd name="T31" fmla="*/ 1617 h 2355"/>
                <a:gd name="T32" fmla="*/ 8885 w 10216"/>
                <a:gd name="T33" fmla="*/ 1311 h 2355"/>
                <a:gd name="T34" fmla="*/ 7737 w 10216"/>
                <a:gd name="T35" fmla="*/ 2047 h 2355"/>
                <a:gd name="T36" fmla="*/ 7970 w 10216"/>
                <a:gd name="T37" fmla="*/ 1836 h 2355"/>
                <a:gd name="T38" fmla="*/ 8229 w 10216"/>
                <a:gd name="T39" fmla="*/ 2081 h 2355"/>
                <a:gd name="T40" fmla="*/ 8047 w 10216"/>
                <a:gd name="T41" fmla="*/ 2287 h 2355"/>
                <a:gd name="T42" fmla="*/ 7712 w 10216"/>
                <a:gd name="T43" fmla="*/ 2354 h 2355"/>
                <a:gd name="T44" fmla="*/ 6751 w 10216"/>
                <a:gd name="T45" fmla="*/ 0 h 2355"/>
                <a:gd name="T46" fmla="*/ 7396 w 10216"/>
                <a:gd name="T47" fmla="*/ 1479 h 2355"/>
                <a:gd name="T48" fmla="*/ 5383 w 10216"/>
                <a:gd name="T49" fmla="*/ 843 h 2355"/>
                <a:gd name="T50" fmla="*/ 5138 w 10216"/>
                <a:gd name="T51" fmla="*/ 779 h 2355"/>
                <a:gd name="T52" fmla="*/ 4892 w 10216"/>
                <a:gd name="T53" fmla="*/ 940 h 2355"/>
                <a:gd name="T54" fmla="*/ 4845 w 10216"/>
                <a:gd name="T55" fmla="*/ 1242 h 2355"/>
                <a:gd name="T56" fmla="*/ 5008 w 10216"/>
                <a:gd name="T57" fmla="*/ 1502 h 2355"/>
                <a:gd name="T58" fmla="*/ 5325 w 10216"/>
                <a:gd name="T59" fmla="*/ 1511 h 2355"/>
                <a:gd name="T60" fmla="*/ 5452 w 10216"/>
                <a:gd name="T61" fmla="*/ 1674 h 2355"/>
                <a:gd name="T62" fmla="*/ 5125 w 10216"/>
                <a:gd name="T63" fmla="*/ 1849 h 2355"/>
                <a:gd name="T64" fmla="*/ 4783 w 10216"/>
                <a:gd name="T65" fmla="*/ 1781 h 2355"/>
                <a:gd name="T66" fmla="*/ 4563 w 10216"/>
                <a:gd name="T67" fmla="*/ 1546 h 2355"/>
                <a:gd name="T68" fmla="*/ 4481 w 10216"/>
                <a:gd name="T69" fmla="*/ 1160 h 2355"/>
                <a:gd name="T70" fmla="*/ 4610 w 10216"/>
                <a:gd name="T71" fmla="*/ 701 h 2355"/>
                <a:gd name="T72" fmla="*/ 4887 w 10216"/>
                <a:gd name="T73" fmla="*/ 496 h 2355"/>
                <a:gd name="T74" fmla="*/ 5235 w 10216"/>
                <a:gd name="T75" fmla="*/ 498 h 2355"/>
                <a:gd name="T76" fmla="*/ 5473 w 10216"/>
                <a:gd name="T77" fmla="*/ 671 h 2355"/>
                <a:gd name="T78" fmla="*/ 4290 w 10216"/>
                <a:gd name="T79" fmla="*/ 0 h 2355"/>
                <a:gd name="T80" fmla="*/ 2930 w 10216"/>
                <a:gd name="T81" fmla="*/ 792 h 2355"/>
                <a:gd name="T82" fmla="*/ 2779 w 10216"/>
                <a:gd name="T83" fmla="*/ 1009 h 2355"/>
                <a:gd name="T84" fmla="*/ 3362 w 10216"/>
                <a:gd name="T85" fmla="*/ 868 h 2355"/>
                <a:gd name="T86" fmla="*/ 3140 w 10216"/>
                <a:gd name="T87" fmla="*/ 755 h 2355"/>
                <a:gd name="T88" fmla="*/ 2479 w 10216"/>
                <a:gd name="T89" fmla="*/ 861 h 2355"/>
                <a:gd name="T90" fmla="*/ 2707 w 10216"/>
                <a:gd name="T91" fmla="*/ 587 h 2355"/>
                <a:gd name="T92" fmla="*/ 3025 w 10216"/>
                <a:gd name="T93" fmla="*/ 474 h 2355"/>
                <a:gd name="T94" fmla="*/ 3427 w 10216"/>
                <a:gd name="T95" fmla="*/ 551 h 2355"/>
                <a:gd name="T96" fmla="*/ 3637 w 10216"/>
                <a:gd name="T97" fmla="*/ 748 h 2355"/>
                <a:gd name="T98" fmla="*/ 3759 w 10216"/>
                <a:gd name="T99" fmla="*/ 1153 h 2355"/>
                <a:gd name="T100" fmla="*/ 2833 w 10216"/>
                <a:gd name="T101" fmla="*/ 1414 h 2355"/>
                <a:gd name="T102" fmla="*/ 3042 w 10216"/>
                <a:gd name="T103" fmla="*/ 1556 h 2355"/>
                <a:gd name="T104" fmla="*/ 3434 w 10216"/>
                <a:gd name="T105" fmla="*/ 1496 h 2355"/>
                <a:gd name="T106" fmla="*/ 3348 w 10216"/>
                <a:gd name="T107" fmla="*/ 1827 h 2355"/>
                <a:gd name="T108" fmla="*/ 2975 w 10216"/>
                <a:gd name="T109" fmla="*/ 1841 h 2355"/>
                <a:gd name="T110" fmla="*/ 2641 w 10216"/>
                <a:gd name="T111" fmla="*/ 1688 h 2355"/>
                <a:gd name="T112" fmla="*/ 2456 w 10216"/>
                <a:gd name="T113" fmla="*/ 1414 h 2355"/>
                <a:gd name="T114" fmla="*/ 1411 w 10216"/>
                <a:gd name="T115" fmla="*/ 1195 h 2355"/>
                <a:gd name="T116" fmla="*/ 754 w 10216"/>
                <a:gd name="T117" fmla="*/ 1315 h 2355"/>
                <a:gd name="T118" fmla="*/ 2243 w 10216"/>
                <a:gd name="T119" fmla="*/ 910 h 2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216" h="2355">
                  <a:moveTo>
                    <a:pt x="9555" y="753"/>
                  </a:moveTo>
                  <a:lnTo>
                    <a:pt x="9515" y="755"/>
                  </a:lnTo>
                  <a:lnTo>
                    <a:pt x="9479" y="760"/>
                  </a:lnTo>
                  <a:lnTo>
                    <a:pt x="9446" y="768"/>
                  </a:lnTo>
                  <a:lnTo>
                    <a:pt x="9414" y="779"/>
                  </a:lnTo>
                  <a:lnTo>
                    <a:pt x="9387" y="792"/>
                  </a:lnTo>
                  <a:lnTo>
                    <a:pt x="9362" y="808"/>
                  </a:lnTo>
                  <a:lnTo>
                    <a:pt x="9338" y="825"/>
                  </a:lnTo>
                  <a:lnTo>
                    <a:pt x="9317" y="845"/>
                  </a:lnTo>
                  <a:lnTo>
                    <a:pt x="9299" y="865"/>
                  </a:lnTo>
                  <a:lnTo>
                    <a:pt x="9282" y="888"/>
                  </a:lnTo>
                  <a:lnTo>
                    <a:pt x="9257" y="935"/>
                  </a:lnTo>
                  <a:lnTo>
                    <a:pt x="9249" y="960"/>
                  </a:lnTo>
                  <a:lnTo>
                    <a:pt x="9240" y="984"/>
                  </a:lnTo>
                  <a:lnTo>
                    <a:pt x="9236" y="1009"/>
                  </a:lnTo>
                  <a:lnTo>
                    <a:pt x="9232" y="1034"/>
                  </a:lnTo>
                  <a:lnTo>
                    <a:pt x="9882" y="1034"/>
                  </a:lnTo>
                  <a:lnTo>
                    <a:pt x="9879" y="1010"/>
                  </a:lnTo>
                  <a:lnTo>
                    <a:pt x="9874" y="986"/>
                  </a:lnTo>
                  <a:lnTo>
                    <a:pt x="9868" y="961"/>
                  </a:lnTo>
                  <a:lnTo>
                    <a:pt x="9858" y="937"/>
                  </a:lnTo>
                  <a:lnTo>
                    <a:pt x="9848" y="913"/>
                  </a:lnTo>
                  <a:lnTo>
                    <a:pt x="9834" y="891"/>
                  </a:lnTo>
                  <a:lnTo>
                    <a:pt x="9819" y="868"/>
                  </a:lnTo>
                  <a:lnTo>
                    <a:pt x="9800" y="846"/>
                  </a:lnTo>
                  <a:lnTo>
                    <a:pt x="9779" y="827"/>
                  </a:lnTo>
                  <a:lnTo>
                    <a:pt x="9756" y="809"/>
                  </a:lnTo>
                  <a:lnTo>
                    <a:pt x="9730" y="794"/>
                  </a:lnTo>
                  <a:lnTo>
                    <a:pt x="9701" y="779"/>
                  </a:lnTo>
                  <a:lnTo>
                    <a:pt x="9686" y="773"/>
                  </a:lnTo>
                  <a:lnTo>
                    <a:pt x="9669" y="768"/>
                  </a:lnTo>
                  <a:lnTo>
                    <a:pt x="9634" y="760"/>
                  </a:lnTo>
                  <a:lnTo>
                    <a:pt x="9596" y="755"/>
                  </a:lnTo>
                  <a:lnTo>
                    <a:pt x="9555" y="753"/>
                  </a:lnTo>
                  <a:close/>
                  <a:moveTo>
                    <a:pt x="8871" y="1160"/>
                  </a:moveTo>
                  <a:lnTo>
                    <a:pt x="8872" y="1124"/>
                  </a:lnTo>
                  <a:lnTo>
                    <a:pt x="8875" y="1090"/>
                  </a:lnTo>
                  <a:lnTo>
                    <a:pt x="8884" y="1020"/>
                  </a:lnTo>
                  <a:lnTo>
                    <a:pt x="8900" y="954"/>
                  </a:lnTo>
                  <a:lnTo>
                    <a:pt x="8911" y="922"/>
                  </a:lnTo>
                  <a:lnTo>
                    <a:pt x="8923" y="891"/>
                  </a:lnTo>
                  <a:lnTo>
                    <a:pt x="8935" y="861"/>
                  </a:lnTo>
                  <a:lnTo>
                    <a:pt x="8949" y="831"/>
                  </a:lnTo>
                  <a:lnTo>
                    <a:pt x="8983" y="773"/>
                  </a:lnTo>
                  <a:lnTo>
                    <a:pt x="9001" y="747"/>
                  </a:lnTo>
                  <a:lnTo>
                    <a:pt x="9021" y="720"/>
                  </a:lnTo>
                  <a:lnTo>
                    <a:pt x="9041" y="695"/>
                  </a:lnTo>
                  <a:lnTo>
                    <a:pt x="9063" y="671"/>
                  </a:lnTo>
                  <a:lnTo>
                    <a:pt x="9111" y="627"/>
                  </a:lnTo>
                  <a:lnTo>
                    <a:pt x="9136" y="607"/>
                  </a:lnTo>
                  <a:lnTo>
                    <a:pt x="9162" y="587"/>
                  </a:lnTo>
                  <a:lnTo>
                    <a:pt x="9219" y="553"/>
                  </a:lnTo>
                  <a:lnTo>
                    <a:pt x="9249" y="537"/>
                  </a:lnTo>
                  <a:lnTo>
                    <a:pt x="9279" y="524"/>
                  </a:lnTo>
                  <a:lnTo>
                    <a:pt x="9311" y="512"/>
                  </a:lnTo>
                  <a:lnTo>
                    <a:pt x="9344" y="500"/>
                  </a:lnTo>
                  <a:lnTo>
                    <a:pt x="9376" y="492"/>
                  </a:lnTo>
                  <a:lnTo>
                    <a:pt x="9411" y="483"/>
                  </a:lnTo>
                  <a:lnTo>
                    <a:pt x="9446" y="477"/>
                  </a:lnTo>
                  <a:lnTo>
                    <a:pt x="9480" y="474"/>
                  </a:lnTo>
                  <a:lnTo>
                    <a:pt x="9555" y="470"/>
                  </a:lnTo>
                  <a:lnTo>
                    <a:pt x="9627" y="472"/>
                  </a:lnTo>
                  <a:lnTo>
                    <a:pt x="9696" y="483"/>
                  </a:lnTo>
                  <a:lnTo>
                    <a:pt x="9730" y="490"/>
                  </a:lnTo>
                  <a:lnTo>
                    <a:pt x="9762" y="500"/>
                  </a:lnTo>
                  <a:lnTo>
                    <a:pt x="9794" y="511"/>
                  </a:lnTo>
                  <a:lnTo>
                    <a:pt x="9825" y="523"/>
                  </a:lnTo>
                  <a:lnTo>
                    <a:pt x="9855" y="536"/>
                  </a:lnTo>
                  <a:lnTo>
                    <a:pt x="9884" y="551"/>
                  </a:lnTo>
                  <a:lnTo>
                    <a:pt x="9911" y="567"/>
                  </a:lnTo>
                  <a:lnTo>
                    <a:pt x="9938" y="585"/>
                  </a:lnTo>
                  <a:lnTo>
                    <a:pt x="9963" y="604"/>
                  </a:lnTo>
                  <a:lnTo>
                    <a:pt x="9988" y="626"/>
                  </a:lnTo>
                  <a:lnTo>
                    <a:pt x="10011" y="647"/>
                  </a:lnTo>
                  <a:lnTo>
                    <a:pt x="10034" y="670"/>
                  </a:lnTo>
                  <a:lnTo>
                    <a:pt x="10055" y="695"/>
                  </a:lnTo>
                  <a:lnTo>
                    <a:pt x="10074" y="720"/>
                  </a:lnTo>
                  <a:lnTo>
                    <a:pt x="10094" y="748"/>
                  </a:lnTo>
                  <a:lnTo>
                    <a:pt x="10110" y="776"/>
                  </a:lnTo>
                  <a:lnTo>
                    <a:pt x="10127" y="804"/>
                  </a:lnTo>
                  <a:lnTo>
                    <a:pt x="10142" y="835"/>
                  </a:lnTo>
                  <a:lnTo>
                    <a:pt x="10168" y="899"/>
                  </a:lnTo>
                  <a:lnTo>
                    <a:pt x="10188" y="967"/>
                  </a:lnTo>
                  <a:lnTo>
                    <a:pt x="10197" y="1002"/>
                  </a:lnTo>
                  <a:lnTo>
                    <a:pt x="10203" y="1038"/>
                  </a:lnTo>
                  <a:lnTo>
                    <a:pt x="10212" y="1113"/>
                  </a:lnTo>
                  <a:lnTo>
                    <a:pt x="10215" y="1153"/>
                  </a:lnTo>
                  <a:lnTo>
                    <a:pt x="10216" y="1193"/>
                  </a:lnTo>
                  <a:lnTo>
                    <a:pt x="10216" y="1274"/>
                  </a:lnTo>
                  <a:lnTo>
                    <a:pt x="9725" y="1274"/>
                  </a:lnTo>
                  <a:lnTo>
                    <a:pt x="9234" y="1274"/>
                  </a:lnTo>
                  <a:lnTo>
                    <a:pt x="9240" y="1304"/>
                  </a:lnTo>
                  <a:lnTo>
                    <a:pt x="9249" y="1333"/>
                  </a:lnTo>
                  <a:lnTo>
                    <a:pt x="9260" y="1362"/>
                  </a:lnTo>
                  <a:lnTo>
                    <a:pt x="9273" y="1388"/>
                  </a:lnTo>
                  <a:lnTo>
                    <a:pt x="9288" y="1414"/>
                  </a:lnTo>
                  <a:lnTo>
                    <a:pt x="9306" y="1438"/>
                  </a:lnTo>
                  <a:lnTo>
                    <a:pt x="9327" y="1461"/>
                  </a:lnTo>
                  <a:lnTo>
                    <a:pt x="9350" y="1483"/>
                  </a:lnTo>
                  <a:lnTo>
                    <a:pt x="9375" y="1502"/>
                  </a:lnTo>
                  <a:lnTo>
                    <a:pt x="9402" y="1519"/>
                  </a:lnTo>
                  <a:lnTo>
                    <a:pt x="9417" y="1526"/>
                  </a:lnTo>
                  <a:lnTo>
                    <a:pt x="9432" y="1533"/>
                  </a:lnTo>
                  <a:lnTo>
                    <a:pt x="9464" y="1546"/>
                  </a:lnTo>
                  <a:lnTo>
                    <a:pt x="9498" y="1556"/>
                  </a:lnTo>
                  <a:lnTo>
                    <a:pt x="9534" y="1563"/>
                  </a:lnTo>
                  <a:lnTo>
                    <a:pt x="9574" y="1568"/>
                  </a:lnTo>
                  <a:lnTo>
                    <a:pt x="9615" y="1569"/>
                  </a:lnTo>
                  <a:lnTo>
                    <a:pt x="9658" y="1566"/>
                  </a:lnTo>
                  <a:lnTo>
                    <a:pt x="9705" y="1560"/>
                  </a:lnTo>
                  <a:lnTo>
                    <a:pt x="9752" y="1550"/>
                  </a:lnTo>
                  <a:lnTo>
                    <a:pt x="9800" y="1535"/>
                  </a:lnTo>
                  <a:lnTo>
                    <a:pt x="9846" y="1517"/>
                  </a:lnTo>
                  <a:lnTo>
                    <a:pt x="9890" y="1496"/>
                  </a:lnTo>
                  <a:lnTo>
                    <a:pt x="9929" y="1469"/>
                  </a:lnTo>
                  <a:lnTo>
                    <a:pt x="9964" y="1441"/>
                  </a:lnTo>
                  <a:lnTo>
                    <a:pt x="10120" y="1671"/>
                  </a:lnTo>
                  <a:lnTo>
                    <a:pt x="10095" y="1692"/>
                  </a:lnTo>
                  <a:lnTo>
                    <a:pt x="10067" y="1713"/>
                  </a:lnTo>
                  <a:lnTo>
                    <a:pt x="10008" y="1750"/>
                  </a:lnTo>
                  <a:lnTo>
                    <a:pt x="9945" y="1781"/>
                  </a:lnTo>
                  <a:lnTo>
                    <a:pt x="9875" y="1806"/>
                  </a:lnTo>
                  <a:lnTo>
                    <a:pt x="9803" y="1827"/>
                  </a:lnTo>
                  <a:lnTo>
                    <a:pt x="9767" y="1835"/>
                  </a:lnTo>
                  <a:lnTo>
                    <a:pt x="9729" y="1841"/>
                  </a:lnTo>
                  <a:lnTo>
                    <a:pt x="9692" y="1847"/>
                  </a:lnTo>
                  <a:lnTo>
                    <a:pt x="9653" y="1850"/>
                  </a:lnTo>
                  <a:lnTo>
                    <a:pt x="9615" y="1852"/>
                  </a:lnTo>
                  <a:lnTo>
                    <a:pt x="9576" y="1853"/>
                  </a:lnTo>
                  <a:lnTo>
                    <a:pt x="9502" y="1849"/>
                  </a:lnTo>
                  <a:lnTo>
                    <a:pt x="9466" y="1846"/>
                  </a:lnTo>
                  <a:lnTo>
                    <a:pt x="9430" y="1841"/>
                  </a:lnTo>
                  <a:lnTo>
                    <a:pt x="9396" y="1834"/>
                  </a:lnTo>
                  <a:lnTo>
                    <a:pt x="9362" y="1825"/>
                  </a:lnTo>
                  <a:lnTo>
                    <a:pt x="9329" y="1816"/>
                  </a:lnTo>
                  <a:lnTo>
                    <a:pt x="9297" y="1804"/>
                  </a:lnTo>
                  <a:lnTo>
                    <a:pt x="9234" y="1777"/>
                  </a:lnTo>
                  <a:lnTo>
                    <a:pt x="9206" y="1762"/>
                  </a:lnTo>
                  <a:lnTo>
                    <a:pt x="9177" y="1745"/>
                  </a:lnTo>
                  <a:lnTo>
                    <a:pt x="9123" y="1708"/>
                  </a:lnTo>
                  <a:lnTo>
                    <a:pt x="9098" y="1688"/>
                  </a:lnTo>
                  <a:lnTo>
                    <a:pt x="9074" y="1665"/>
                  </a:lnTo>
                  <a:lnTo>
                    <a:pt x="9050" y="1642"/>
                  </a:lnTo>
                  <a:lnTo>
                    <a:pt x="9028" y="1617"/>
                  </a:lnTo>
                  <a:lnTo>
                    <a:pt x="9008" y="1592"/>
                  </a:lnTo>
                  <a:lnTo>
                    <a:pt x="8989" y="1565"/>
                  </a:lnTo>
                  <a:lnTo>
                    <a:pt x="8954" y="1508"/>
                  </a:lnTo>
                  <a:lnTo>
                    <a:pt x="8939" y="1478"/>
                  </a:lnTo>
                  <a:lnTo>
                    <a:pt x="8925" y="1447"/>
                  </a:lnTo>
                  <a:lnTo>
                    <a:pt x="8913" y="1414"/>
                  </a:lnTo>
                  <a:lnTo>
                    <a:pt x="8902" y="1381"/>
                  </a:lnTo>
                  <a:lnTo>
                    <a:pt x="8893" y="1346"/>
                  </a:lnTo>
                  <a:lnTo>
                    <a:pt x="8885" y="1311"/>
                  </a:lnTo>
                  <a:lnTo>
                    <a:pt x="8879" y="1275"/>
                  </a:lnTo>
                  <a:lnTo>
                    <a:pt x="8875" y="1237"/>
                  </a:lnTo>
                  <a:lnTo>
                    <a:pt x="8872" y="1199"/>
                  </a:lnTo>
                  <a:lnTo>
                    <a:pt x="8871" y="1160"/>
                  </a:lnTo>
                  <a:close/>
                  <a:moveTo>
                    <a:pt x="7628" y="2024"/>
                  </a:moveTo>
                  <a:lnTo>
                    <a:pt x="7653" y="2034"/>
                  </a:lnTo>
                  <a:lnTo>
                    <a:pt x="7682" y="2041"/>
                  </a:lnTo>
                  <a:lnTo>
                    <a:pt x="7711" y="2045"/>
                  </a:lnTo>
                  <a:lnTo>
                    <a:pt x="7737" y="2047"/>
                  </a:lnTo>
                  <a:lnTo>
                    <a:pt x="7769" y="2046"/>
                  </a:lnTo>
                  <a:lnTo>
                    <a:pt x="7799" y="2042"/>
                  </a:lnTo>
                  <a:lnTo>
                    <a:pt x="7826" y="2035"/>
                  </a:lnTo>
                  <a:lnTo>
                    <a:pt x="7851" y="2025"/>
                  </a:lnTo>
                  <a:lnTo>
                    <a:pt x="7873" y="2012"/>
                  </a:lnTo>
                  <a:lnTo>
                    <a:pt x="7891" y="1995"/>
                  </a:lnTo>
                  <a:lnTo>
                    <a:pt x="7907" y="1975"/>
                  </a:lnTo>
                  <a:lnTo>
                    <a:pt x="7921" y="1951"/>
                  </a:lnTo>
                  <a:lnTo>
                    <a:pt x="7970" y="1836"/>
                  </a:lnTo>
                  <a:lnTo>
                    <a:pt x="7702" y="1169"/>
                  </a:lnTo>
                  <a:lnTo>
                    <a:pt x="7435" y="502"/>
                  </a:lnTo>
                  <a:lnTo>
                    <a:pt x="7805" y="502"/>
                  </a:lnTo>
                  <a:lnTo>
                    <a:pt x="8150" y="1419"/>
                  </a:lnTo>
                  <a:lnTo>
                    <a:pt x="8497" y="502"/>
                  </a:lnTo>
                  <a:lnTo>
                    <a:pt x="8869" y="502"/>
                  </a:lnTo>
                  <a:lnTo>
                    <a:pt x="8558" y="1269"/>
                  </a:lnTo>
                  <a:lnTo>
                    <a:pt x="8248" y="2036"/>
                  </a:lnTo>
                  <a:lnTo>
                    <a:pt x="8229" y="2081"/>
                  </a:lnTo>
                  <a:lnTo>
                    <a:pt x="8209" y="2120"/>
                  </a:lnTo>
                  <a:lnTo>
                    <a:pt x="8186" y="2157"/>
                  </a:lnTo>
                  <a:lnTo>
                    <a:pt x="8161" y="2190"/>
                  </a:lnTo>
                  <a:lnTo>
                    <a:pt x="8147" y="2204"/>
                  </a:lnTo>
                  <a:lnTo>
                    <a:pt x="8134" y="2218"/>
                  </a:lnTo>
                  <a:lnTo>
                    <a:pt x="8121" y="2232"/>
                  </a:lnTo>
                  <a:lnTo>
                    <a:pt x="8107" y="2245"/>
                  </a:lnTo>
                  <a:lnTo>
                    <a:pt x="8078" y="2268"/>
                  </a:lnTo>
                  <a:lnTo>
                    <a:pt x="8047" y="2287"/>
                  </a:lnTo>
                  <a:lnTo>
                    <a:pt x="8014" y="2303"/>
                  </a:lnTo>
                  <a:lnTo>
                    <a:pt x="7981" y="2317"/>
                  </a:lnTo>
                  <a:lnTo>
                    <a:pt x="7945" y="2329"/>
                  </a:lnTo>
                  <a:lnTo>
                    <a:pt x="7909" y="2338"/>
                  </a:lnTo>
                  <a:lnTo>
                    <a:pt x="7870" y="2344"/>
                  </a:lnTo>
                  <a:lnTo>
                    <a:pt x="7831" y="2350"/>
                  </a:lnTo>
                  <a:lnTo>
                    <a:pt x="7790" y="2354"/>
                  </a:lnTo>
                  <a:lnTo>
                    <a:pt x="7749" y="2355"/>
                  </a:lnTo>
                  <a:lnTo>
                    <a:pt x="7712" y="2354"/>
                  </a:lnTo>
                  <a:lnTo>
                    <a:pt x="7665" y="2349"/>
                  </a:lnTo>
                  <a:lnTo>
                    <a:pt x="7641" y="2347"/>
                  </a:lnTo>
                  <a:lnTo>
                    <a:pt x="7617" y="2342"/>
                  </a:lnTo>
                  <a:lnTo>
                    <a:pt x="7579" y="2333"/>
                  </a:lnTo>
                  <a:lnTo>
                    <a:pt x="7628" y="2024"/>
                  </a:lnTo>
                  <a:close/>
                  <a:moveTo>
                    <a:pt x="6106" y="1821"/>
                  </a:moveTo>
                  <a:lnTo>
                    <a:pt x="6106" y="910"/>
                  </a:lnTo>
                  <a:lnTo>
                    <a:pt x="6106" y="0"/>
                  </a:lnTo>
                  <a:lnTo>
                    <a:pt x="6751" y="0"/>
                  </a:lnTo>
                  <a:lnTo>
                    <a:pt x="7396" y="0"/>
                  </a:lnTo>
                  <a:lnTo>
                    <a:pt x="7396" y="342"/>
                  </a:lnTo>
                  <a:lnTo>
                    <a:pt x="6494" y="342"/>
                  </a:lnTo>
                  <a:lnTo>
                    <a:pt x="6494" y="723"/>
                  </a:lnTo>
                  <a:lnTo>
                    <a:pt x="7377" y="723"/>
                  </a:lnTo>
                  <a:lnTo>
                    <a:pt x="7377" y="1064"/>
                  </a:lnTo>
                  <a:lnTo>
                    <a:pt x="6494" y="1064"/>
                  </a:lnTo>
                  <a:lnTo>
                    <a:pt x="6494" y="1479"/>
                  </a:lnTo>
                  <a:lnTo>
                    <a:pt x="7396" y="1479"/>
                  </a:lnTo>
                  <a:lnTo>
                    <a:pt x="7396" y="1821"/>
                  </a:lnTo>
                  <a:lnTo>
                    <a:pt x="6751" y="1821"/>
                  </a:lnTo>
                  <a:lnTo>
                    <a:pt x="6106" y="1821"/>
                  </a:lnTo>
                  <a:close/>
                  <a:moveTo>
                    <a:pt x="5473" y="1395"/>
                  </a:moveTo>
                  <a:lnTo>
                    <a:pt x="5473" y="928"/>
                  </a:lnTo>
                  <a:lnTo>
                    <a:pt x="5448" y="897"/>
                  </a:lnTo>
                  <a:lnTo>
                    <a:pt x="5418" y="868"/>
                  </a:lnTo>
                  <a:lnTo>
                    <a:pt x="5401" y="855"/>
                  </a:lnTo>
                  <a:lnTo>
                    <a:pt x="5383" y="843"/>
                  </a:lnTo>
                  <a:lnTo>
                    <a:pt x="5365" y="831"/>
                  </a:lnTo>
                  <a:lnTo>
                    <a:pt x="5346" y="820"/>
                  </a:lnTo>
                  <a:lnTo>
                    <a:pt x="5325" y="810"/>
                  </a:lnTo>
                  <a:lnTo>
                    <a:pt x="5305" y="802"/>
                  </a:lnTo>
                  <a:lnTo>
                    <a:pt x="5262" y="789"/>
                  </a:lnTo>
                  <a:lnTo>
                    <a:pt x="5218" y="780"/>
                  </a:lnTo>
                  <a:lnTo>
                    <a:pt x="5197" y="779"/>
                  </a:lnTo>
                  <a:lnTo>
                    <a:pt x="5175" y="778"/>
                  </a:lnTo>
                  <a:lnTo>
                    <a:pt x="5138" y="779"/>
                  </a:lnTo>
                  <a:lnTo>
                    <a:pt x="5103" y="785"/>
                  </a:lnTo>
                  <a:lnTo>
                    <a:pt x="5070" y="794"/>
                  </a:lnTo>
                  <a:lnTo>
                    <a:pt x="5038" y="806"/>
                  </a:lnTo>
                  <a:lnTo>
                    <a:pt x="5008" y="821"/>
                  </a:lnTo>
                  <a:lnTo>
                    <a:pt x="4981" y="839"/>
                  </a:lnTo>
                  <a:lnTo>
                    <a:pt x="4956" y="861"/>
                  </a:lnTo>
                  <a:lnTo>
                    <a:pt x="4932" y="883"/>
                  </a:lnTo>
                  <a:lnTo>
                    <a:pt x="4911" y="911"/>
                  </a:lnTo>
                  <a:lnTo>
                    <a:pt x="4892" y="940"/>
                  </a:lnTo>
                  <a:lnTo>
                    <a:pt x="4876" y="971"/>
                  </a:lnTo>
                  <a:lnTo>
                    <a:pt x="4863" y="1004"/>
                  </a:lnTo>
                  <a:lnTo>
                    <a:pt x="4852" y="1040"/>
                  </a:lnTo>
                  <a:lnTo>
                    <a:pt x="4849" y="1060"/>
                  </a:lnTo>
                  <a:lnTo>
                    <a:pt x="4845" y="1079"/>
                  </a:lnTo>
                  <a:lnTo>
                    <a:pt x="4840" y="1118"/>
                  </a:lnTo>
                  <a:lnTo>
                    <a:pt x="4839" y="1160"/>
                  </a:lnTo>
                  <a:lnTo>
                    <a:pt x="4840" y="1202"/>
                  </a:lnTo>
                  <a:lnTo>
                    <a:pt x="4845" y="1242"/>
                  </a:lnTo>
                  <a:lnTo>
                    <a:pt x="4852" y="1280"/>
                  </a:lnTo>
                  <a:lnTo>
                    <a:pt x="4863" y="1317"/>
                  </a:lnTo>
                  <a:lnTo>
                    <a:pt x="4876" y="1351"/>
                  </a:lnTo>
                  <a:lnTo>
                    <a:pt x="4892" y="1382"/>
                  </a:lnTo>
                  <a:lnTo>
                    <a:pt x="4911" y="1412"/>
                  </a:lnTo>
                  <a:lnTo>
                    <a:pt x="4932" y="1438"/>
                  </a:lnTo>
                  <a:lnTo>
                    <a:pt x="4956" y="1462"/>
                  </a:lnTo>
                  <a:lnTo>
                    <a:pt x="4981" y="1484"/>
                  </a:lnTo>
                  <a:lnTo>
                    <a:pt x="5008" y="1502"/>
                  </a:lnTo>
                  <a:lnTo>
                    <a:pt x="5038" y="1516"/>
                  </a:lnTo>
                  <a:lnTo>
                    <a:pt x="5070" y="1529"/>
                  </a:lnTo>
                  <a:lnTo>
                    <a:pt x="5103" y="1538"/>
                  </a:lnTo>
                  <a:lnTo>
                    <a:pt x="5138" y="1543"/>
                  </a:lnTo>
                  <a:lnTo>
                    <a:pt x="5175" y="1545"/>
                  </a:lnTo>
                  <a:lnTo>
                    <a:pt x="5218" y="1541"/>
                  </a:lnTo>
                  <a:lnTo>
                    <a:pt x="5262" y="1533"/>
                  </a:lnTo>
                  <a:lnTo>
                    <a:pt x="5305" y="1520"/>
                  </a:lnTo>
                  <a:lnTo>
                    <a:pt x="5325" y="1511"/>
                  </a:lnTo>
                  <a:lnTo>
                    <a:pt x="5346" y="1502"/>
                  </a:lnTo>
                  <a:lnTo>
                    <a:pt x="5383" y="1480"/>
                  </a:lnTo>
                  <a:lnTo>
                    <a:pt x="5418" y="1455"/>
                  </a:lnTo>
                  <a:lnTo>
                    <a:pt x="5448" y="1426"/>
                  </a:lnTo>
                  <a:lnTo>
                    <a:pt x="5461" y="1411"/>
                  </a:lnTo>
                  <a:lnTo>
                    <a:pt x="5473" y="1395"/>
                  </a:lnTo>
                  <a:close/>
                  <a:moveTo>
                    <a:pt x="5473" y="1821"/>
                  </a:moveTo>
                  <a:lnTo>
                    <a:pt x="5473" y="1652"/>
                  </a:lnTo>
                  <a:lnTo>
                    <a:pt x="5452" y="1674"/>
                  </a:lnTo>
                  <a:lnTo>
                    <a:pt x="5432" y="1697"/>
                  </a:lnTo>
                  <a:lnTo>
                    <a:pt x="5388" y="1738"/>
                  </a:lnTo>
                  <a:lnTo>
                    <a:pt x="5341" y="1773"/>
                  </a:lnTo>
                  <a:lnTo>
                    <a:pt x="5316" y="1787"/>
                  </a:lnTo>
                  <a:lnTo>
                    <a:pt x="5290" y="1801"/>
                  </a:lnTo>
                  <a:lnTo>
                    <a:pt x="5238" y="1824"/>
                  </a:lnTo>
                  <a:lnTo>
                    <a:pt x="5182" y="1840"/>
                  </a:lnTo>
                  <a:lnTo>
                    <a:pt x="5154" y="1846"/>
                  </a:lnTo>
                  <a:lnTo>
                    <a:pt x="5125" y="1849"/>
                  </a:lnTo>
                  <a:lnTo>
                    <a:pt x="5066" y="1853"/>
                  </a:lnTo>
                  <a:lnTo>
                    <a:pt x="5005" y="1850"/>
                  </a:lnTo>
                  <a:lnTo>
                    <a:pt x="4946" y="1841"/>
                  </a:lnTo>
                  <a:lnTo>
                    <a:pt x="4917" y="1835"/>
                  </a:lnTo>
                  <a:lnTo>
                    <a:pt x="4888" y="1827"/>
                  </a:lnTo>
                  <a:lnTo>
                    <a:pt x="4861" y="1817"/>
                  </a:lnTo>
                  <a:lnTo>
                    <a:pt x="4834" y="1807"/>
                  </a:lnTo>
                  <a:lnTo>
                    <a:pt x="4809" y="1794"/>
                  </a:lnTo>
                  <a:lnTo>
                    <a:pt x="4783" y="1781"/>
                  </a:lnTo>
                  <a:lnTo>
                    <a:pt x="4735" y="1750"/>
                  </a:lnTo>
                  <a:lnTo>
                    <a:pt x="4712" y="1733"/>
                  </a:lnTo>
                  <a:lnTo>
                    <a:pt x="4690" y="1714"/>
                  </a:lnTo>
                  <a:lnTo>
                    <a:pt x="4669" y="1694"/>
                  </a:lnTo>
                  <a:lnTo>
                    <a:pt x="4650" y="1672"/>
                  </a:lnTo>
                  <a:lnTo>
                    <a:pt x="4630" y="1649"/>
                  </a:lnTo>
                  <a:lnTo>
                    <a:pt x="4611" y="1625"/>
                  </a:lnTo>
                  <a:lnTo>
                    <a:pt x="4579" y="1574"/>
                  </a:lnTo>
                  <a:lnTo>
                    <a:pt x="4563" y="1546"/>
                  </a:lnTo>
                  <a:lnTo>
                    <a:pt x="4550" y="1516"/>
                  </a:lnTo>
                  <a:lnTo>
                    <a:pt x="4526" y="1455"/>
                  </a:lnTo>
                  <a:lnTo>
                    <a:pt x="4507" y="1388"/>
                  </a:lnTo>
                  <a:lnTo>
                    <a:pt x="4499" y="1353"/>
                  </a:lnTo>
                  <a:lnTo>
                    <a:pt x="4493" y="1316"/>
                  </a:lnTo>
                  <a:lnTo>
                    <a:pt x="4488" y="1279"/>
                  </a:lnTo>
                  <a:lnTo>
                    <a:pt x="4484" y="1241"/>
                  </a:lnTo>
                  <a:lnTo>
                    <a:pt x="4482" y="1201"/>
                  </a:lnTo>
                  <a:lnTo>
                    <a:pt x="4481" y="1160"/>
                  </a:lnTo>
                  <a:lnTo>
                    <a:pt x="4484" y="1081"/>
                  </a:lnTo>
                  <a:lnTo>
                    <a:pt x="4493" y="1007"/>
                  </a:lnTo>
                  <a:lnTo>
                    <a:pt x="4499" y="972"/>
                  </a:lnTo>
                  <a:lnTo>
                    <a:pt x="4506" y="937"/>
                  </a:lnTo>
                  <a:lnTo>
                    <a:pt x="4525" y="871"/>
                  </a:lnTo>
                  <a:lnTo>
                    <a:pt x="4549" y="810"/>
                  </a:lnTo>
                  <a:lnTo>
                    <a:pt x="4562" y="782"/>
                  </a:lnTo>
                  <a:lnTo>
                    <a:pt x="4578" y="753"/>
                  </a:lnTo>
                  <a:lnTo>
                    <a:pt x="4610" y="701"/>
                  </a:lnTo>
                  <a:lnTo>
                    <a:pt x="4628" y="677"/>
                  </a:lnTo>
                  <a:lnTo>
                    <a:pt x="4647" y="655"/>
                  </a:lnTo>
                  <a:lnTo>
                    <a:pt x="4688" y="611"/>
                  </a:lnTo>
                  <a:lnTo>
                    <a:pt x="4732" y="575"/>
                  </a:lnTo>
                  <a:lnTo>
                    <a:pt x="4756" y="559"/>
                  </a:lnTo>
                  <a:lnTo>
                    <a:pt x="4780" y="543"/>
                  </a:lnTo>
                  <a:lnTo>
                    <a:pt x="4832" y="517"/>
                  </a:lnTo>
                  <a:lnTo>
                    <a:pt x="4860" y="506"/>
                  </a:lnTo>
                  <a:lnTo>
                    <a:pt x="4887" y="496"/>
                  </a:lnTo>
                  <a:lnTo>
                    <a:pt x="4915" y="488"/>
                  </a:lnTo>
                  <a:lnTo>
                    <a:pt x="4944" y="482"/>
                  </a:lnTo>
                  <a:lnTo>
                    <a:pt x="5004" y="472"/>
                  </a:lnTo>
                  <a:lnTo>
                    <a:pt x="5066" y="470"/>
                  </a:lnTo>
                  <a:lnTo>
                    <a:pt x="5124" y="472"/>
                  </a:lnTo>
                  <a:lnTo>
                    <a:pt x="5152" y="476"/>
                  </a:lnTo>
                  <a:lnTo>
                    <a:pt x="5180" y="482"/>
                  </a:lnTo>
                  <a:lnTo>
                    <a:pt x="5208" y="489"/>
                  </a:lnTo>
                  <a:lnTo>
                    <a:pt x="5235" y="498"/>
                  </a:lnTo>
                  <a:lnTo>
                    <a:pt x="5263" y="507"/>
                  </a:lnTo>
                  <a:lnTo>
                    <a:pt x="5288" y="519"/>
                  </a:lnTo>
                  <a:lnTo>
                    <a:pt x="5314" y="532"/>
                  </a:lnTo>
                  <a:lnTo>
                    <a:pt x="5340" y="548"/>
                  </a:lnTo>
                  <a:lnTo>
                    <a:pt x="5364" y="565"/>
                  </a:lnTo>
                  <a:lnTo>
                    <a:pt x="5388" y="583"/>
                  </a:lnTo>
                  <a:lnTo>
                    <a:pt x="5432" y="623"/>
                  </a:lnTo>
                  <a:lnTo>
                    <a:pt x="5452" y="646"/>
                  </a:lnTo>
                  <a:lnTo>
                    <a:pt x="5473" y="671"/>
                  </a:lnTo>
                  <a:lnTo>
                    <a:pt x="5473" y="0"/>
                  </a:lnTo>
                  <a:lnTo>
                    <a:pt x="5822" y="0"/>
                  </a:lnTo>
                  <a:lnTo>
                    <a:pt x="5822" y="910"/>
                  </a:lnTo>
                  <a:lnTo>
                    <a:pt x="5822" y="1821"/>
                  </a:lnTo>
                  <a:lnTo>
                    <a:pt x="5473" y="1821"/>
                  </a:lnTo>
                  <a:close/>
                  <a:moveTo>
                    <a:pt x="3943" y="1821"/>
                  </a:moveTo>
                  <a:lnTo>
                    <a:pt x="3943" y="910"/>
                  </a:lnTo>
                  <a:lnTo>
                    <a:pt x="3943" y="0"/>
                  </a:lnTo>
                  <a:lnTo>
                    <a:pt x="4290" y="0"/>
                  </a:lnTo>
                  <a:lnTo>
                    <a:pt x="4290" y="910"/>
                  </a:lnTo>
                  <a:lnTo>
                    <a:pt x="4290" y="1821"/>
                  </a:lnTo>
                  <a:lnTo>
                    <a:pt x="3943" y="1821"/>
                  </a:lnTo>
                  <a:close/>
                  <a:moveTo>
                    <a:pt x="3098" y="753"/>
                  </a:moveTo>
                  <a:lnTo>
                    <a:pt x="3060" y="755"/>
                  </a:lnTo>
                  <a:lnTo>
                    <a:pt x="3023" y="760"/>
                  </a:lnTo>
                  <a:lnTo>
                    <a:pt x="2990" y="768"/>
                  </a:lnTo>
                  <a:lnTo>
                    <a:pt x="2959" y="779"/>
                  </a:lnTo>
                  <a:lnTo>
                    <a:pt x="2930" y="792"/>
                  </a:lnTo>
                  <a:lnTo>
                    <a:pt x="2905" y="808"/>
                  </a:lnTo>
                  <a:lnTo>
                    <a:pt x="2882" y="825"/>
                  </a:lnTo>
                  <a:lnTo>
                    <a:pt x="2862" y="845"/>
                  </a:lnTo>
                  <a:lnTo>
                    <a:pt x="2843" y="865"/>
                  </a:lnTo>
                  <a:lnTo>
                    <a:pt x="2827" y="888"/>
                  </a:lnTo>
                  <a:lnTo>
                    <a:pt x="2802" y="935"/>
                  </a:lnTo>
                  <a:lnTo>
                    <a:pt x="2792" y="960"/>
                  </a:lnTo>
                  <a:lnTo>
                    <a:pt x="2785" y="984"/>
                  </a:lnTo>
                  <a:lnTo>
                    <a:pt x="2779" y="1009"/>
                  </a:lnTo>
                  <a:lnTo>
                    <a:pt x="2775" y="1034"/>
                  </a:lnTo>
                  <a:lnTo>
                    <a:pt x="3426" y="1034"/>
                  </a:lnTo>
                  <a:lnTo>
                    <a:pt x="3423" y="1010"/>
                  </a:lnTo>
                  <a:lnTo>
                    <a:pt x="3419" y="986"/>
                  </a:lnTo>
                  <a:lnTo>
                    <a:pt x="3411" y="961"/>
                  </a:lnTo>
                  <a:lnTo>
                    <a:pt x="3403" y="937"/>
                  </a:lnTo>
                  <a:lnTo>
                    <a:pt x="3391" y="913"/>
                  </a:lnTo>
                  <a:lnTo>
                    <a:pt x="3378" y="891"/>
                  </a:lnTo>
                  <a:lnTo>
                    <a:pt x="3362" y="868"/>
                  </a:lnTo>
                  <a:lnTo>
                    <a:pt x="3344" y="846"/>
                  </a:lnTo>
                  <a:lnTo>
                    <a:pt x="3324" y="827"/>
                  </a:lnTo>
                  <a:lnTo>
                    <a:pt x="3300" y="809"/>
                  </a:lnTo>
                  <a:lnTo>
                    <a:pt x="3273" y="794"/>
                  </a:lnTo>
                  <a:lnTo>
                    <a:pt x="3245" y="779"/>
                  </a:lnTo>
                  <a:lnTo>
                    <a:pt x="3229" y="773"/>
                  </a:lnTo>
                  <a:lnTo>
                    <a:pt x="3213" y="768"/>
                  </a:lnTo>
                  <a:lnTo>
                    <a:pt x="3177" y="760"/>
                  </a:lnTo>
                  <a:lnTo>
                    <a:pt x="3140" y="755"/>
                  </a:lnTo>
                  <a:lnTo>
                    <a:pt x="3098" y="753"/>
                  </a:lnTo>
                  <a:close/>
                  <a:moveTo>
                    <a:pt x="2415" y="1160"/>
                  </a:moveTo>
                  <a:lnTo>
                    <a:pt x="2417" y="1124"/>
                  </a:lnTo>
                  <a:lnTo>
                    <a:pt x="2419" y="1090"/>
                  </a:lnTo>
                  <a:lnTo>
                    <a:pt x="2429" y="1020"/>
                  </a:lnTo>
                  <a:lnTo>
                    <a:pt x="2444" y="954"/>
                  </a:lnTo>
                  <a:lnTo>
                    <a:pt x="2454" y="922"/>
                  </a:lnTo>
                  <a:lnTo>
                    <a:pt x="2466" y="891"/>
                  </a:lnTo>
                  <a:lnTo>
                    <a:pt x="2479" y="861"/>
                  </a:lnTo>
                  <a:lnTo>
                    <a:pt x="2493" y="831"/>
                  </a:lnTo>
                  <a:lnTo>
                    <a:pt x="2526" y="773"/>
                  </a:lnTo>
                  <a:lnTo>
                    <a:pt x="2545" y="747"/>
                  </a:lnTo>
                  <a:lnTo>
                    <a:pt x="2564" y="720"/>
                  </a:lnTo>
                  <a:lnTo>
                    <a:pt x="2585" y="695"/>
                  </a:lnTo>
                  <a:lnTo>
                    <a:pt x="2607" y="671"/>
                  </a:lnTo>
                  <a:lnTo>
                    <a:pt x="2655" y="627"/>
                  </a:lnTo>
                  <a:lnTo>
                    <a:pt x="2681" y="607"/>
                  </a:lnTo>
                  <a:lnTo>
                    <a:pt x="2707" y="587"/>
                  </a:lnTo>
                  <a:lnTo>
                    <a:pt x="2763" y="553"/>
                  </a:lnTo>
                  <a:lnTo>
                    <a:pt x="2792" y="537"/>
                  </a:lnTo>
                  <a:lnTo>
                    <a:pt x="2823" y="524"/>
                  </a:lnTo>
                  <a:lnTo>
                    <a:pt x="2855" y="512"/>
                  </a:lnTo>
                  <a:lnTo>
                    <a:pt x="2887" y="500"/>
                  </a:lnTo>
                  <a:lnTo>
                    <a:pt x="2921" y="492"/>
                  </a:lnTo>
                  <a:lnTo>
                    <a:pt x="2954" y="483"/>
                  </a:lnTo>
                  <a:lnTo>
                    <a:pt x="2989" y="477"/>
                  </a:lnTo>
                  <a:lnTo>
                    <a:pt x="3025" y="474"/>
                  </a:lnTo>
                  <a:lnTo>
                    <a:pt x="3098" y="470"/>
                  </a:lnTo>
                  <a:lnTo>
                    <a:pt x="3171" y="472"/>
                  </a:lnTo>
                  <a:lnTo>
                    <a:pt x="3241" y="483"/>
                  </a:lnTo>
                  <a:lnTo>
                    <a:pt x="3273" y="490"/>
                  </a:lnTo>
                  <a:lnTo>
                    <a:pt x="3307" y="500"/>
                  </a:lnTo>
                  <a:lnTo>
                    <a:pt x="3338" y="511"/>
                  </a:lnTo>
                  <a:lnTo>
                    <a:pt x="3369" y="523"/>
                  </a:lnTo>
                  <a:lnTo>
                    <a:pt x="3398" y="536"/>
                  </a:lnTo>
                  <a:lnTo>
                    <a:pt x="3427" y="551"/>
                  </a:lnTo>
                  <a:lnTo>
                    <a:pt x="3455" y="567"/>
                  </a:lnTo>
                  <a:lnTo>
                    <a:pt x="3482" y="585"/>
                  </a:lnTo>
                  <a:lnTo>
                    <a:pt x="3507" y="604"/>
                  </a:lnTo>
                  <a:lnTo>
                    <a:pt x="3531" y="626"/>
                  </a:lnTo>
                  <a:lnTo>
                    <a:pt x="3555" y="647"/>
                  </a:lnTo>
                  <a:lnTo>
                    <a:pt x="3577" y="670"/>
                  </a:lnTo>
                  <a:lnTo>
                    <a:pt x="3599" y="695"/>
                  </a:lnTo>
                  <a:lnTo>
                    <a:pt x="3619" y="720"/>
                  </a:lnTo>
                  <a:lnTo>
                    <a:pt x="3637" y="748"/>
                  </a:lnTo>
                  <a:lnTo>
                    <a:pt x="3655" y="776"/>
                  </a:lnTo>
                  <a:lnTo>
                    <a:pt x="3671" y="804"/>
                  </a:lnTo>
                  <a:lnTo>
                    <a:pt x="3686" y="835"/>
                  </a:lnTo>
                  <a:lnTo>
                    <a:pt x="3713" y="899"/>
                  </a:lnTo>
                  <a:lnTo>
                    <a:pt x="3733" y="967"/>
                  </a:lnTo>
                  <a:lnTo>
                    <a:pt x="3740" y="1002"/>
                  </a:lnTo>
                  <a:lnTo>
                    <a:pt x="3747" y="1038"/>
                  </a:lnTo>
                  <a:lnTo>
                    <a:pt x="3757" y="1113"/>
                  </a:lnTo>
                  <a:lnTo>
                    <a:pt x="3759" y="1153"/>
                  </a:lnTo>
                  <a:lnTo>
                    <a:pt x="3759" y="1193"/>
                  </a:lnTo>
                  <a:lnTo>
                    <a:pt x="3759" y="1274"/>
                  </a:lnTo>
                  <a:lnTo>
                    <a:pt x="3269" y="1274"/>
                  </a:lnTo>
                  <a:lnTo>
                    <a:pt x="2779" y="1274"/>
                  </a:lnTo>
                  <a:lnTo>
                    <a:pt x="2785" y="1304"/>
                  </a:lnTo>
                  <a:lnTo>
                    <a:pt x="2793" y="1333"/>
                  </a:lnTo>
                  <a:lnTo>
                    <a:pt x="2804" y="1362"/>
                  </a:lnTo>
                  <a:lnTo>
                    <a:pt x="2817" y="1388"/>
                  </a:lnTo>
                  <a:lnTo>
                    <a:pt x="2833" y="1414"/>
                  </a:lnTo>
                  <a:lnTo>
                    <a:pt x="2851" y="1438"/>
                  </a:lnTo>
                  <a:lnTo>
                    <a:pt x="2871" y="1461"/>
                  </a:lnTo>
                  <a:lnTo>
                    <a:pt x="2894" y="1483"/>
                  </a:lnTo>
                  <a:lnTo>
                    <a:pt x="2919" y="1502"/>
                  </a:lnTo>
                  <a:lnTo>
                    <a:pt x="2946" y="1519"/>
                  </a:lnTo>
                  <a:lnTo>
                    <a:pt x="2961" y="1526"/>
                  </a:lnTo>
                  <a:lnTo>
                    <a:pt x="2976" y="1533"/>
                  </a:lnTo>
                  <a:lnTo>
                    <a:pt x="3008" y="1546"/>
                  </a:lnTo>
                  <a:lnTo>
                    <a:pt x="3042" y="1556"/>
                  </a:lnTo>
                  <a:lnTo>
                    <a:pt x="3079" y="1563"/>
                  </a:lnTo>
                  <a:lnTo>
                    <a:pt x="3117" y="1568"/>
                  </a:lnTo>
                  <a:lnTo>
                    <a:pt x="3158" y="1569"/>
                  </a:lnTo>
                  <a:lnTo>
                    <a:pt x="3203" y="1566"/>
                  </a:lnTo>
                  <a:lnTo>
                    <a:pt x="3248" y="1560"/>
                  </a:lnTo>
                  <a:lnTo>
                    <a:pt x="3296" y="1550"/>
                  </a:lnTo>
                  <a:lnTo>
                    <a:pt x="3344" y="1535"/>
                  </a:lnTo>
                  <a:lnTo>
                    <a:pt x="3390" y="1517"/>
                  </a:lnTo>
                  <a:lnTo>
                    <a:pt x="3434" y="1496"/>
                  </a:lnTo>
                  <a:lnTo>
                    <a:pt x="3474" y="1469"/>
                  </a:lnTo>
                  <a:lnTo>
                    <a:pt x="3509" y="1441"/>
                  </a:lnTo>
                  <a:lnTo>
                    <a:pt x="3663" y="1671"/>
                  </a:lnTo>
                  <a:lnTo>
                    <a:pt x="3638" y="1692"/>
                  </a:lnTo>
                  <a:lnTo>
                    <a:pt x="3612" y="1713"/>
                  </a:lnTo>
                  <a:lnTo>
                    <a:pt x="3553" y="1750"/>
                  </a:lnTo>
                  <a:lnTo>
                    <a:pt x="3488" y="1781"/>
                  </a:lnTo>
                  <a:lnTo>
                    <a:pt x="3420" y="1806"/>
                  </a:lnTo>
                  <a:lnTo>
                    <a:pt x="3348" y="1827"/>
                  </a:lnTo>
                  <a:lnTo>
                    <a:pt x="3311" y="1835"/>
                  </a:lnTo>
                  <a:lnTo>
                    <a:pt x="3273" y="1841"/>
                  </a:lnTo>
                  <a:lnTo>
                    <a:pt x="3235" y="1847"/>
                  </a:lnTo>
                  <a:lnTo>
                    <a:pt x="3197" y="1850"/>
                  </a:lnTo>
                  <a:lnTo>
                    <a:pt x="3158" y="1852"/>
                  </a:lnTo>
                  <a:lnTo>
                    <a:pt x="3120" y="1853"/>
                  </a:lnTo>
                  <a:lnTo>
                    <a:pt x="3047" y="1849"/>
                  </a:lnTo>
                  <a:lnTo>
                    <a:pt x="3011" y="1846"/>
                  </a:lnTo>
                  <a:lnTo>
                    <a:pt x="2975" y="1841"/>
                  </a:lnTo>
                  <a:lnTo>
                    <a:pt x="2940" y="1834"/>
                  </a:lnTo>
                  <a:lnTo>
                    <a:pt x="2906" y="1825"/>
                  </a:lnTo>
                  <a:lnTo>
                    <a:pt x="2873" y="1816"/>
                  </a:lnTo>
                  <a:lnTo>
                    <a:pt x="2840" y="1804"/>
                  </a:lnTo>
                  <a:lnTo>
                    <a:pt x="2779" y="1777"/>
                  </a:lnTo>
                  <a:lnTo>
                    <a:pt x="2749" y="1762"/>
                  </a:lnTo>
                  <a:lnTo>
                    <a:pt x="2720" y="1745"/>
                  </a:lnTo>
                  <a:lnTo>
                    <a:pt x="2666" y="1708"/>
                  </a:lnTo>
                  <a:lnTo>
                    <a:pt x="2641" y="1688"/>
                  </a:lnTo>
                  <a:lnTo>
                    <a:pt x="2617" y="1665"/>
                  </a:lnTo>
                  <a:lnTo>
                    <a:pt x="2594" y="1642"/>
                  </a:lnTo>
                  <a:lnTo>
                    <a:pt x="2573" y="1617"/>
                  </a:lnTo>
                  <a:lnTo>
                    <a:pt x="2552" y="1592"/>
                  </a:lnTo>
                  <a:lnTo>
                    <a:pt x="2533" y="1565"/>
                  </a:lnTo>
                  <a:lnTo>
                    <a:pt x="2498" y="1508"/>
                  </a:lnTo>
                  <a:lnTo>
                    <a:pt x="2483" y="1478"/>
                  </a:lnTo>
                  <a:lnTo>
                    <a:pt x="2469" y="1447"/>
                  </a:lnTo>
                  <a:lnTo>
                    <a:pt x="2456" y="1414"/>
                  </a:lnTo>
                  <a:lnTo>
                    <a:pt x="2445" y="1381"/>
                  </a:lnTo>
                  <a:lnTo>
                    <a:pt x="2437" y="1346"/>
                  </a:lnTo>
                  <a:lnTo>
                    <a:pt x="2429" y="1311"/>
                  </a:lnTo>
                  <a:lnTo>
                    <a:pt x="2423" y="1275"/>
                  </a:lnTo>
                  <a:lnTo>
                    <a:pt x="2419" y="1237"/>
                  </a:lnTo>
                  <a:lnTo>
                    <a:pt x="2417" y="1199"/>
                  </a:lnTo>
                  <a:lnTo>
                    <a:pt x="2415" y="1160"/>
                  </a:lnTo>
                  <a:close/>
                  <a:moveTo>
                    <a:pt x="1571" y="1821"/>
                  </a:moveTo>
                  <a:lnTo>
                    <a:pt x="1411" y="1195"/>
                  </a:lnTo>
                  <a:lnTo>
                    <a:pt x="1252" y="571"/>
                  </a:lnTo>
                  <a:lnTo>
                    <a:pt x="1093" y="1195"/>
                  </a:lnTo>
                  <a:lnTo>
                    <a:pt x="935" y="1821"/>
                  </a:lnTo>
                  <a:lnTo>
                    <a:pt x="522" y="1821"/>
                  </a:lnTo>
                  <a:lnTo>
                    <a:pt x="260" y="910"/>
                  </a:lnTo>
                  <a:lnTo>
                    <a:pt x="0" y="0"/>
                  </a:lnTo>
                  <a:lnTo>
                    <a:pt x="434" y="0"/>
                  </a:lnTo>
                  <a:lnTo>
                    <a:pt x="594" y="657"/>
                  </a:lnTo>
                  <a:lnTo>
                    <a:pt x="754" y="1315"/>
                  </a:lnTo>
                  <a:lnTo>
                    <a:pt x="928" y="657"/>
                  </a:lnTo>
                  <a:lnTo>
                    <a:pt x="1102" y="0"/>
                  </a:lnTo>
                  <a:lnTo>
                    <a:pt x="1404" y="0"/>
                  </a:lnTo>
                  <a:lnTo>
                    <a:pt x="1576" y="657"/>
                  </a:lnTo>
                  <a:lnTo>
                    <a:pt x="1748" y="1315"/>
                  </a:lnTo>
                  <a:lnTo>
                    <a:pt x="1908" y="657"/>
                  </a:lnTo>
                  <a:lnTo>
                    <a:pt x="2069" y="0"/>
                  </a:lnTo>
                  <a:lnTo>
                    <a:pt x="2503" y="0"/>
                  </a:lnTo>
                  <a:lnTo>
                    <a:pt x="2243" y="910"/>
                  </a:lnTo>
                  <a:lnTo>
                    <a:pt x="1984" y="1821"/>
                  </a:lnTo>
                  <a:lnTo>
                    <a:pt x="1571" y="182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>
                <a:solidFill>
                  <a:prstClr val="black"/>
                </a:solidFill>
              </a:endParaRPr>
            </a:p>
          </p:txBody>
        </p:sp>
        <p:grpSp>
          <p:nvGrpSpPr>
            <p:cNvPr id="21" name="Group 20"/>
            <p:cNvGrpSpPr/>
            <p:nvPr userDrawn="1"/>
          </p:nvGrpSpPr>
          <p:grpSpPr>
            <a:xfrm>
              <a:off x="2627313" y="558800"/>
              <a:ext cx="646112" cy="644525"/>
              <a:chOff x="2627313" y="558800"/>
              <a:chExt cx="646112" cy="644525"/>
            </a:xfrm>
          </p:grpSpPr>
          <p:sp>
            <p:nvSpPr>
              <p:cNvPr id="22" name="Freeform 7"/>
              <p:cNvSpPr>
                <a:spLocks/>
              </p:cNvSpPr>
              <p:nvPr userDrawn="1"/>
            </p:nvSpPr>
            <p:spPr bwMode="auto">
              <a:xfrm>
                <a:off x="2627313" y="558800"/>
                <a:ext cx="646112" cy="644525"/>
              </a:xfrm>
              <a:custGeom>
                <a:avLst/>
                <a:gdLst>
                  <a:gd name="T0" fmla="*/ 2433 w 2439"/>
                  <a:gd name="T1" fmla="*/ 1343 h 2436"/>
                  <a:gd name="T2" fmla="*/ 2408 w 2439"/>
                  <a:gd name="T3" fmla="*/ 1493 h 2436"/>
                  <a:gd name="T4" fmla="*/ 2365 w 2439"/>
                  <a:gd name="T5" fmla="*/ 1637 h 2436"/>
                  <a:gd name="T6" fmla="*/ 2306 w 2439"/>
                  <a:gd name="T7" fmla="*/ 1772 h 2436"/>
                  <a:gd name="T8" fmla="*/ 2231 w 2439"/>
                  <a:gd name="T9" fmla="*/ 1899 h 2436"/>
                  <a:gd name="T10" fmla="*/ 2142 w 2439"/>
                  <a:gd name="T11" fmla="*/ 2016 h 2436"/>
                  <a:gd name="T12" fmla="*/ 2040 w 2439"/>
                  <a:gd name="T13" fmla="*/ 2120 h 2436"/>
                  <a:gd name="T14" fmla="*/ 1926 w 2439"/>
                  <a:gd name="T15" fmla="*/ 2212 h 2436"/>
                  <a:gd name="T16" fmla="*/ 1801 w 2439"/>
                  <a:gd name="T17" fmla="*/ 2289 h 2436"/>
                  <a:gd name="T18" fmla="*/ 1667 w 2439"/>
                  <a:gd name="T19" fmla="*/ 2352 h 2436"/>
                  <a:gd name="T20" fmla="*/ 1525 w 2439"/>
                  <a:gd name="T21" fmla="*/ 2398 h 2436"/>
                  <a:gd name="T22" fmla="*/ 1375 w 2439"/>
                  <a:gd name="T23" fmla="*/ 2427 h 2436"/>
                  <a:gd name="T24" fmla="*/ 1220 w 2439"/>
                  <a:gd name="T25" fmla="*/ 2436 h 2436"/>
                  <a:gd name="T26" fmla="*/ 1064 w 2439"/>
                  <a:gd name="T27" fmla="*/ 2427 h 2436"/>
                  <a:gd name="T28" fmla="*/ 916 w 2439"/>
                  <a:gd name="T29" fmla="*/ 2398 h 2436"/>
                  <a:gd name="T30" fmla="*/ 773 w 2439"/>
                  <a:gd name="T31" fmla="*/ 2352 h 2436"/>
                  <a:gd name="T32" fmla="*/ 638 w 2439"/>
                  <a:gd name="T33" fmla="*/ 2289 h 2436"/>
                  <a:gd name="T34" fmla="*/ 514 w 2439"/>
                  <a:gd name="T35" fmla="*/ 2212 h 2436"/>
                  <a:gd name="T36" fmla="*/ 400 w 2439"/>
                  <a:gd name="T37" fmla="*/ 2120 h 2436"/>
                  <a:gd name="T38" fmla="*/ 298 w 2439"/>
                  <a:gd name="T39" fmla="*/ 2016 h 2436"/>
                  <a:gd name="T40" fmla="*/ 209 w 2439"/>
                  <a:gd name="T41" fmla="*/ 1899 h 2436"/>
                  <a:gd name="T42" fmla="*/ 133 w 2439"/>
                  <a:gd name="T43" fmla="*/ 1772 h 2436"/>
                  <a:gd name="T44" fmla="*/ 74 w 2439"/>
                  <a:gd name="T45" fmla="*/ 1637 h 2436"/>
                  <a:gd name="T46" fmla="*/ 31 w 2439"/>
                  <a:gd name="T47" fmla="*/ 1493 h 2436"/>
                  <a:gd name="T48" fmla="*/ 6 w 2439"/>
                  <a:gd name="T49" fmla="*/ 1343 h 2436"/>
                  <a:gd name="T50" fmla="*/ 0 w 2439"/>
                  <a:gd name="T51" fmla="*/ 1186 h 2436"/>
                  <a:gd name="T52" fmla="*/ 14 w 2439"/>
                  <a:gd name="T53" fmla="*/ 1033 h 2436"/>
                  <a:gd name="T54" fmla="*/ 47 w 2439"/>
                  <a:gd name="T55" fmla="*/ 884 h 2436"/>
                  <a:gd name="T56" fmla="*/ 96 w 2439"/>
                  <a:gd name="T57" fmla="*/ 744 h 2436"/>
                  <a:gd name="T58" fmla="*/ 162 w 2439"/>
                  <a:gd name="T59" fmla="*/ 612 h 2436"/>
                  <a:gd name="T60" fmla="*/ 242 w 2439"/>
                  <a:gd name="T61" fmla="*/ 489 h 2436"/>
                  <a:gd name="T62" fmla="*/ 337 w 2439"/>
                  <a:gd name="T63" fmla="*/ 377 h 2436"/>
                  <a:gd name="T64" fmla="*/ 444 w 2439"/>
                  <a:gd name="T65" fmla="*/ 278 h 2436"/>
                  <a:gd name="T66" fmla="*/ 563 w 2439"/>
                  <a:gd name="T67" fmla="*/ 192 h 2436"/>
                  <a:gd name="T68" fmla="*/ 691 w 2439"/>
                  <a:gd name="T69" fmla="*/ 120 h 2436"/>
                  <a:gd name="T70" fmla="*/ 829 w 2439"/>
                  <a:gd name="T71" fmla="*/ 65 h 2436"/>
                  <a:gd name="T72" fmla="*/ 974 w 2439"/>
                  <a:gd name="T73" fmla="*/ 25 h 2436"/>
                  <a:gd name="T74" fmla="*/ 1125 w 2439"/>
                  <a:gd name="T75" fmla="*/ 4 h 2436"/>
                  <a:gd name="T76" fmla="*/ 1283 w 2439"/>
                  <a:gd name="T77" fmla="*/ 2 h 2436"/>
                  <a:gd name="T78" fmla="*/ 1436 w 2439"/>
                  <a:gd name="T79" fmla="*/ 19 h 2436"/>
                  <a:gd name="T80" fmla="*/ 1583 w 2439"/>
                  <a:gd name="T81" fmla="*/ 55 h 2436"/>
                  <a:gd name="T82" fmla="*/ 1722 w 2439"/>
                  <a:gd name="T83" fmla="*/ 108 h 2436"/>
                  <a:gd name="T84" fmla="*/ 1853 w 2439"/>
                  <a:gd name="T85" fmla="*/ 176 h 2436"/>
                  <a:gd name="T86" fmla="*/ 1973 w 2439"/>
                  <a:gd name="T87" fmla="*/ 260 h 2436"/>
                  <a:gd name="T88" fmla="*/ 2082 w 2439"/>
                  <a:gd name="T89" fmla="*/ 357 h 2436"/>
                  <a:gd name="T90" fmla="*/ 2179 w 2439"/>
                  <a:gd name="T91" fmla="*/ 466 h 2436"/>
                  <a:gd name="T92" fmla="*/ 2263 w 2439"/>
                  <a:gd name="T93" fmla="*/ 587 h 2436"/>
                  <a:gd name="T94" fmla="*/ 2331 w 2439"/>
                  <a:gd name="T95" fmla="*/ 717 h 2436"/>
                  <a:gd name="T96" fmla="*/ 2384 w 2439"/>
                  <a:gd name="T97" fmla="*/ 856 h 2436"/>
                  <a:gd name="T98" fmla="*/ 2420 w 2439"/>
                  <a:gd name="T99" fmla="*/ 1003 h 2436"/>
                  <a:gd name="T100" fmla="*/ 2438 w 2439"/>
                  <a:gd name="T101" fmla="*/ 1155 h 2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439" h="2436">
                    <a:moveTo>
                      <a:pt x="2439" y="1219"/>
                    </a:moveTo>
                    <a:lnTo>
                      <a:pt x="2439" y="1250"/>
                    </a:lnTo>
                    <a:lnTo>
                      <a:pt x="2438" y="1281"/>
                    </a:lnTo>
                    <a:lnTo>
                      <a:pt x="2436" y="1312"/>
                    </a:lnTo>
                    <a:lnTo>
                      <a:pt x="2433" y="1343"/>
                    </a:lnTo>
                    <a:lnTo>
                      <a:pt x="2430" y="1373"/>
                    </a:lnTo>
                    <a:lnTo>
                      <a:pt x="2425" y="1403"/>
                    </a:lnTo>
                    <a:lnTo>
                      <a:pt x="2420" y="1434"/>
                    </a:lnTo>
                    <a:lnTo>
                      <a:pt x="2414" y="1463"/>
                    </a:lnTo>
                    <a:lnTo>
                      <a:pt x="2408" y="1493"/>
                    </a:lnTo>
                    <a:lnTo>
                      <a:pt x="2401" y="1523"/>
                    </a:lnTo>
                    <a:lnTo>
                      <a:pt x="2393" y="1552"/>
                    </a:lnTo>
                    <a:lnTo>
                      <a:pt x="2384" y="1581"/>
                    </a:lnTo>
                    <a:lnTo>
                      <a:pt x="2376" y="1609"/>
                    </a:lnTo>
                    <a:lnTo>
                      <a:pt x="2365" y="1637"/>
                    </a:lnTo>
                    <a:lnTo>
                      <a:pt x="2355" y="1665"/>
                    </a:lnTo>
                    <a:lnTo>
                      <a:pt x="2343" y="1692"/>
                    </a:lnTo>
                    <a:lnTo>
                      <a:pt x="2331" y="1720"/>
                    </a:lnTo>
                    <a:lnTo>
                      <a:pt x="2319" y="1746"/>
                    </a:lnTo>
                    <a:lnTo>
                      <a:pt x="2306" y="1772"/>
                    </a:lnTo>
                    <a:lnTo>
                      <a:pt x="2292" y="1799"/>
                    </a:lnTo>
                    <a:lnTo>
                      <a:pt x="2277" y="1825"/>
                    </a:lnTo>
                    <a:lnTo>
                      <a:pt x="2263" y="1850"/>
                    </a:lnTo>
                    <a:lnTo>
                      <a:pt x="2247" y="1874"/>
                    </a:lnTo>
                    <a:lnTo>
                      <a:pt x="2231" y="1899"/>
                    </a:lnTo>
                    <a:lnTo>
                      <a:pt x="2215" y="1923"/>
                    </a:lnTo>
                    <a:lnTo>
                      <a:pt x="2197" y="1947"/>
                    </a:lnTo>
                    <a:lnTo>
                      <a:pt x="2179" y="1970"/>
                    </a:lnTo>
                    <a:lnTo>
                      <a:pt x="2161" y="1993"/>
                    </a:lnTo>
                    <a:lnTo>
                      <a:pt x="2142" y="2016"/>
                    </a:lnTo>
                    <a:lnTo>
                      <a:pt x="2123" y="2037"/>
                    </a:lnTo>
                    <a:lnTo>
                      <a:pt x="2102" y="2059"/>
                    </a:lnTo>
                    <a:lnTo>
                      <a:pt x="2082" y="2079"/>
                    </a:lnTo>
                    <a:lnTo>
                      <a:pt x="2061" y="2100"/>
                    </a:lnTo>
                    <a:lnTo>
                      <a:pt x="2040" y="2120"/>
                    </a:lnTo>
                    <a:lnTo>
                      <a:pt x="2018" y="2139"/>
                    </a:lnTo>
                    <a:lnTo>
                      <a:pt x="1995" y="2158"/>
                    </a:lnTo>
                    <a:lnTo>
                      <a:pt x="1973" y="2176"/>
                    </a:lnTo>
                    <a:lnTo>
                      <a:pt x="1950" y="2194"/>
                    </a:lnTo>
                    <a:lnTo>
                      <a:pt x="1926" y="2212"/>
                    </a:lnTo>
                    <a:lnTo>
                      <a:pt x="1902" y="2228"/>
                    </a:lnTo>
                    <a:lnTo>
                      <a:pt x="1877" y="2245"/>
                    </a:lnTo>
                    <a:lnTo>
                      <a:pt x="1853" y="2260"/>
                    </a:lnTo>
                    <a:lnTo>
                      <a:pt x="1827" y="2275"/>
                    </a:lnTo>
                    <a:lnTo>
                      <a:pt x="1801" y="2289"/>
                    </a:lnTo>
                    <a:lnTo>
                      <a:pt x="1775" y="2303"/>
                    </a:lnTo>
                    <a:lnTo>
                      <a:pt x="1748" y="2316"/>
                    </a:lnTo>
                    <a:lnTo>
                      <a:pt x="1722" y="2328"/>
                    </a:lnTo>
                    <a:lnTo>
                      <a:pt x="1694" y="2340"/>
                    </a:lnTo>
                    <a:lnTo>
                      <a:pt x="1667" y="2352"/>
                    </a:lnTo>
                    <a:lnTo>
                      <a:pt x="1639" y="2362"/>
                    </a:lnTo>
                    <a:lnTo>
                      <a:pt x="1611" y="2373"/>
                    </a:lnTo>
                    <a:lnTo>
                      <a:pt x="1583" y="2381"/>
                    </a:lnTo>
                    <a:lnTo>
                      <a:pt x="1554" y="2391"/>
                    </a:lnTo>
                    <a:lnTo>
                      <a:pt x="1525" y="2398"/>
                    </a:lnTo>
                    <a:lnTo>
                      <a:pt x="1495" y="2405"/>
                    </a:lnTo>
                    <a:lnTo>
                      <a:pt x="1465" y="2411"/>
                    </a:lnTo>
                    <a:lnTo>
                      <a:pt x="1436" y="2417"/>
                    </a:lnTo>
                    <a:lnTo>
                      <a:pt x="1405" y="2422"/>
                    </a:lnTo>
                    <a:lnTo>
                      <a:pt x="1375" y="2427"/>
                    </a:lnTo>
                    <a:lnTo>
                      <a:pt x="1345" y="2430"/>
                    </a:lnTo>
                    <a:lnTo>
                      <a:pt x="1314" y="2433"/>
                    </a:lnTo>
                    <a:lnTo>
                      <a:pt x="1283" y="2435"/>
                    </a:lnTo>
                    <a:lnTo>
                      <a:pt x="1251" y="2436"/>
                    </a:lnTo>
                    <a:lnTo>
                      <a:pt x="1220" y="2436"/>
                    </a:lnTo>
                    <a:lnTo>
                      <a:pt x="1188" y="2436"/>
                    </a:lnTo>
                    <a:lnTo>
                      <a:pt x="1157" y="2435"/>
                    </a:lnTo>
                    <a:lnTo>
                      <a:pt x="1125" y="2433"/>
                    </a:lnTo>
                    <a:lnTo>
                      <a:pt x="1096" y="2430"/>
                    </a:lnTo>
                    <a:lnTo>
                      <a:pt x="1064" y="2427"/>
                    </a:lnTo>
                    <a:lnTo>
                      <a:pt x="1034" y="2422"/>
                    </a:lnTo>
                    <a:lnTo>
                      <a:pt x="1004" y="2417"/>
                    </a:lnTo>
                    <a:lnTo>
                      <a:pt x="974" y="2411"/>
                    </a:lnTo>
                    <a:lnTo>
                      <a:pt x="944" y="2405"/>
                    </a:lnTo>
                    <a:lnTo>
                      <a:pt x="916" y="2398"/>
                    </a:lnTo>
                    <a:lnTo>
                      <a:pt x="886" y="2391"/>
                    </a:lnTo>
                    <a:lnTo>
                      <a:pt x="857" y="2381"/>
                    </a:lnTo>
                    <a:lnTo>
                      <a:pt x="829" y="2373"/>
                    </a:lnTo>
                    <a:lnTo>
                      <a:pt x="800" y="2362"/>
                    </a:lnTo>
                    <a:lnTo>
                      <a:pt x="773" y="2352"/>
                    </a:lnTo>
                    <a:lnTo>
                      <a:pt x="745" y="2340"/>
                    </a:lnTo>
                    <a:lnTo>
                      <a:pt x="718" y="2328"/>
                    </a:lnTo>
                    <a:lnTo>
                      <a:pt x="691" y="2316"/>
                    </a:lnTo>
                    <a:lnTo>
                      <a:pt x="665" y="2303"/>
                    </a:lnTo>
                    <a:lnTo>
                      <a:pt x="638" y="2289"/>
                    </a:lnTo>
                    <a:lnTo>
                      <a:pt x="613" y="2275"/>
                    </a:lnTo>
                    <a:lnTo>
                      <a:pt x="588" y="2260"/>
                    </a:lnTo>
                    <a:lnTo>
                      <a:pt x="563" y="2245"/>
                    </a:lnTo>
                    <a:lnTo>
                      <a:pt x="538" y="2228"/>
                    </a:lnTo>
                    <a:lnTo>
                      <a:pt x="514" y="2212"/>
                    </a:lnTo>
                    <a:lnTo>
                      <a:pt x="490" y="2194"/>
                    </a:lnTo>
                    <a:lnTo>
                      <a:pt x="467" y="2176"/>
                    </a:lnTo>
                    <a:lnTo>
                      <a:pt x="444" y="2158"/>
                    </a:lnTo>
                    <a:lnTo>
                      <a:pt x="421" y="2139"/>
                    </a:lnTo>
                    <a:lnTo>
                      <a:pt x="400" y="2120"/>
                    </a:lnTo>
                    <a:lnTo>
                      <a:pt x="378" y="2100"/>
                    </a:lnTo>
                    <a:lnTo>
                      <a:pt x="358" y="2079"/>
                    </a:lnTo>
                    <a:lnTo>
                      <a:pt x="337" y="2059"/>
                    </a:lnTo>
                    <a:lnTo>
                      <a:pt x="317" y="2037"/>
                    </a:lnTo>
                    <a:lnTo>
                      <a:pt x="298" y="2016"/>
                    </a:lnTo>
                    <a:lnTo>
                      <a:pt x="278" y="1993"/>
                    </a:lnTo>
                    <a:lnTo>
                      <a:pt x="260" y="1970"/>
                    </a:lnTo>
                    <a:lnTo>
                      <a:pt x="242" y="1947"/>
                    </a:lnTo>
                    <a:lnTo>
                      <a:pt x="226" y="1923"/>
                    </a:lnTo>
                    <a:lnTo>
                      <a:pt x="209" y="1899"/>
                    </a:lnTo>
                    <a:lnTo>
                      <a:pt x="192" y="1874"/>
                    </a:lnTo>
                    <a:lnTo>
                      <a:pt x="176" y="1850"/>
                    </a:lnTo>
                    <a:lnTo>
                      <a:pt x="162" y="1825"/>
                    </a:lnTo>
                    <a:lnTo>
                      <a:pt x="148" y="1799"/>
                    </a:lnTo>
                    <a:lnTo>
                      <a:pt x="133" y="1772"/>
                    </a:lnTo>
                    <a:lnTo>
                      <a:pt x="120" y="1746"/>
                    </a:lnTo>
                    <a:lnTo>
                      <a:pt x="108" y="1720"/>
                    </a:lnTo>
                    <a:lnTo>
                      <a:pt x="96" y="1692"/>
                    </a:lnTo>
                    <a:lnTo>
                      <a:pt x="85" y="1665"/>
                    </a:lnTo>
                    <a:lnTo>
                      <a:pt x="74" y="1637"/>
                    </a:lnTo>
                    <a:lnTo>
                      <a:pt x="65" y="1609"/>
                    </a:lnTo>
                    <a:lnTo>
                      <a:pt x="55" y="1581"/>
                    </a:lnTo>
                    <a:lnTo>
                      <a:pt x="47" y="1552"/>
                    </a:lnTo>
                    <a:lnTo>
                      <a:pt x="38" y="1523"/>
                    </a:lnTo>
                    <a:lnTo>
                      <a:pt x="31" y="1493"/>
                    </a:lnTo>
                    <a:lnTo>
                      <a:pt x="25" y="1463"/>
                    </a:lnTo>
                    <a:lnTo>
                      <a:pt x="19" y="1434"/>
                    </a:lnTo>
                    <a:lnTo>
                      <a:pt x="14" y="1403"/>
                    </a:lnTo>
                    <a:lnTo>
                      <a:pt x="10" y="1373"/>
                    </a:lnTo>
                    <a:lnTo>
                      <a:pt x="6" y="1343"/>
                    </a:lnTo>
                    <a:lnTo>
                      <a:pt x="4" y="1312"/>
                    </a:lnTo>
                    <a:lnTo>
                      <a:pt x="1" y="1281"/>
                    </a:lnTo>
                    <a:lnTo>
                      <a:pt x="0" y="1250"/>
                    </a:lnTo>
                    <a:lnTo>
                      <a:pt x="0" y="1219"/>
                    </a:lnTo>
                    <a:lnTo>
                      <a:pt x="0" y="1186"/>
                    </a:lnTo>
                    <a:lnTo>
                      <a:pt x="1" y="1155"/>
                    </a:lnTo>
                    <a:lnTo>
                      <a:pt x="4" y="1124"/>
                    </a:lnTo>
                    <a:lnTo>
                      <a:pt x="6" y="1094"/>
                    </a:lnTo>
                    <a:lnTo>
                      <a:pt x="10" y="1063"/>
                    </a:lnTo>
                    <a:lnTo>
                      <a:pt x="14" y="1033"/>
                    </a:lnTo>
                    <a:lnTo>
                      <a:pt x="19" y="1003"/>
                    </a:lnTo>
                    <a:lnTo>
                      <a:pt x="25" y="973"/>
                    </a:lnTo>
                    <a:lnTo>
                      <a:pt x="31" y="943"/>
                    </a:lnTo>
                    <a:lnTo>
                      <a:pt x="38" y="914"/>
                    </a:lnTo>
                    <a:lnTo>
                      <a:pt x="47" y="884"/>
                    </a:lnTo>
                    <a:lnTo>
                      <a:pt x="55" y="856"/>
                    </a:lnTo>
                    <a:lnTo>
                      <a:pt x="65" y="828"/>
                    </a:lnTo>
                    <a:lnTo>
                      <a:pt x="74" y="799"/>
                    </a:lnTo>
                    <a:lnTo>
                      <a:pt x="85" y="772"/>
                    </a:lnTo>
                    <a:lnTo>
                      <a:pt x="96" y="744"/>
                    </a:lnTo>
                    <a:lnTo>
                      <a:pt x="108" y="717"/>
                    </a:lnTo>
                    <a:lnTo>
                      <a:pt x="120" y="690"/>
                    </a:lnTo>
                    <a:lnTo>
                      <a:pt x="133" y="664"/>
                    </a:lnTo>
                    <a:lnTo>
                      <a:pt x="148" y="638"/>
                    </a:lnTo>
                    <a:lnTo>
                      <a:pt x="162" y="612"/>
                    </a:lnTo>
                    <a:lnTo>
                      <a:pt x="176" y="587"/>
                    </a:lnTo>
                    <a:lnTo>
                      <a:pt x="192" y="562"/>
                    </a:lnTo>
                    <a:lnTo>
                      <a:pt x="209" y="537"/>
                    </a:lnTo>
                    <a:lnTo>
                      <a:pt x="226" y="513"/>
                    </a:lnTo>
                    <a:lnTo>
                      <a:pt x="242" y="489"/>
                    </a:lnTo>
                    <a:lnTo>
                      <a:pt x="260" y="466"/>
                    </a:lnTo>
                    <a:lnTo>
                      <a:pt x="278" y="443"/>
                    </a:lnTo>
                    <a:lnTo>
                      <a:pt x="298" y="421"/>
                    </a:lnTo>
                    <a:lnTo>
                      <a:pt x="317" y="399"/>
                    </a:lnTo>
                    <a:lnTo>
                      <a:pt x="337" y="377"/>
                    </a:lnTo>
                    <a:lnTo>
                      <a:pt x="358" y="357"/>
                    </a:lnTo>
                    <a:lnTo>
                      <a:pt x="378" y="337"/>
                    </a:lnTo>
                    <a:lnTo>
                      <a:pt x="400" y="316"/>
                    </a:lnTo>
                    <a:lnTo>
                      <a:pt x="421" y="297"/>
                    </a:lnTo>
                    <a:lnTo>
                      <a:pt x="444" y="278"/>
                    </a:lnTo>
                    <a:lnTo>
                      <a:pt x="467" y="260"/>
                    </a:lnTo>
                    <a:lnTo>
                      <a:pt x="490" y="242"/>
                    </a:lnTo>
                    <a:lnTo>
                      <a:pt x="514" y="225"/>
                    </a:lnTo>
                    <a:lnTo>
                      <a:pt x="538" y="209"/>
                    </a:lnTo>
                    <a:lnTo>
                      <a:pt x="563" y="192"/>
                    </a:lnTo>
                    <a:lnTo>
                      <a:pt x="588" y="176"/>
                    </a:lnTo>
                    <a:lnTo>
                      <a:pt x="613" y="162"/>
                    </a:lnTo>
                    <a:lnTo>
                      <a:pt x="638" y="147"/>
                    </a:lnTo>
                    <a:lnTo>
                      <a:pt x="665" y="133"/>
                    </a:lnTo>
                    <a:lnTo>
                      <a:pt x="691" y="120"/>
                    </a:lnTo>
                    <a:lnTo>
                      <a:pt x="718" y="108"/>
                    </a:lnTo>
                    <a:lnTo>
                      <a:pt x="745" y="96"/>
                    </a:lnTo>
                    <a:lnTo>
                      <a:pt x="773" y="85"/>
                    </a:lnTo>
                    <a:lnTo>
                      <a:pt x="800" y="74"/>
                    </a:lnTo>
                    <a:lnTo>
                      <a:pt x="829" y="65"/>
                    </a:lnTo>
                    <a:lnTo>
                      <a:pt x="857" y="55"/>
                    </a:lnTo>
                    <a:lnTo>
                      <a:pt x="886" y="47"/>
                    </a:lnTo>
                    <a:lnTo>
                      <a:pt x="916" y="38"/>
                    </a:lnTo>
                    <a:lnTo>
                      <a:pt x="944" y="31"/>
                    </a:lnTo>
                    <a:lnTo>
                      <a:pt x="974" y="25"/>
                    </a:lnTo>
                    <a:lnTo>
                      <a:pt x="1004" y="19"/>
                    </a:lnTo>
                    <a:lnTo>
                      <a:pt x="1034" y="14"/>
                    </a:lnTo>
                    <a:lnTo>
                      <a:pt x="1064" y="10"/>
                    </a:lnTo>
                    <a:lnTo>
                      <a:pt x="1096" y="6"/>
                    </a:lnTo>
                    <a:lnTo>
                      <a:pt x="1125" y="4"/>
                    </a:lnTo>
                    <a:lnTo>
                      <a:pt x="1157" y="2"/>
                    </a:lnTo>
                    <a:lnTo>
                      <a:pt x="1188" y="1"/>
                    </a:lnTo>
                    <a:lnTo>
                      <a:pt x="1220" y="0"/>
                    </a:lnTo>
                    <a:lnTo>
                      <a:pt x="1251" y="1"/>
                    </a:lnTo>
                    <a:lnTo>
                      <a:pt x="1283" y="2"/>
                    </a:lnTo>
                    <a:lnTo>
                      <a:pt x="1314" y="4"/>
                    </a:lnTo>
                    <a:lnTo>
                      <a:pt x="1345" y="6"/>
                    </a:lnTo>
                    <a:lnTo>
                      <a:pt x="1375" y="10"/>
                    </a:lnTo>
                    <a:lnTo>
                      <a:pt x="1405" y="14"/>
                    </a:lnTo>
                    <a:lnTo>
                      <a:pt x="1436" y="19"/>
                    </a:lnTo>
                    <a:lnTo>
                      <a:pt x="1465" y="25"/>
                    </a:lnTo>
                    <a:lnTo>
                      <a:pt x="1495" y="31"/>
                    </a:lnTo>
                    <a:lnTo>
                      <a:pt x="1525" y="38"/>
                    </a:lnTo>
                    <a:lnTo>
                      <a:pt x="1554" y="47"/>
                    </a:lnTo>
                    <a:lnTo>
                      <a:pt x="1583" y="55"/>
                    </a:lnTo>
                    <a:lnTo>
                      <a:pt x="1611" y="65"/>
                    </a:lnTo>
                    <a:lnTo>
                      <a:pt x="1639" y="74"/>
                    </a:lnTo>
                    <a:lnTo>
                      <a:pt x="1667" y="85"/>
                    </a:lnTo>
                    <a:lnTo>
                      <a:pt x="1694" y="96"/>
                    </a:lnTo>
                    <a:lnTo>
                      <a:pt x="1722" y="108"/>
                    </a:lnTo>
                    <a:lnTo>
                      <a:pt x="1748" y="120"/>
                    </a:lnTo>
                    <a:lnTo>
                      <a:pt x="1775" y="133"/>
                    </a:lnTo>
                    <a:lnTo>
                      <a:pt x="1801" y="147"/>
                    </a:lnTo>
                    <a:lnTo>
                      <a:pt x="1827" y="162"/>
                    </a:lnTo>
                    <a:lnTo>
                      <a:pt x="1853" y="176"/>
                    </a:lnTo>
                    <a:lnTo>
                      <a:pt x="1877" y="192"/>
                    </a:lnTo>
                    <a:lnTo>
                      <a:pt x="1902" y="209"/>
                    </a:lnTo>
                    <a:lnTo>
                      <a:pt x="1926" y="225"/>
                    </a:lnTo>
                    <a:lnTo>
                      <a:pt x="1950" y="242"/>
                    </a:lnTo>
                    <a:lnTo>
                      <a:pt x="1973" y="260"/>
                    </a:lnTo>
                    <a:lnTo>
                      <a:pt x="1995" y="278"/>
                    </a:lnTo>
                    <a:lnTo>
                      <a:pt x="2018" y="297"/>
                    </a:lnTo>
                    <a:lnTo>
                      <a:pt x="2040" y="316"/>
                    </a:lnTo>
                    <a:lnTo>
                      <a:pt x="2061" y="337"/>
                    </a:lnTo>
                    <a:lnTo>
                      <a:pt x="2082" y="357"/>
                    </a:lnTo>
                    <a:lnTo>
                      <a:pt x="2102" y="377"/>
                    </a:lnTo>
                    <a:lnTo>
                      <a:pt x="2123" y="399"/>
                    </a:lnTo>
                    <a:lnTo>
                      <a:pt x="2142" y="421"/>
                    </a:lnTo>
                    <a:lnTo>
                      <a:pt x="2161" y="443"/>
                    </a:lnTo>
                    <a:lnTo>
                      <a:pt x="2179" y="466"/>
                    </a:lnTo>
                    <a:lnTo>
                      <a:pt x="2197" y="489"/>
                    </a:lnTo>
                    <a:lnTo>
                      <a:pt x="2215" y="513"/>
                    </a:lnTo>
                    <a:lnTo>
                      <a:pt x="2231" y="537"/>
                    </a:lnTo>
                    <a:lnTo>
                      <a:pt x="2247" y="562"/>
                    </a:lnTo>
                    <a:lnTo>
                      <a:pt x="2263" y="587"/>
                    </a:lnTo>
                    <a:lnTo>
                      <a:pt x="2277" y="612"/>
                    </a:lnTo>
                    <a:lnTo>
                      <a:pt x="2292" y="638"/>
                    </a:lnTo>
                    <a:lnTo>
                      <a:pt x="2306" y="664"/>
                    </a:lnTo>
                    <a:lnTo>
                      <a:pt x="2319" y="690"/>
                    </a:lnTo>
                    <a:lnTo>
                      <a:pt x="2331" y="717"/>
                    </a:lnTo>
                    <a:lnTo>
                      <a:pt x="2343" y="744"/>
                    </a:lnTo>
                    <a:lnTo>
                      <a:pt x="2355" y="772"/>
                    </a:lnTo>
                    <a:lnTo>
                      <a:pt x="2365" y="799"/>
                    </a:lnTo>
                    <a:lnTo>
                      <a:pt x="2376" y="828"/>
                    </a:lnTo>
                    <a:lnTo>
                      <a:pt x="2384" y="856"/>
                    </a:lnTo>
                    <a:lnTo>
                      <a:pt x="2393" y="884"/>
                    </a:lnTo>
                    <a:lnTo>
                      <a:pt x="2401" y="914"/>
                    </a:lnTo>
                    <a:lnTo>
                      <a:pt x="2408" y="943"/>
                    </a:lnTo>
                    <a:lnTo>
                      <a:pt x="2414" y="973"/>
                    </a:lnTo>
                    <a:lnTo>
                      <a:pt x="2420" y="1003"/>
                    </a:lnTo>
                    <a:lnTo>
                      <a:pt x="2425" y="1033"/>
                    </a:lnTo>
                    <a:lnTo>
                      <a:pt x="2430" y="1063"/>
                    </a:lnTo>
                    <a:lnTo>
                      <a:pt x="2433" y="1094"/>
                    </a:lnTo>
                    <a:lnTo>
                      <a:pt x="2436" y="1124"/>
                    </a:lnTo>
                    <a:lnTo>
                      <a:pt x="2438" y="1155"/>
                    </a:lnTo>
                    <a:lnTo>
                      <a:pt x="2439" y="1186"/>
                    </a:lnTo>
                    <a:lnTo>
                      <a:pt x="2439" y="121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i-FI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8"/>
              <p:cNvSpPr>
                <a:spLocks noEditPoints="1"/>
              </p:cNvSpPr>
              <p:nvPr userDrawn="1"/>
            </p:nvSpPr>
            <p:spPr bwMode="auto">
              <a:xfrm>
                <a:off x="2665413" y="731838"/>
                <a:ext cx="569912" cy="298450"/>
              </a:xfrm>
              <a:custGeom>
                <a:avLst/>
                <a:gdLst>
                  <a:gd name="T0" fmla="*/ 802 w 2151"/>
                  <a:gd name="T1" fmla="*/ 262 h 1123"/>
                  <a:gd name="T2" fmla="*/ 457 w 2151"/>
                  <a:gd name="T3" fmla="*/ 435 h 1123"/>
                  <a:gd name="T4" fmla="*/ 751 w 2151"/>
                  <a:gd name="T5" fmla="*/ 406 h 1123"/>
                  <a:gd name="T6" fmla="*/ 926 w 2151"/>
                  <a:gd name="T7" fmla="*/ 469 h 1123"/>
                  <a:gd name="T8" fmla="*/ 987 w 2151"/>
                  <a:gd name="T9" fmla="*/ 446 h 1123"/>
                  <a:gd name="T10" fmla="*/ 1029 w 2151"/>
                  <a:gd name="T11" fmla="*/ 382 h 1123"/>
                  <a:gd name="T12" fmla="*/ 302 w 2151"/>
                  <a:gd name="T13" fmla="*/ 532 h 1123"/>
                  <a:gd name="T14" fmla="*/ 166 w 2151"/>
                  <a:gd name="T15" fmla="*/ 641 h 1123"/>
                  <a:gd name="T16" fmla="*/ 73 w 2151"/>
                  <a:gd name="T17" fmla="*/ 743 h 1123"/>
                  <a:gd name="T18" fmla="*/ 20 w 2151"/>
                  <a:gd name="T19" fmla="*/ 837 h 1123"/>
                  <a:gd name="T20" fmla="*/ 0 w 2151"/>
                  <a:gd name="T21" fmla="*/ 934 h 1123"/>
                  <a:gd name="T22" fmla="*/ 20 w 2151"/>
                  <a:gd name="T23" fmla="*/ 1016 h 1123"/>
                  <a:gd name="T24" fmla="*/ 67 w 2151"/>
                  <a:gd name="T25" fmla="*/ 1063 h 1123"/>
                  <a:gd name="T26" fmla="*/ 191 w 2151"/>
                  <a:gd name="T27" fmla="*/ 1109 h 1123"/>
                  <a:gd name="T28" fmla="*/ 352 w 2151"/>
                  <a:gd name="T29" fmla="*/ 1123 h 1123"/>
                  <a:gd name="T30" fmla="*/ 599 w 2151"/>
                  <a:gd name="T31" fmla="*/ 1096 h 1123"/>
                  <a:gd name="T32" fmla="*/ 924 w 2151"/>
                  <a:gd name="T33" fmla="*/ 1014 h 1123"/>
                  <a:gd name="T34" fmla="*/ 1007 w 2151"/>
                  <a:gd name="T35" fmla="*/ 626 h 1123"/>
                  <a:gd name="T36" fmla="*/ 970 w 2151"/>
                  <a:gd name="T37" fmla="*/ 575 h 1123"/>
                  <a:gd name="T38" fmla="*/ 908 w 2151"/>
                  <a:gd name="T39" fmla="*/ 553 h 1123"/>
                  <a:gd name="T40" fmla="*/ 763 w 2151"/>
                  <a:gd name="T41" fmla="*/ 638 h 1123"/>
                  <a:gd name="T42" fmla="*/ 822 w 2151"/>
                  <a:gd name="T43" fmla="*/ 731 h 1123"/>
                  <a:gd name="T44" fmla="*/ 905 w 2151"/>
                  <a:gd name="T45" fmla="*/ 797 h 1123"/>
                  <a:gd name="T46" fmla="*/ 752 w 2151"/>
                  <a:gd name="T47" fmla="*/ 840 h 1123"/>
                  <a:gd name="T48" fmla="*/ 544 w 2151"/>
                  <a:gd name="T49" fmla="*/ 846 h 1123"/>
                  <a:gd name="T50" fmla="*/ 408 w 2151"/>
                  <a:gd name="T51" fmla="*/ 824 h 1123"/>
                  <a:gd name="T52" fmla="*/ 341 w 2151"/>
                  <a:gd name="T53" fmla="*/ 788 h 1123"/>
                  <a:gd name="T54" fmla="*/ 317 w 2151"/>
                  <a:gd name="T55" fmla="*/ 758 h 1123"/>
                  <a:gd name="T56" fmla="*/ 312 w 2151"/>
                  <a:gd name="T57" fmla="*/ 715 h 1123"/>
                  <a:gd name="T58" fmla="*/ 335 w 2151"/>
                  <a:gd name="T59" fmla="*/ 664 h 1123"/>
                  <a:gd name="T60" fmla="*/ 434 w 2151"/>
                  <a:gd name="T61" fmla="*/ 569 h 1123"/>
                  <a:gd name="T62" fmla="*/ 1190 w 2151"/>
                  <a:gd name="T63" fmla="*/ 915 h 1123"/>
                  <a:gd name="T64" fmla="*/ 1557 w 2151"/>
                  <a:gd name="T65" fmla="*/ 739 h 1123"/>
                  <a:gd name="T66" fmla="*/ 1818 w 2151"/>
                  <a:gd name="T67" fmla="*/ 576 h 1123"/>
                  <a:gd name="T68" fmla="*/ 1493 w 2151"/>
                  <a:gd name="T69" fmla="*/ 635 h 1123"/>
                  <a:gd name="T70" fmla="*/ 1375 w 2151"/>
                  <a:gd name="T71" fmla="*/ 662 h 1123"/>
                  <a:gd name="T72" fmla="*/ 1220 w 2151"/>
                  <a:gd name="T73" fmla="*/ 564 h 1123"/>
                  <a:gd name="T74" fmla="*/ 1151 w 2151"/>
                  <a:gd name="T75" fmla="*/ 591 h 1123"/>
                  <a:gd name="T76" fmla="*/ 1111 w 2151"/>
                  <a:gd name="T77" fmla="*/ 650 h 1123"/>
                  <a:gd name="T78" fmla="*/ 2145 w 2151"/>
                  <a:gd name="T79" fmla="*/ 128 h 1123"/>
                  <a:gd name="T80" fmla="*/ 2112 w 2151"/>
                  <a:gd name="T81" fmla="*/ 74 h 1123"/>
                  <a:gd name="T82" fmla="*/ 2039 w 2151"/>
                  <a:gd name="T83" fmla="*/ 31 h 1123"/>
                  <a:gd name="T84" fmla="*/ 1902 w 2151"/>
                  <a:gd name="T85" fmla="*/ 3 h 1123"/>
                  <a:gd name="T86" fmla="*/ 1681 w 2151"/>
                  <a:gd name="T87" fmla="*/ 8 h 1123"/>
                  <a:gd name="T88" fmla="*/ 1411 w 2151"/>
                  <a:gd name="T89" fmla="*/ 55 h 1123"/>
                  <a:gd name="T90" fmla="*/ 1104 w 2151"/>
                  <a:gd name="T91" fmla="*/ 144 h 1123"/>
                  <a:gd name="T92" fmla="*/ 1131 w 2151"/>
                  <a:gd name="T93" fmla="*/ 418 h 1123"/>
                  <a:gd name="T94" fmla="*/ 1183 w 2151"/>
                  <a:gd name="T95" fmla="*/ 463 h 1123"/>
                  <a:gd name="T96" fmla="*/ 1409 w 2151"/>
                  <a:gd name="T97" fmla="*/ 444 h 1123"/>
                  <a:gd name="T98" fmla="*/ 1364 w 2151"/>
                  <a:gd name="T99" fmla="*/ 328 h 1123"/>
                  <a:gd name="T100" fmla="*/ 1457 w 2151"/>
                  <a:gd name="T101" fmla="*/ 253 h 1123"/>
                  <a:gd name="T102" fmla="*/ 1616 w 2151"/>
                  <a:gd name="T103" fmla="*/ 259 h 1123"/>
                  <a:gd name="T104" fmla="*/ 1730 w 2151"/>
                  <a:gd name="T105" fmla="*/ 290 h 1123"/>
                  <a:gd name="T106" fmla="*/ 1784 w 2151"/>
                  <a:gd name="T107" fmla="*/ 336 h 1123"/>
                  <a:gd name="T108" fmla="*/ 1790 w 2151"/>
                  <a:gd name="T109" fmla="*/ 394 h 1123"/>
                  <a:gd name="T110" fmla="*/ 1755 w 2151"/>
                  <a:gd name="T111" fmla="*/ 454 h 1123"/>
                  <a:gd name="T112" fmla="*/ 1934 w 2151"/>
                  <a:gd name="T113" fmla="*/ 485 h 1123"/>
                  <a:gd name="T114" fmla="*/ 2083 w 2151"/>
                  <a:gd name="T115" fmla="*/ 332 h 1123"/>
                  <a:gd name="T116" fmla="*/ 2148 w 2151"/>
                  <a:gd name="T117" fmla="*/ 202 h 1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151" h="1123">
                    <a:moveTo>
                      <a:pt x="1059" y="159"/>
                    </a:moveTo>
                    <a:lnTo>
                      <a:pt x="1031" y="170"/>
                    </a:lnTo>
                    <a:lnTo>
                      <a:pt x="1002" y="181"/>
                    </a:lnTo>
                    <a:lnTo>
                      <a:pt x="934" y="207"/>
                    </a:lnTo>
                    <a:lnTo>
                      <a:pt x="900" y="220"/>
                    </a:lnTo>
                    <a:lnTo>
                      <a:pt x="866" y="233"/>
                    </a:lnTo>
                    <a:lnTo>
                      <a:pt x="802" y="262"/>
                    </a:lnTo>
                    <a:lnTo>
                      <a:pt x="769" y="277"/>
                    </a:lnTo>
                    <a:lnTo>
                      <a:pt x="737" y="291"/>
                    </a:lnTo>
                    <a:lnTo>
                      <a:pt x="708" y="304"/>
                    </a:lnTo>
                    <a:lnTo>
                      <a:pt x="622" y="347"/>
                    </a:lnTo>
                    <a:lnTo>
                      <a:pt x="578" y="369"/>
                    </a:lnTo>
                    <a:lnTo>
                      <a:pt x="538" y="390"/>
                    </a:lnTo>
                    <a:lnTo>
                      <a:pt x="457" y="435"/>
                    </a:lnTo>
                    <a:lnTo>
                      <a:pt x="419" y="456"/>
                    </a:lnTo>
                    <a:lnTo>
                      <a:pt x="382" y="480"/>
                    </a:lnTo>
                    <a:lnTo>
                      <a:pt x="589" y="477"/>
                    </a:lnTo>
                    <a:lnTo>
                      <a:pt x="628" y="457"/>
                    </a:lnTo>
                    <a:lnTo>
                      <a:pt x="667" y="440"/>
                    </a:lnTo>
                    <a:lnTo>
                      <a:pt x="708" y="423"/>
                    </a:lnTo>
                    <a:lnTo>
                      <a:pt x="751" y="406"/>
                    </a:lnTo>
                    <a:lnTo>
                      <a:pt x="749" y="414"/>
                    </a:lnTo>
                    <a:lnTo>
                      <a:pt x="746" y="423"/>
                    </a:lnTo>
                    <a:lnTo>
                      <a:pt x="743" y="440"/>
                    </a:lnTo>
                    <a:lnTo>
                      <a:pt x="739" y="456"/>
                    </a:lnTo>
                    <a:lnTo>
                      <a:pt x="737" y="473"/>
                    </a:lnTo>
                    <a:lnTo>
                      <a:pt x="914" y="471"/>
                    </a:lnTo>
                    <a:lnTo>
                      <a:pt x="926" y="469"/>
                    </a:lnTo>
                    <a:lnTo>
                      <a:pt x="938" y="467"/>
                    </a:lnTo>
                    <a:lnTo>
                      <a:pt x="949" y="465"/>
                    </a:lnTo>
                    <a:lnTo>
                      <a:pt x="960" y="461"/>
                    </a:lnTo>
                    <a:lnTo>
                      <a:pt x="970" y="456"/>
                    </a:lnTo>
                    <a:lnTo>
                      <a:pt x="974" y="454"/>
                    </a:lnTo>
                    <a:lnTo>
                      <a:pt x="979" y="451"/>
                    </a:lnTo>
                    <a:lnTo>
                      <a:pt x="987" y="446"/>
                    </a:lnTo>
                    <a:lnTo>
                      <a:pt x="996" y="438"/>
                    </a:lnTo>
                    <a:lnTo>
                      <a:pt x="1003" y="431"/>
                    </a:lnTo>
                    <a:lnTo>
                      <a:pt x="1010" y="423"/>
                    </a:lnTo>
                    <a:lnTo>
                      <a:pt x="1016" y="413"/>
                    </a:lnTo>
                    <a:lnTo>
                      <a:pt x="1021" y="404"/>
                    </a:lnTo>
                    <a:lnTo>
                      <a:pt x="1026" y="394"/>
                    </a:lnTo>
                    <a:lnTo>
                      <a:pt x="1029" y="382"/>
                    </a:lnTo>
                    <a:lnTo>
                      <a:pt x="1031" y="377"/>
                    </a:lnTo>
                    <a:lnTo>
                      <a:pt x="1033" y="371"/>
                    </a:lnTo>
                    <a:lnTo>
                      <a:pt x="1033" y="365"/>
                    </a:lnTo>
                    <a:lnTo>
                      <a:pt x="1034" y="359"/>
                    </a:lnTo>
                    <a:lnTo>
                      <a:pt x="1059" y="159"/>
                    </a:lnTo>
                    <a:close/>
                    <a:moveTo>
                      <a:pt x="326" y="516"/>
                    </a:moveTo>
                    <a:lnTo>
                      <a:pt x="302" y="532"/>
                    </a:lnTo>
                    <a:lnTo>
                      <a:pt x="280" y="547"/>
                    </a:lnTo>
                    <a:lnTo>
                      <a:pt x="258" y="563"/>
                    </a:lnTo>
                    <a:lnTo>
                      <a:pt x="238" y="580"/>
                    </a:lnTo>
                    <a:lnTo>
                      <a:pt x="218" y="595"/>
                    </a:lnTo>
                    <a:lnTo>
                      <a:pt x="199" y="610"/>
                    </a:lnTo>
                    <a:lnTo>
                      <a:pt x="181" y="625"/>
                    </a:lnTo>
                    <a:lnTo>
                      <a:pt x="166" y="641"/>
                    </a:lnTo>
                    <a:lnTo>
                      <a:pt x="149" y="655"/>
                    </a:lnTo>
                    <a:lnTo>
                      <a:pt x="134" y="671"/>
                    </a:lnTo>
                    <a:lnTo>
                      <a:pt x="120" y="685"/>
                    </a:lnTo>
                    <a:lnTo>
                      <a:pt x="107" y="700"/>
                    </a:lnTo>
                    <a:lnTo>
                      <a:pt x="95" y="714"/>
                    </a:lnTo>
                    <a:lnTo>
                      <a:pt x="84" y="728"/>
                    </a:lnTo>
                    <a:lnTo>
                      <a:pt x="73" y="743"/>
                    </a:lnTo>
                    <a:lnTo>
                      <a:pt x="64" y="757"/>
                    </a:lnTo>
                    <a:lnTo>
                      <a:pt x="54" y="770"/>
                    </a:lnTo>
                    <a:lnTo>
                      <a:pt x="46" y="785"/>
                    </a:lnTo>
                    <a:lnTo>
                      <a:pt x="38" y="798"/>
                    </a:lnTo>
                    <a:lnTo>
                      <a:pt x="31" y="811"/>
                    </a:lnTo>
                    <a:lnTo>
                      <a:pt x="25" y="824"/>
                    </a:lnTo>
                    <a:lnTo>
                      <a:pt x="20" y="837"/>
                    </a:lnTo>
                    <a:lnTo>
                      <a:pt x="16" y="851"/>
                    </a:lnTo>
                    <a:lnTo>
                      <a:pt x="12" y="863"/>
                    </a:lnTo>
                    <a:lnTo>
                      <a:pt x="8" y="875"/>
                    </a:lnTo>
                    <a:lnTo>
                      <a:pt x="5" y="888"/>
                    </a:lnTo>
                    <a:lnTo>
                      <a:pt x="1" y="912"/>
                    </a:lnTo>
                    <a:lnTo>
                      <a:pt x="1" y="922"/>
                    </a:lnTo>
                    <a:lnTo>
                      <a:pt x="0" y="934"/>
                    </a:lnTo>
                    <a:lnTo>
                      <a:pt x="1" y="957"/>
                    </a:lnTo>
                    <a:lnTo>
                      <a:pt x="2" y="966"/>
                    </a:lnTo>
                    <a:lnTo>
                      <a:pt x="4" y="975"/>
                    </a:lnTo>
                    <a:lnTo>
                      <a:pt x="6" y="984"/>
                    </a:lnTo>
                    <a:lnTo>
                      <a:pt x="8" y="992"/>
                    </a:lnTo>
                    <a:lnTo>
                      <a:pt x="16" y="1008"/>
                    </a:lnTo>
                    <a:lnTo>
                      <a:pt x="20" y="1016"/>
                    </a:lnTo>
                    <a:lnTo>
                      <a:pt x="25" y="1023"/>
                    </a:lnTo>
                    <a:lnTo>
                      <a:pt x="31" y="1030"/>
                    </a:lnTo>
                    <a:lnTo>
                      <a:pt x="37" y="1037"/>
                    </a:lnTo>
                    <a:lnTo>
                      <a:pt x="44" y="1043"/>
                    </a:lnTo>
                    <a:lnTo>
                      <a:pt x="52" y="1051"/>
                    </a:lnTo>
                    <a:lnTo>
                      <a:pt x="59" y="1057"/>
                    </a:lnTo>
                    <a:lnTo>
                      <a:pt x="67" y="1063"/>
                    </a:lnTo>
                    <a:lnTo>
                      <a:pt x="85" y="1073"/>
                    </a:lnTo>
                    <a:lnTo>
                      <a:pt x="95" y="1078"/>
                    </a:lnTo>
                    <a:lnTo>
                      <a:pt x="106" y="1083"/>
                    </a:lnTo>
                    <a:lnTo>
                      <a:pt x="127" y="1093"/>
                    </a:lnTo>
                    <a:lnTo>
                      <a:pt x="151" y="1100"/>
                    </a:lnTo>
                    <a:lnTo>
                      <a:pt x="178" y="1107"/>
                    </a:lnTo>
                    <a:lnTo>
                      <a:pt x="191" y="1109"/>
                    </a:lnTo>
                    <a:lnTo>
                      <a:pt x="205" y="1112"/>
                    </a:lnTo>
                    <a:lnTo>
                      <a:pt x="234" y="1117"/>
                    </a:lnTo>
                    <a:lnTo>
                      <a:pt x="265" y="1120"/>
                    </a:lnTo>
                    <a:lnTo>
                      <a:pt x="299" y="1121"/>
                    </a:lnTo>
                    <a:lnTo>
                      <a:pt x="316" y="1123"/>
                    </a:lnTo>
                    <a:lnTo>
                      <a:pt x="334" y="1123"/>
                    </a:lnTo>
                    <a:lnTo>
                      <a:pt x="352" y="1123"/>
                    </a:lnTo>
                    <a:lnTo>
                      <a:pt x="371" y="1123"/>
                    </a:lnTo>
                    <a:lnTo>
                      <a:pt x="408" y="1120"/>
                    </a:lnTo>
                    <a:lnTo>
                      <a:pt x="448" y="1118"/>
                    </a:lnTo>
                    <a:lnTo>
                      <a:pt x="490" y="1113"/>
                    </a:lnTo>
                    <a:lnTo>
                      <a:pt x="532" y="1107"/>
                    </a:lnTo>
                    <a:lnTo>
                      <a:pt x="576" y="1100"/>
                    </a:lnTo>
                    <a:lnTo>
                      <a:pt x="599" y="1096"/>
                    </a:lnTo>
                    <a:lnTo>
                      <a:pt x="622" y="1093"/>
                    </a:lnTo>
                    <a:lnTo>
                      <a:pt x="670" y="1082"/>
                    </a:lnTo>
                    <a:lnTo>
                      <a:pt x="718" y="1071"/>
                    </a:lnTo>
                    <a:lnTo>
                      <a:pt x="768" y="1059"/>
                    </a:lnTo>
                    <a:lnTo>
                      <a:pt x="818" y="1045"/>
                    </a:lnTo>
                    <a:lnTo>
                      <a:pt x="871" y="1030"/>
                    </a:lnTo>
                    <a:lnTo>
                      <a:pt x="924" y="1014"/>
                    </a:lnTo>
                    <a:lnTo>
                      <a:pt x="979" y="994"/>
                    </a:lnTo>
                    <a:lnTo>
                      <a:pt x="1035" y="975"/>
                    </a:lnTo>
                    <a:lnTo>
                      <a:pt x="1017" y="672"/>
                    </a:lnTo>
                    <a:lnTo>
                      <a:pt x="1016" y="660"/>
                    </a:lnTo>
                    <a:lnTo>
                      <a:pt x="1014" y="648"/>
                    </a:lnTo>
                    <a:lnTo>
                      <a:pt x="1010" y="637"/>
                    </a:lnTo>
                    <a:lnTo>
                      <a:pt x="1007" y="626"/>
                    </a:lnTo>
                    <a:lnTo>
                      <a:pt x="1002" y="617"/>
                    </a:lnTo>
                    <a:lnTo>
                      <a:pt x="997" y="607"/>
                    </a:lnTo>
                    <a:lnTo>
                      <a:pt x="991" y="598"/>
                    </a:lnTo>
                    <a:lnTo>
                      <a:pt x="984" y="589"/>
                    </a:lnTo>
                    <a:lnTo>
                      <a:pt x="977" y="582"/>
                    </a:lnTo>
                    <a:lnTo>
                      <a:pt x="973" y="579"/>
                    </a:lnTo>
                    <a:lnTo>
                      <a:pt x="970" y="575"/>
                    </a:lnTo>
                    <a:lnTo>
                      <a:pt x="960" y="569"/>
                    </a:lnTo>
                    <a:lnTo>
                      <a:pt x="952" y="564"/>
                    </a:lnTo>
                    <a:lnTo>
                      <a:pt x="941" y="559"/>
                    </a:lnTo>
                    <a:lnTo>
                      <a:pt x="931" y="557"/>
                    </a:lnTo>
                    <a:lnTo>
                      <a:pt x="925" y="556"/>
                    </a:lnTo>
                    <a:lnTo>
                      <a:pt x="919" y="555"/>
                    </a:lnTo>
                    <a:lnTo>
                      <a:pt x="908" y="553"/>
                    </a:lnTo>
                    <a:lnTo>
                      <a:pt x="738" y="543"/>
                    </a:lnTo>
                    <a:lnTo>
                      <a:pt x="740" y="558"/>
                    </a:lnTo>
                    <a:lnTo>
                      <a:pt x="743" y="573"/>
                    </a:lnTo>
                    <a:lnTo>
                      <a:pt x="746" y="588"/>
                    </a:lnTo>
                    <a:lnTo>
                      <a:pt x="751" y="604"/>
                    </a:lnTo>
                    <a:lnTo>
                      <a:pt x="757" y="622"/>
                    </a:lnTo>
                    <a:lnTo>
                      <a:pt x="763" y="638"/>
                    </a:lnTo>
                    <a:lnTo>
                      <a:pt x="772" y="655"/>
                    </a:lnTo>
                    <a:lnTo>
                      <a:pt x="780" y="672"/>
                    </a:lnTo>
                    <a:lnTo>
                      <a:pt x="790" y="688"/>
                    </a:lnTo>
                    <a:lnTo>
                      <a:pt x="799" y="702"/>
                    </a:lnTo>
                    <a:lnTo>
                      <a:pt x="810" y="716"/>
                    </a:lnTo>
                    <a:lnTo>
                      <a:pt x="816" y="724"/>
                    </a:lnTo>
                    <a:lnTo>
                      <a:pt x="822" y="731"/>
                    </a:lnTo>
                    <a:lnTo>
                      <a:pt x="834" y="743"/>
                    </a:lnTo>
                    <a:lnTo>
                      <a:pt x="847" y="756"/>
                    </a:lnTo>
                    <a:lnTo>
                      <a:pt x="860" y="767"/>
                    </a:lnTo>
                    <a:lnTo>
                      <a:pt x="875" y="777"/>
                    </a:lnTo>
                    <a:lnTo>
                      <a:pt x="882" y="783"/>
                    </a:lnTo>
                    <a:lnTo>
                      <a:pt x="889" y="788"/>
                    </a:lnTo>
                    <a:lnTo>
                      <a:pt x="905" y="797"/>
                    </a:lnTo>
                    <a:lnTo>
                      <a:pt x="920" y="805"/>
                    </a:lnTo>
                    <a:lnTo>
                      <a:pt x="936" y="813"/>
                    </a:lnTo>
                    <a:lnTo>
                      <a:pt x="904" y="819"/>
                    </a:lnTo>
                    <a:lnTo>
                      <a:pt x="872" y="824"/>
                    </a:lnTo>
                    <a:lnTo>
                      <a:pt x="811" y="834"/>
                    </a:lnTo>
                    <a:lnTo>
                      <a:pt x="781" y="837"/>
                    </a:lnTo>
                    <a:lnTo>
                      <a:pt x="752" y="840"/>
                    </a:lnTo>
                    <a:lnTo>
                      <a:pt x="724" y="843"/>
                    </a:lnTo>
                    <a:lnTo>
                      <a:pt x="696" y="845"/>
                    </a:lnTo>
                    <a:lnTo>
                      <a:pt x="642" y="847"/>
                    </a:lnTo>
                    <a:lnTo>
                      <a:pt x="616" y="848"/>
                    </a:lnTo>
                    <a:lnTo>
                      <a:pt x="592" y="848"/>
                    </a:lnTo>
                    <a:lnTo>
                      <a:pt x="568" y="847"/>
                    </a:lnTo>
                    <a:lnTo>
                      <a:pt x="544" y="846"/>
                    </a:lnTo>
                    <a:lnTo>
                      <a:pt x="522" y="845"/>
                    </a:lnTo>
                    <a:lnTo>
                      <a:pt x="500" y="842"/>
                    </a:lnTo>
                    <a:lnTo>
                      <a:pt x="480" y="840"/>
                    </a:lnTo>
                    <a:lnTo>
                      <a:pt x="461" y="836"/>
                    </a:lnTo>
                    <a:lnTo>
                      <a:pt x="442" y="833"/>
                    </a:lnTo>
                    <a:lnTo>
                      <a:pt x="425" y="829"/>
                    </a:lnTo>
                    <a:lnTo>
                      <a:pt x="408" y="824"/>
                    </a:lnTo>
                    <a:lnTo>
                      <a:pt x="401" y="822"/>
                    </a:lnTo>
                    <a:lnTo>
                      <a:pt x="394" y="818"/>
                    </a:lnTo>
                    <a:lnTo>
                      <a:pt x="379" y="813"/>
                    </a:lnTo>
                    <a:lnTo>
                      <a:pt x="367" y="806"/>
                    </a:lnTo>
                    <a:lnTo>
                      <a:pt x="355" y="800"/>
                    </a:lnTo>
                    <a:lnTo>
                      <a:pt x="344" y="793"/>
                    </a:lnTo>
                    <a:lnTo>
                      <a:pt x="341" y="788"/>
                    </a:lnTo>
                    <a:lnTo>
                      <a:pt x="336" y="785"/>
                    </a:lnTo>
                    <a:lnTo>
                      <a:pt x="332" y="781"/>
                    </a:lnTo>
                    <a:lnTo>
                      <a:pt x="329" y="776"/>
                    </a:lnTo>
                    <a:lnTo>
                      <a:pt x="325" y="773"/>
                    </a:lnTo>
                    <a:lnTo>
                      <a:pt x="322" y="768"/>
                    </a:lnTo>
                    <a:lnTo>
                      <a:pt x="319" y="763"/>
                    </a:lnTo>
                    <a:lnTo>
                      <a:pt x="317" y="758"/>
                    </a:lnTo>
                    <a:lnTo>
                      <a:pt x="316" y="753"/>
                    </a:lnTo>
                    <a:lnTo>
                      <a:pt x="313" y="749"/>
                    </a:lnTo>
                    <a:lnTo>
                      <a:pt x="312" y="738"/>
                    </a:lnTo>
                    <a:lnTo>
                      <a:pt x="311" y="733"/>
                    </a:lnTo>
                    <a:lnTo>
                      <a:pt x="311" y="727"/>
                    </a:lnTo>
                    <a:lnTo>
                      <a:pt x="312" y="721"/>
                    </a:lnTo>
                    <a:lnTo>
                      <a:pt x="312" y="715"/>
                    </a:lnTo>
                    <a:lnTo>
                      <a:pt x="314" y="708"/>
                    </a:lnTo>
                    <a:lnTo>
                      <a:pt x="316" y="702"/>
                    </a:lnTo>
                    <a:lnTo>
                      <a:pt x="318" y="696"/>
                    </a:lnTo>
                    <a:lnTo>
                      <a:pt x="320" y="690"/>
                    </a:lnTo>
                    <a:lnTo>
                      <a:pt x="323" y="683"/>
                    </a:lnTo>
                    <a:lnTo>
                      <a:pt x="326" y="677"/>
                    </a:lnTo>
                    <a:lnTo>
                      <a:pt x="335" y="664"/>
                    </a:lnTo>
                    <a:lnTo>
                      <a:pt x="344" y="650"/>
                    </a:lnTo>
                    <a:lnTo>
                      <a:pt x="356" y="637"/>
                    </a:lnTo>
                    <a:lnTo>
                      <a:pt x="368" y="624"/>
                    </a:lnTo>
                    <a:lnTo>
                      <a:pt x="383" y="610"/>
                    </a:lnTo>
                    <a:lnTo>
                      <a:pt x="398" y="596"/>
                    </a:lnTo>
                    <a:lnTo>
                      <a:pt x="415" y="582"/>
                    </a:lnTo>
                    <a:lnTo>
                      <a:pt x="434" y="569"/>
                    </a:lnTo>
                    <a:lnTo>
                      <a:pt x="454" y="555"/>
                    </a:lnTo>
                    <a:lnTo>
                      <a:pt x="475" y="540"/>
                    </a:lnTo>
                    <a:lnTo>
                      <a:pt x="497" y="527"/>
                    </a:lnTo>
                    <a:lnTo>
                      <a:pt x="326" y="516"/>
                    </a:lnTo>
                    <a:close/>
                    <a:moveTo>
                      <a:pt x="1076" y="960"/>
                    </a:moveTo>
                    <a:lnTo>
                      <a:pt x="1134" y="938"/>
                    </a:lnTo>
                    <a:lnTo>
                      <a:pt x="1190" y="915"/>
                    </a:lnTo>
                    <a:lnTo>
                      <a:pt x="1247" y="891"/>
                    </a:lnTo>
                    <a:lnTo>
                      <a:pt x="1301" y="867"/>
                    </a:lnTo>
                    <a:lnTo>
                      <a:pt x="1355" y="842"/>
                    </a:lnTo>
                    <a:lnTo>
                      <a:pt x="1407" y="817"/>
                    </a:lnTo>
                    <a:lnTo>
                      <a:pt x="1458" y="792"/>
                    </a:lnTo>
                    <a:lnTo>
                      <a:pt x="1508" y="765"/>
                    </a:lnTo>
                    <a:lnTo>
                      <a:pt x="1557" y="739"/>
                    </a:lnTo>
                    <a:lnTo>
                      <a:pt x="1604" y="713"/>
                    </a:lnTo>
                    <a:lnTo>
                      <a:pt x="1650" y="685"/>
                    </a:lnTo>
                    <a:lnTo>
                      <a:pt x="1694" y="659"/>
                    </a:lnTo>
                    <a:lnTo>
                      <a:pt x="1737" y="631"/>
                    </a:lnTo>
                    <a:lnTo>
                      <a:pt x="1758" y="617"/>
                    </a:lnTo>
                    <a:lnTo>
                      <a:pt x="1778" y="604"/>
                    </a:lnTo>
                    <a:lnTo>
                      <a:pt x="1818" y="576"/>
                    </a:lnTo>
                    <a:lnTo>
                      <a:pt x="1855" y="549"/>
                    </a:lnTo>
                    <a:lnTo>
                      <a:pt x="1638" y="555"/>
                    </a:lnTo>
                    <a:lnTo>
                      <a:pt x="1609" y="573"/>
                    </a:lnTo>
                    <a:lnTo>
                      <a:pt x="1578" y="591"/>
                    </a:lnTo>
                    <a:lnTo>
                      <a:pt x="1545" y="608"/>
                    </a:lnTo>
                    <a:lnTo>
                      <a:pt x="1511" y="625"/>
                    </a:lnTo>
                    <a:lnTo>
                      <a:pt x="1493" y="635"/>
                    </a:lnTo>
                    <a:lnTo>
                      <a:pt x="1475" y="643"/>
                    </a:lnTo>
                    <a:lnTo>
                      <a:pt x="1436" y="660"/>
                    </a:lnTo>
                    <a:lnTo>
                      <a:pt x="1397" y="677"/>
                    </a:lnTo>
                    <a:lnTo>
                      <a:pt x="1376" y="685"/>
                    </a:lnTo>
                    <a:lnTo>
                      <a:pt x="1356" y="694"/>
                    </a:lnTo>
                    <a:lnTo>
                      <a:pt x="1365" y="678"/>
                    </a:lnTo>
                    <a:lnTo>
                      <a:pt x="1375" y="662"/>
                    </a:lnTo>
                    <a:lnTo>
                      <a:pt x="1382" y="646"/>
                    </a:lnTo>
                    <a:lnTo>
                      <a:pt x="1389" y="630"/>
                    </a:lnTo>
                    <a:lnTo>
                      <a:pt x="1395" y="612"/>
                    </a:lnTo>
                    <a:lnTo>
                      <a:pt x="1401" y="595"/>
                    </a:lnTo>
                    <a:lnTo>
                      <a:pt x="1406" y="577"/>
                    </a:lnTo>
                    <a:lnTo>
                      <a:pt x="1409" y="559"/>
                    </a:lnTo>
                    <a:lnTo>
                      <a:pt x="1220" y="564"/>
                    </a:lnTo>
                    <a:lnTo>
                      <a:pt x="1209" y="565"/>
                    </a:lnTo>
                    <a:lnTo>
                      <a:pt x="1199" y="568"/>
                    </a:lnTo>
                    <a:lnTo>
                      <a:pt x="1188" y="570"/>
                    </a:lnTo>
                    <a:lnTo>
                      <a:pt x="1177" y="575"/>
                    </a:lnTo>
                    <a:lnTo>
                      <a:pt x="1167" y="579"/>
                    </a:lnTo>
                    <a:lnTo>
                      <a:pt x="1159" y="585"/>
                    </a:lnTo>
                    <a:lnTo>
                      <a:pt x="1151" y="591"/>
                    </a:lnTo>
                    <a:lnTo>
                      <a:pt x="1142" y="598"/>
                    </a:lnTo>
                    <a:lnTo>
                      <a:pt x="1135" y="605"/>
                    </a:lnTo>
                    <a:lnTo>
                      <a:pt x="1129" y="613"/>
                    </a:lnTo>
                    <a:lnTo>
                      <a:pt x="1123" y="622"/>
                    </a:lnTo>
                    <a:lnTo>
                      <a:pt x="1118" y="631"/>
                    </a:lnTo>
                    <a:lnTo>
                      <a:pt x="1113" y="641"/>
                    </a:lnTo>
                    <a:lnTo>
                      <a:pt x="1111" y="650"/>
                    </a:lnTo>
                    <a:lnTo>
                      <a:pt x="1109" y="662"/>
                    </a:lnTo>
                    <a:lnTo>
                      <a:pt x="1106" y="673"/>
                    </a:lnTo>
                    <a:lnTo>
                      <a:pt x="1076" y="960"/>
                    </a:lnTo>
                    <a:close/>
                    <a:moveTo>
                      <a:pt x="2151" y="155"/>
                    </a:moveTo>
                    <a:lnTo>
                      <a:pt x="2150" y="146"/>
                    </a:lnTo>
                    <a:lnTo>
                      <a:pt x="2148" y="136"/>
                    </a:lnTo>
                    <a:lnTo>
                      <a:pt x="2145" y="128"/>
                    </a:lnTo>
                    <a:lnTo>
                      <a:pt x="2143" y="120"/>
                    </a:lnTo>
                    <a:lnTo>
                      <a:pt x="2139" y="111"/>
                    </a:lnTo>
                    <a:lnTo>
                      <a:pt x="2135" y="103"/>
                    </a:lnTo>
                    <a:lnTo>
                      <a:pt x="2130" y="96"/>
                    </a:lnTo>
                    <a:lnTo>
                      <a:pt x="2124" y="88"/>
                    </a:lnTo>
                    <a:lnTo>
                      <a:pt x="2118" y="81"/>
                    </a:lnTo>
                    <a:lnTo>
                      <a:pt x="2112" y="74"/>
                    </a:lnTo>
                    <a:lnTo>
                      <a:pt x="2105" y="68"/>
                    </a:lnTo>
                    <a:lnTo>
                      <a:pt x="2096" y="62"/>
                    </a:lnTo>
                    <a:lnTo>
                      <a:pt x="2079" y="50"/>
                    </a:lnTo>
                    <a:lnTo>
                      <a:pt x="2070" y="45"/>
                    </a:lnTo>
                    <a:lnTo>
                      <a:pt x="2060" y="40"/>
                    </a:lnTo>
                    <a:lnTo>
                      <a:pt x="2049" y="36"/>
                    </a:lnTo>
                    <a:lnTo>
                      <a:pt x="2039" y="31"/>
                    </a:lnTo>
                    <a:lnTo>
                      <a:pt x="2015" y="22"/>
                    </a:lnTo>
                    <a:lnTo>
                      <a:pt x="2003" y="19"/>
                    </a:lnTo>
                    <a:lnTo>
                      <a:pt x="1989" y="16"/>
                    </a:lnTo>
                    <a:lnTo>
                      <a:pt x="1962" y="10"/>
                    </a:lnTo>
                    <a:lnTo>
                      <a:pt x="1947" y="8"/>
                    </a:lnTo>
                    <a:lnTo>
                      <a:pt x="1933" y="6"/>
                    </a:lnTo>
                    <a:lnTo>
                      <a:pt x="1902" y="3"/>
                    </a:lnTo>
                    <a:lnTo>
                      <a:pt x="1869" y="1"/>
                    </a:lnTo>
                    <a:lnTo>
                      <a:pt x="1851" y="1"/>
                    </a:lnTo>
                    <a:lnTo>
                      <a:pt x="1835" y="0"/>
                    </a:lnTo>
                    <a:lnTo>
                      <a:pt x="1799" y="1"/>
                    </a:lnTo>
                    <a:lnTo>
                      <a:pt x="1760" y="2"/>
                    </a:lnTo>
                    <a:lnTo>
                      <a:pt x="1722" y="5"/>
                    </a:lnTo>
                    <a:lnTo>
                      <a:pt x="1681" y="8"/>
                    </a:lnTo>
                    <a:lnTo>
                      <a:pt x="1661" y="10"/>
                    </a:lnTo>
                    <a:lnTo>
                      <a:pt x="1639" y="13"/>
                    </a:lnTo>
                    <a:lnTo>
                      <a:pt x="1596" y="19"/>
                    </a:lnTo>
                    <a:lnTo>
                      <a:pt x="1551" y="26"/>
                    </a:lnTo>
                    <a:lnTo>
                      <a:pt x="1506" y="34"/>
                    </a:lnTo>
                    <a:lnTo>
                      <a:pt x="1458" y="44"/>
                    </a:lnTo>
                    <a:lnTo>
                      <a:pt x="1411" y="55"/>
                    </a:lnTo>
                    <a:lnTo>
                      <a:pt x="1362" y="67"/>
                    </a:lnTo>
                    <a:lnTo>
                      <a:pt x="1337" y="74"/>
                    </a:lnTo>
                    <a:lnTo>
                      <a:pt x="1311" y="80"/>
                    </a:lnTo>
                    <a:lnTo>
                      <a:pt x="1261" y="94"/>
                    </a:lnTo>
                    <a:lnTo>
                      <a:pt x="1209" y="110"/>
                    </a:lnTo>
                    <a:lnTo>
                      <a:pt x="1157" y="127"/>
                    </a:lnTo>
                    <a:lnTo>
                      <a:pt x="1104" y="144"/>
                    </a:lnTo>
                    <a:lnTo>
                      <a:pt x="1117" y="366"/>
                    </a:lnTo>
                    <a:lnTo>
                      <a:pt x="1118" y="377"/>
                    </a:lnTo>
                    <a:lnTo>
                      <a:pt x="1121" y="389"/>
                    </a:lnTo>
                    <a:lnTo>
                      <a:pt x="1123" y="399"/>
                    </a:lnTo>
                    <a:lnTo>
                      <a:pt x="1127" y="410"/>
                    </a:lnTo>
                    <a:lnTo>
                      <a:pt x="1129" y="413"/>
                    </a:lnTo>
                    <a:lnTo>
                      <a:pt x="1131" y="418"/>
                    </a:lnTo>
                    <a:lnTo>
                      <a:pt x="1136" y="426"/>
                    </a:lnTo>
                    <a:lnTo>
                      <a:pt x="1142" y="435"/>
                    </a:lnTo>
                    <a:lnTo>
                      <a:pt x="1149" y="442"/>
                    </a:lnTo>
                    <a:lnTo>
                      <a:pt x="1157" y="448"/>
                    </a:lnTo>
                    <a:lnTo>
                      <a:pt x="1164" y="454"/>
                    </a:lnTo>
                    <a:lnTo>
                      <a:pt x="1173" y="459"/>
                    </a:lnTo>
                    <a:lnTo>
                      <a:pt x="1183" y="463"/>
                    </a:lnTo>
                    <a:lnTo>
                      <a:pt x="1193" y="467"/>
                    </a:lnTo>
                    <a:lnTo>
                      <a:pt x="1203" y="469"/>
                    </a:lnTo>
                    <a:lnTo>
                      <a:pt x="1215" y="472"/>
                    </a:lnTo>
                    <a:lnTo>
                      <a:pt x="1227" y="473"/>
                    </a:lnTo>
                    <a:lnTo>
                      <a:pt x="1413" y="484"/>
                    </a:lnTo>
                    <a:lnTo>
                      <a:pt x="1411" y="463"/>
                    </a:lnTo>
                    <a:lnTo>
                      <a:pt x="1409" y="444"/>
                    </a:lnTo>
                    <a:lnTo>
                      <a:pt x="1404" y="425"/>
                    </a:lnTo>
                    <a:lnTo>
                      <a:pt x="1399" y="406"/>
                    </a:lnTo>
                    <a:lnTo>
                      <a:pt x="1392" y="386"/>
                    </a:lnTo>
                    <a:lnTo>
                      <a:pt x="1383" y="365"/>
                    </a:lnTo>
                    <a:lnTo>
                      <a:pt x="1374" y="346"/>
                    </a:lnTo>
                    <a:lnTo>
                      <a:pt x="1369" y="338"/>
                    </a:lnTo>
                    <a:lnTo>
                      <a:pt x="1364" y="328"/>
                    </a:lnTo>
                    <a:lnTo>
                      <a:pt x="1352" y="311"/>
                    </a:lnTo>
                    <a:lnTo>
                      <a:pt x="1340" y="295"/>
                    </a:lnTo>
                    <a:lnTo>
                      <a:pt x="1327" y="279"/>
                    </a:lnTo>
                    <a:lnTo>
                      <a:pt x="1313" y="263"/>
                    </a:lnTo>
                    <a:lnTo>
                      <a:pt x="1363" y="259"/>
                    </a:lnTo>
                    <a:lnTo>
                      <a:pt x="1411" y="255"/>
                    </a:lnTo>
                    <a:lnTo>
                      <a:pt x="1457" y="253"/>
                    </a:lnTo>
                    <a:lnTo>
                      <a:pt x="1479" y="251"/>
                    </a:lnTo>
                    <a:lnTo>
                      <a:pt x="1500" y="251"/>
                    </a:lnTo>
                    <a:lnTo>
                      <a:pt x="1521" y="251"/>
                    </a:lnTo>
                    <a:lnTo>
                      <a:pt x="1542" y="253"/>
                    </a:lnTo>
                    <a:lnTo>
                      <a:pt x="1561" y="254"/>
                    </a:lnTo>
                    <a:lnTo>
                      <a:pt x="1580" y="255"/>
                    </a:lnTo>
                    <a:lnTo>
                      <a:pt x="1616" y="259"/>
                    </a:lnTo>
                    <a:lnTo>
                      <a:pt x="1634" y="261"/>
                    </a:lnTo>
                    <a:lnTo>
                      <a:pt x="1650" y="265"/>
                    </a:lnTo>
                    <a:lnTo>
                      <a:pt x="1680" y="272"/>
                    </a:lnTo>
                    <a:lnTo>
                      <a:pt x="1694" y="275"/>
                    </a:lnTo>
                    <a:lnTo>
                      <a:pt x="1707" y="280"/>
                    </a:lnTo>
                    <a:lnTo>
                      <a:pt x="1719" y="285"/>
                    </a:lnTo>
                    <a:lnTo>
                      <a:pt x="1730" y="290"/>
                    </a:lnTo>
                    <a:lnTo>
                      <a:pt x="1741" y="296"/>
                    </a:lnTo>
                    <a:lnTo>
                      <a:pt x="1751" y="300"/>
                    </a:lnTo>
                    <a:lnTo>
                      <a:pt x="1759" y="308"/>
                    </a:lnTo>
                    <a:lnTo>
                      <a:pt x="1767" y="314"/>
                    </a:lnTo>
                    <a:lnTo>
                      <a:pt x="1773" y="321"/>
                    </a:lnTo>
                    <a:lnTo>
                      <a:pt x="1779" y="328"/>
                    </a:lnTo>
                    <a:lnTo>
                      <a:pt x="1784" y="336"/>
                    </a:lnTo>
                    <a:lnTo>
                      <a:pt x="1788" y="344"/>
                    </a:lnTo>
                    <a:lnTo>
                      <a:pt x="1791" y="352"/>
                    </a:lnTo>
                    <a:lnTo>
                      <a:pt x="1793" y="362"/>
                    </a:lnTo>
                    <a:lnTo>
                      <a:pt x="1793" y="369"/>
                    </a:lnTo>
                    <a:lnTo>
                      <a:pt x="1793" y="377"/>
                    </a:lnTo>
                    <a:lnTo>
                      <a:pt x="1791" y="386"/>
                    </a:lnTo>
                    <a:lnTo>
                      <a:pt x="1790" y="394"/>
                    </a:lnTo>
                    <a:lnTo>
                      <a:pt x="1787" y="402"/>
                    </a:lnTo>
                    <a:lnTo>
                      <a:pt x="1784" y="411"/>
                    </a:lnTo>
                    <a:lnTo>
                      <a:pt x="1779" y="419"/>
                    </a:lnTo>
                    <a:lnTo>
                      <a:pt x="1775" y="428"/>
                    </a:lnTo>
                    <a:lnTo>
                      <a:pt x="1769" y="436"/>
                    </a:lnTo>
                    <a:lnTo>
                      <a:pt x="1763" y="446"/>
                    </a:lnTo>
                    <a:lnTo>
                      <a:pt x="1755" y="454"/>
                    </a:lnTo>
                    <a:lnTo>
                      <a:pt x="1748" y="463"/>
                    </a:lnTo>
                    <a:lnTo>
                      <a:pt x="1730" y="481"/>
                    </a:lnTo>
                    <a:lnTo>
                      <a:pt x="1721" y="490"/>
                    </a:lnTo>
                    <a:lnTo>
                      <a:pt x="1711" y="499"/>
                    </a:lnTo>
                    <a:lnTo>
                      <a:pt x="1904" y="510"/>
                    </a:lnTo>
                    <a:lnTo>
                      <a:pt x="1920" y="497"/>
                    </a:lnTo>
                    <a:lnTo>
                      <a:pt x="1934" y="485"/>
                    </a:lnTo>
                    <a:lnTo>
                      <a:pt x="1962" y="461"/>
                    </a:lnTo>
                    <a:lnTo>
                      <a:pt x="1988" y="437"/>
                    </a:lnTo>
                    <a:lnTo>
                      <a:pt x="2012" y="413"/>
                    </a:lnTo>
                    <a:lnTo>
                      <a:pt x="2035" y="389"/>
                    </a:lnTo>
                    <a:lnTo>
                      <a:pt x="2055" y="365"/>
                    </a:lnTo>
                    <a:lnTo>
                      <a:pt x="2075" y="342"/>
                    </a:lnTo>
                    <a:lnTo>
                      <a:pt x="2083" y="332"/>
                    </a:lnTo>
                    <a:lnTo>
                      <a:pt x="2091" y="320"/>
                    </a:lnTo>
                    <a:lnTo>
                      <a:pt x="2106" y="298"/>
                    </a:lnTo>
                    <a:lnTo>
                      <a:pt x="2119" y="275"/>
                    </a:lnTo>
                    <a:lnTo>
                      <a:pt x="2130" y="254"/>
                    </a:lnTo>
                    <a:lnTo>
                      <a:pt x="2138" y="233"/>
                    </a:lnTo>
                    <a:lnTo>
                      <a:pt x="2145" y="213"/>
                    </a:lnTo>
                    <a:lnTo>
                      <a:pt x="2148" y="202"/>
                    </a:lnTo>
                    <a:lnTo>
                      <a:pt x="2149" y="193"/>
                    </a:lnTo>
                    <a:lnTo>
                      <a:pt x="2150" y="183"/>
                    </a:lnTo>
                    <a:lnTo>
                      <a:pt x="2151" y="173"/>
                    </a:lnTo>
                    <a:lnTo>
                      <a:pt x="2151" y="164"/>
                    </a:lnTo>
                    <a:lnTo>
                      <a:pt x="2151" y="15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i-FI" sz="2400">
                  <a:solidFill>
                    <a:prstClr val="black"/>
                  </a:solidFill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 Feb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Kemppi Oy / Kari Kemppi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4FA55B9-229E-4B3A-A209-0F574EA7BFE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8" name="Group 17"/>
          <p:cNvGrpSpPr>
            <a:grpSpLocks noChangeAspect="1"/>
          </p:cNvGrpSpPr>
          <p:nvPr userDrawn="1"/>
        </p:nvGrpSpPr>
        <p:grpSpPr>
          <a:xfrm>
            <a:off x="4142698" y="2756926"/>
            <a:ext cx="3906605" cy="768085"/>
            <a:chOff x="2627313" y="558800"/>
            <a:chExt cx="3560762" cy="700088"/>
          </a:xfrm>
        </p:grpSpPr>
        <p:sp>
          <p:nvSpPr>
            <p:cNvPr id="19" name="Freeform 6"/>
            <p:cNvSpPr>
              <a:spLocks noEditPoints="1"/>
            </p:cNvSpPr>
            <p:nvPr userDrawn="1"/>
          </p:nvSpPr>
          <p:spPr bwMode="auto">
            <a:xfrm>
              <a:off x="3484563" y="636588"/>
              <a:ext cx="2703512" cy="622300"/>
            </a:xfrm>
            <a:custGeom>
              <a:avLst/>
              <a:gdLst>
                <a:gd name="T0" fmla="*/ 9317 w 10216"/>
                <a:gd name="T1" fmla="*/ 845 h 2355"/>
                <a:gd name="T2" fmla="*/ 9879 w 10216"/>
                <a:gd name="T3" fmla="*/ 1010 h 2355"/>
                <a:gd name="T4" fmla="*/ 9756 w 10216"/>
                <a:gd name="T5" fmla="*/ 809 h 2355"/>
                <a:gd name="T6" fmla="*/ 8872 w 10216"/>
                <a:gd name="T7" fmla="*/ 1124 h 2355"/>
                <a:gd name="T8" fmla="*/ 9001 w 10216"/>
                <a:gd name="T9" fmla="*/ 747 h 2355"/>
                <a:gd name="T10" fmla="*/ 9279 w 10216"/>
                <a:gd name="T11" fmla="*/ 524 h 2355"/>
                <a:gd name="T12" fmla="*/ 9696 w 10216"/>
                <a:gd name="T13" fmla="*/ 483 h 2355"/>
                <a:gd name="T14" fmla="*/ 9963 w 10216"/>
                <a:gd name="T15" fmla="*/ 604 h 2355"/>
                <a:gd name="T16" fmla="*/ 10142 w 10216"/>
                <a:gd name="T17" fmla="*/ 835 h 2355"/>
                <a:gd name="T18" fmla="*/ 9725 w 10216"/>
                <a:gd name="T19" fmla="*/ 1274 h 2355"/>
                <a:gd name="T20" fmla="*/ 9350 w 10216"/>
                <a:gd name="T21" fmla="*/ 1483 h 2355"/>
                <a:gd name="T22" fmla="*/ 9615 w 10216"/>
                <a:gd name="T23" fmla="*/ 1569 h 2355"/>
                <a:gd name="T24" fmla="*/ 10120 w 10216"/>
                <a:gd name="T25" fmla="*/ 1671 h 2355"/>
                <a:gd name="T26" fmla="*/ 9692 w 10216"/>
                <a:gd name="T27" fmla="*/ 1847 h 2355"/>
                <a:gd name="T28" fmla="*/ 9329 w 10216"/>
                <a:gd name="T29" fmla="*/ 1816 h 2355"/>
                <a:gd name="T30" fmla="*/ 9028 w 10216"/>
                <a:gd name="T31" fmla="*/ 1617 h 2355"/>
                <a:gd name="T32" fmla="*/ 8885 w 10216"/>
                <a:gd name="T33" fmla="*/ 1311 h 2355"/>
                <a:gd name="T34" fmla="*/ 7737 w 10216"/>
                <a:gd name="T35" fmla="*/ 2047 h 2355"/>
                <a:gd name="T36" fmla="*/ 7970 w 10216"/>
                <a:gd name="T37" fmla="*/ 1836 h 2355"/>
                <a:gd name="T38" fmla="*/ 8229 w 10216"/>
                <a:gd name="T39" fmla="*/ 2081 h 2355"/>
                <a:gd name="T40" fmla="*/ 8047 w 10216"/>
                <a:gd name="T41" fmla="*/ 2287 h 2355"/>
                <a:gd name="T42" fmla="*/ 7712 w 10216"/>
                <a:gd name="T43" fmla="*/ 2354 h 2355"/>
                <a:gd name="T44" fmla="*/ 6751 w 10216"/>
                <a:gd name="T45" fmla="*/ 0 h 2355"/>
                <a:gd name="T46" fmla="*/ 7396 w 10216"/>
                <a:gd name="T47" fmla="*/ 1479 h 2355"/>
                <a:gd name="T48" fmla="*/ 5383 w 10216"/>
                <a:gd name="T49" fmla="*/ 843 h 2355"/>
                <a:gd name="T50" fmla="*/ 5138 w 10216"/>
                <a:gd name="T51" fmla="*/ 779 h 2355"/>
                <a:gd name="T52" fmla="*/ 4892 w 10216"/>
                <a:gd name="T53" fmla="*/ 940 h 2355"/>
                <a:gd name="T54" fmla="*/ 4845 w 10216"/>
                <a:gd name="T55" fmla="*/ 1242 h 2355"/>
                <a:gd name="T56" fmla="*/ 5008 w 10216"/>
                <a:gd name="T57" fmla="*/ 1502 h 2355"/>
                <a:gd name="T58" fmla="*/ 5325 w 10216"/>
                <a:gd name="T59" fmla="*/ 1511 h 2355"/>
                <a:gd name="T60" fmla="*/ 5452 w 10216"/>
                <a:gd name="T61" fmla="*/ 1674 h 2355"/>
                <a:gd name="T62" fmla="*/ 5125 w 10216"/>
                <a:gd name="T63" fmla="*/ 1849 h 2355"/>
                <a:gd name="T64" fmla="*/ 4783 w 10216"/>
                <a:gd name="T65" fmla="*/ 1781 h 2355"/>
                <a:gd name="T66" fmla="*/ 4563 w 10216"/>
                <a:gd name="T67" fmla="*/ 1546 h 2355"/>
                <a:gd name="T68" fmla="*/ 4481 w 10216"/>
                <a:gd name="T69" fmla="*/ 1160 h 2355"/>
                <a:gd name="T70" fmla="*/ 4610 w 10216"/>
                <a:gd name="T71" fmla="*/ 701 h 2355"/>
                <a:gd name="T72" fmla="*/ 4887 w 10216"/>
                <a:gd name="T73" fmla="*/ 496 h 2355"/>
                <a:gd name="T74" fmla="*/ 5235 w 10216"/>
                <a:gd name="T75" fmla="*/ 498 h 2355"/>
                <a:gd name="T76" fmla="*/ 5473 w 10216"/>
                <a:gd name="T77" fmla="*/ 671 h 2355"/>
                <a:gd name="T78" fmla="*/ 4290 w 10216"/>
                <a:gd name="T79" fmla="*/ 0 h 2355"/>
                <a:gd name="T80" fmla="*/ 2930 w 10216"/>
                <a:gd name="T81" fmla="*/ 792 h 2355"/>
                <a:gd name="T82" fmla="*/ 2779 w 10216"/>
                <a:gd name="T83" fmla="*/ 1009 h 2355"/>
                <a:gd name="T84" fmla="*/ 3362 w 10216"/>
                <a:gd name="T85" fmla="*/ 868 h 2355"/>
                <a:gd name="T86" fmla="*/ 3140 w 10216"/>
                <a:gd name="T87" fmla="*/ 755 h 2355"/>
                <a:gd name="T88" fmla="*/ 2479 w 10216"/>
                <a:gd name="T89" fmla="*/ 861 h 2355"/>
                <a:gd name="T90" fmla="*/ 2707 w 10216"/>
                <a:gd name="T91" fmla="*/ 587 h 2355"/>
                <a:gd name="T92" fmla="*/ 3025 w 10216"/>
                <a:gd name="T93" fmla="*/ 474 h 2355"/>
                <a:gd name="T94" fmla="*/ 3427 w 10216"/>
                <a:gd name="T95" fmla="*/ 551 h 2355"/>
                <a:gd name="T96" fmla="*/ 3637 w 10216"/>
                <a:gd name="T97" fmla="*/ 748 h 2355"/>
                <a:gd name="T98" fmla="*/ 3759 w 10216"/>
                <a:gd name="T99" fmla="*/ 1153 h 2355"/>
                <a:gd name="T100" fmla="*/ 2833 w 10216"/>
                <a:gd name="T101" fmla="*/ 1414 h 2355"/>
                <a:gd name="T102" fmla="*/ 3042 w 10216"/>
                <a:gd name="T103" fmla="*/ 1556 h 2355"/>
                <a:gd name="T104" fmla="*/ 3434 w 10216"/>
                <a:gd name="T105" fmla="*/ 1496 h 2355"/>
                <a:gd name="T106" fmla="*/ 3348 w 10216"/>
                <a:gd name="T107" fmla="*/ 1827 h 2355"/>
                <a:gd name="T108" fmla="*/ 2975 w 10216"/>
                <a:gd name="T109" fmla="*/ 1841 h 2355"/>
                <a:gd name="T110" fmla="*/ 2641 w 10216"/>
                <a:gd name="T111" fmla="*/ 1688 h 2355"/>
                <a:gd name="T112" fmla="*/ 2456 w 10216"/>
                <a:gd name="T113" fmla="*/ 1414 h 2355"/>
                <a:gd name="T114" fmla="*/ 1411 w 10216"/>
                <a:gd name="T115" fmla="*/ 1195 h 2355"/>
                <a:gd name="T116" fmla="*/ 754 w 10216"/>
                <a:gd name="T117" fmla="*/ 1315 h 2355"/>
                <a:gd name="T118" fmla="*/ 2243 w 10216"/>
                <a:gd name="T119" fmla="*/ 910 h 2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216" h="2355">
                  <a:moveTo>
                    <a:pt x="9555" y="753"/>
                  </a:moveTo>
                  <a:lnTo>
                    <a:pt x="9515" y="755"/>
                  </a:lnTo>
                  <a:lnTo>
                    <a:pt x="9479" y="760"/>
                  </a:lnTo>
                  <a:lnTo>
                    <a:pt x="9446" y="768"/>
                  </a:lnTo>
                  <a:lnTo>
                    <a:pt x="9414" y="779"/>
                  </a:lnTo>
                  <a:lnTo>
                    <a:pt x="9387" y="792"/>
                  </a:lnTo>
                  <a:lnTo>
                    <a:pt x="9362" y="808"/>
                  </a:lnTo>
                  <a:lnTo>
                    <a:pt x="9338" y="825"/>
                  </a:lnTo>
                  <a:lnTo>
                    <a:pt x="9317" y="845"/>
                  </a:lnTo>
                  <a:lnTo>
                    <a:pt x="9299" y="865"/>
                  </a:lnTo>
                  <a:lnTo>
                    <a:pt x="9282" y="888"/>
                  </a:lnTo>
                  <a:lnTo>
                    <a:pt x="9257" y="935"/>
                  </a:lnTo>
                  <a:lnTo>
                    <a:pt x="9249" y="960"/>
                  </a:lnTo>
                  <a:lnTo>
                    <a:pt x="9240" y="984"/>
                  </a:lnTo>
                  <a:lnTo>
                    <a:pt x="9236" y="1009"/>
                  </a:lnTo>
                  <a:lnTo>
                    <a:pt x="9232" y="1034"/>
                  </a:lnTo>
                  <a:lnTo>
                    <a:pt x="9882" y="1034"/>
                  </a:lnTo>
                  <a:lnTo>
                    <a:pt x="9879" y="1010"/>
                  </a:lnTo>
                  <a:lnTo>
                    <a:pt x="9874" y="986"/>
                  </a:lnTo>
                  <a:lnTo>
                    <a:pt x="9868" y="961"/>
                  </a:lnTo>
                  <a:lnTo>
                    <a:pt x="9858" y="937"/>
                  </a:lnTo>
                  <a:lnTo>
                    <a:pt x="9848" y="913"/>
                  </a:lnTo>
                  <a:lnTo>
                    <a:pt x="9834" y="891"/>
                  </a:lnTo>
                  <a:lnTo>
                    <a:pt x="9819" y="868"/>
                  </a:lnTo>
                  <a:lnTo>
                    <a:pt x="9800" y="846"/>
                  </a:lnTo>
                  <a:lnTo>
                    <a:pt x="9779" y="827"/>
                  </a:lnTo>
                  <a:lnTo>
                    <a:pt x="9756" y="809"/>
                  </a:lnTo>
                  <a:lnTo>
                    <a:pt x="9730" y="794"/>
                  </a:lnTo>
                  <a:lnTo>
                    <a:pt x="9701" y="779"/>
                  </a:lnTo>
                  <a:lnTo>
                    <a:pt x="9686" y="773"/>
                  </a:lnTo>
                  <a:lnTo>
                    <a:pt x="9669" y="768"/>
                  </a:lnTo>
                  <a:lnTo>
                    <a:pt x="9634" y="760"/>
                  </a:lnTo>
                  <a:lnTo>
                    <a:pt x="9596" y="755"/>
                  </a:lnTo>
                  <a:lnTo>
                    <a:pt x="9555" y="753"/>
                  </a:lnTo>
                  <a:close/>
                  <a:moveTo>
                    <a:pt x="8871" y="1160"/>
                  </a:moveTo>
                  <a:lnTo>
                    <a:pt x="8872" y="1124"/>
                  </a:lnTo>
                  <a:lnTo>
                    <a:pt x="8875" y="1090"/>
                  </a:lnTo>
                  <a:lnTo>
                    <a:pt x="8884" y="1020"/>
                  </a:lnTo>
                  <a:lnTo>
                    <a:pt x="8900" y="954"/>
                  </a:lnTo>
                  <a:lnTo>
                    <a:pt x="8911" y="922"/>
                  </a:lnTo>
                  <a:lnTo>
                    <a:pt x="8923" y="891"/>
                  </a:lnTo>
                  <a:lnTo>
                    <a:pt x="8935" y="861"/>
                  </a:lnTo>
                  <a:lnTo>
                    <a:pt x="8949" y="831"/>
                  </a:lnTo>
                  <a:lnTo>
                    <a:pt x="8983" y="773"/>
                  </a:lnTo>
                  <a:lnTo>
                    <a:pt x="9001" y="747"/>
                  </a:lnTo>
                  <a:lnTo>
                    <a:pt x="9021" y="720"/>
                  </a:lnTo>
                  <a:lnTo>
                    <a:pt x="9041" y="695"/>
                  </a:lnTo>
                  <a:lnTo>
                    <a:pt x="9063" y="671"/>
                  </a:lnTo>
                  <a:lnTo>
                    <a:pt x="9111" y="627"/>
                  </a:lnTo>
                  <a:lnTo>
                    <a:pt x="9136" y="607"/>
                  </a:lnTo>
                  <a:lnTo>
                    <a:pt x="9162" y="587"/>
                  </a:lnTo>
                  <a:lnTo>
                    <a:pt x="9219" y="553"/>
                  </a:lnTo>
                  <a:lnTo>
                    <a:pt x="9249" y="537"/>
                  </a:lnTo>
                  <a:lnTo>
                    <a:pt x="9279" y="524"/>
                  </a:lnTo>
                  <a:lnTo>
                    <a:pt x="9311" y="512"/>
                  </a:lnTo>
                  <a:lnTo>
                    <a:pt x="9344" y="500"/>
                  </a:lnTo>
                  <a:lnTo>
                    <a:pt x="9376" y="492"/>
                  </a:lnTo>
                  <a:lnTo>
                    <a:pt x="9411" y="483"/>
                  </a:lnTo>
                  <a:lnTo>
                    <a:pt x="9446" y="477"/>
                  </a:lnTo>
                  <a:lnTo>
                    <a:pt x="9480" y="474"/>
                  </a:lnTo>
                  <a:lnTo>
                    <a:pt x="9555" y="470"/>
                  </a:lnTo>
                  <a:lnTo>
                    <a:pt x="9627" y="472"/>
                  </a:lnTo>
                  <a:lnTo>
                    <a:pt x="9696" y="483"/>
                  </a:lnTo>
                  <a:lnTo>
                    <a:pt x="9730" y="490"/>
                  </a:lnTo>
                  <a:lnTo>
                    <a:pt x="9762" y="500"/>
                  </a:lnTo>
                  <a:lnTo>
                    <a:pt x="9794" y="511"/>
                  </a:lnTo>
                  <a:lnTo>
                    <a:pt x="9825" y="523"/>
                  </a:lnTo>
                  <a:lnTo>
                    <a:pt x="9855" y="536"/>
                  </a:lnTo>
                  <a:lnTo>
                    <a:pt x="9884" y="551"/>
                  </a:lnTo>
                  <a:lnTo>
                    <a:pt x="9911" y="567"/>
                  </a:lnTo>
                  <a:lnTo>
                    <a:pt x="9938" y="585"/>
                  </a:lnTo>
                  <a:lnTo>
                    <a:pt x="9963" y="604"/>
                  </a:lnTo>
                  <a:lnTo>
                    <a:pt x="9988" y="626"/>
                  </a:lnTo>
                  <a:lnTo>
                    <a:pt x="10011" y="647"/>
                  </a:lnTo>
                  <a:lnTo>
                    <a:pt x="10034" y="670"/>
                  </a:lnTo>
                  <a:lnTo>
                    <a:pt x="10055" y="695"/>
                  </a:lnTo>
                  <a:lnTo>
                    <a:pt x="10074" y="720"/>
                  </a:lnTo>
                  <a:lnTo>
                    <a:pt x="10094" y="748"/>
                  </a:lnTo>
                  <a:lnTo>
                    <a:pt x="10110" y="776"/>
                  </a:lnTo>
                  <a:lnTo>
                    <a:pt x="10127" y="804"/>
                  </a:lnTo>
                  <a:lnTo>
                    <a:pt x="10142" y="835"/>
                  </a:lnTo>
                  <a:lnTo>
                    <a:pt x="10168" y="899"/>
                  </a:lnTo>
                  <a:lnTo>
                    <a:pt x="10188" y="967"/>
                  </a:lnTo>
                  <a:lnTo>
                    <a:pt x="10197" y="1002"/>
                  </a:lnTo>
                  <a:lnTo>
                    <a:pt x="10203" y="1038"/>
                  </a:lnTo>
                  <a:lnTo>
                    <a:pt x="10212" y="1113"/>
                  </a:lnTo>
                  <a:lnTo>
                    <a:pt x="10215" y="1153"/>
                  </a:lnTo>
                  <a:lnTo>
                    <a:pt x="10216" y="1193"/>
                  </a:lnTo>
                  <a:lnTo>
                    <a:pt x="10216" y="1274"/>
                  </a:lnTo>
                  <a:lnTo>
                    <a:pt x="9725" y="1274"/>
                  </a:lnTo>
                  <a:lnTo>
                    <a:pt x="9234" y="1274"/>
                  </a:lnTo>
                  <a:lnTo>
                    <a:pt x="9240" y="1304"/>
                  </a:lnTo>
                  <a:lnTo>
                    <a:pt x="9249" y="1333"/>
                  </a:lnTo>
                  <a:lnTo>
                    <a:pt x="9260" y="1362"/>
                  </a:lnTo>
                  <a:lnTo>
                    <a:pt x="9273" y="1388"/>
                  </a:lnTo>
                  <a:lnTo>
                    <a:pt x="9288" y="1414"/>
                  </a:lnTo>
                  <a:lnTo>
                    <a:pt x="9306" y="1438"/>
                  </a:lnTo>
                  <a:lnTo>
                    <a:pt x="9327" y="1461"/>
                  </a:lnTo>
                  <a:lnTo>
                    <a:pt x="9350" y="1483"/>
                  </a:lnTo>
                  <a:lnTo>
                    <a:pt x="9375" y="1502"/>
                  </a:lnTo>
                  <a:lnTo>
                    <a:pt x="9402" y="1519"/>
                  </a:lnTo>
                  <a:lnTo>
                    <a:pt x="9417" y="1526"/>
                  </a:lnTo>
                  <a:lnTo>
                    <a:pt x="9432" y="1533"/>
                  </a:lnTo>
                  <a:lnTo>
                    <a:pt x="9464" y="1546"/>
                  </a:lnTo>
                  <a:lnTo>
                    <a:pt x="9498" y="1556"/>
                  </a:lnTo>
                  <a:lnTo>
                    <a:pt x="9534" y="1563"/>
                  </a:lnTo>
                  <a:lnTo>
                    <a:pt x="9574" y="1568"/>
                  </a:lnTo>
                  <a:lnTo>
                    <a:pt x="9615" y="1569"/>
                  </a:lnTo>
                  <a:lnTo>
                    <a:pt x="9658" y="1566"/>
                  </a:lnTo>
                  <a:lnTo>
                    <a:pt x="9705" y="1560"/>
                  </a:lnTo>
                  <a:lnTo>
                    <a:pt x="9752" y="1550"/>
                  </a:lnTo>
                  <a:lnTo>
                    <a:pt x="9800" y="1535"/>
                  </a:lnTo>
                  <a:lnTo>
                    <a:pt x="9846" y="1517"/>
                  </a:lnTo>
                  <a:lnTo>
                    <a:pt x="9890" y="1496"/>
                  </a:lnTo>
                  <a:lnTo>
                    <a:pt x="9929" y="1469"/>
                  </a:lnTo>
                  <a:lnTo>
                    <a:pt x="9964" y="1441"/>
                  </a:lnTo>
                  <a:lnTo>
                    <a:pt x="10120" y="1671"/>
                  </a:lnTo>
                  <a:lnTo>
                    <a:pt x="10095" y="1692"/>
                  </a:lnTo>
                  <a:lnTo>
                    <a:pt x="10067" y="1713"/>
                  </a:lnTo>
                  <a:lnTo>
                    <a:pt x="10008" y="1750"/>
                  </a:lnTo>
                  <a:lnTo>
                    <a:pt x="9945" y="1781"/>
                  </a:lnTo>
                  <a:lnTo>
                    <a:pt x="9875" y="1806"/>
                  </a:lnTo>
                  <a:lnTo>
                    <a:pt x="9803" y="1827"/>
                  </a:lnTo>
                  <a:lnTo>
                    <a:pt x="9767" y="1835"/>
                  </a:lnTo>
                  <a:lnTo>
                    <a:pt x="9729" y="1841"/>
                  </a:lnTo>
                  <a:lnTo>
                    <a:pt x="9692" y="1847"/>
                  </a:lnTo>
                  <a:lnTo>
                    <a:pt x="9653" y="1850"/>
                  </a:lnTo>
                  <a:lnTo>
                    <a:pt x="9615" y="1852"/>
                  </a:lnTo>
                  <a:lnTo>
                    <a:pt x="9576" y="1853"/>
                  </a:lnTo>
                  <a:lnTo>
                    <a:pt x="9502" y="1849"/>
                  </a:lnTo>
                  <a:lnTo>
                    <a:pt x="9466" y="1846"/>
                  </a:lnTo>
                  <a:lnTo>
                    <a:pt x="9430" y="1841"/>
                  </a:lnTo>
                  <a:lnTo>
                    <a:pt x="9396" y="1834"/>
                  </a:lnTo>
                  <a:lnTo>
                    <a:pt x="9362" y="1825"/>
                  </a:lnTo>
                  <a:lnTo>
                    <a:pt x="9329" y="1816"/>
                  </a:lnTo>
                  <a:lnTo>
                    <a:pt x="9297" y="1804"/>
                  </a:lnTo>
                  <a:lnTo>
                    <a:pt x="9234" y="1777"/>
                  </a:lnTo>
                  <a:lnTo>
                    <a:pt x="9206" y="1762"/>
                  </a:lnTo>
                  <a:lnTo>
                    <a:pt x="9177" y="1745"/>
                  </a:lnTo>
                  <a:lnTo>
                    <a:pt x="9123" y="1708"/>
                  </a:lnTo>
                  <a:lnTo>
                    <a:pt x="9098" y="1688"/>
                  </a:lnTo>
                  <a:lnTo>
                    <a:pt x="9074" y="1665"/>
                  </a:lnTo>
                  <a:lnTo>
                    <a:pt x="9050" y="1642"/>
                  </a:lnTo>
                  <a:lnTo>
                    <a:pt x="9028" y="1617"/>
                  </a:lnTo>
                  <a:lnTo>
                    <a:pt x="9008" y="1592"/>
                  </a:lnTo>
                  <a:lnTo>
                    <a:pt x="8989" y="1565"/>
                  </a:lnTo>
                  <a:lnTo>
                    <a:pt x="8954" y="1508"/>
                  </a:lnTo>
                  <a:lnTo>
                    <a:pt x="8939" y="1478"/>
                  </a:lnTo>
                  <a:lnTo>
                    <a:pt x="8925" y="1447"/>
                  </a:lnTo>
                  <a:lnTo>
                    <a:pt x="8913" y="1414"/>
                  </a:lnTo>
                  <a:lnTo>
                    <a:pt x="8902" y="1381"/>
                  </a:lnTo>
                  <a:lnTo>
                    <a:pt x="8893" y="1346"/>
                  </a:lnTo>
                  <a:lnTo>
                    <a:pt x="8885" y="1311"/>
                  </a:lnTo>
                  <a:lnTo>
                    <a:pt x="8879" y="1275"/>
                  </a:lnTo>
                  <a:lnTo>
                    <a:pt x="8875" y="1237"/>
                  </a:lnTo>
                  <a:lnTo>
                    <a:pt x="8872" y="1199"/>
                  </a:lnTo>
                  <a:lnTo>
                    <a:pt x="8871" y="1160"/>
                  </a:lnTo>
                  <a:close/>
                  <a:moveTo>
                    <a:pt x="7628" y="2024"/>
                  </a:moveTo>
                  <a:lnTo>
                    <a:pt x="7653" y="2034"/>
                  </a:lnTo>
                  <a:lnTo>
                    <a:pt x="7682" y="2041"/>
                  </a:lnTo>
                  <a:lnTo>
                    <a:pt x="7711" y="2045"/>
                  </a:lnTo>
                  <a:lnTo>
                    <a:pt x="7737" y="2047"/>
                  </a:lnTo>
                  <a:lnTo>
                    <a:pt x="7769" y="2046"/>
                  </a:lnTo>
                  <a:lnTo>
                    <a:pt x="7799" y="2042"/>
                  </a:lnTo>
                  <a:lnTo>
                    <a:pt x="7826" y="2035"/>
                  </a:lnTo>
                  <a:lnTo>
                    <a:pt x="7851" y="2025"/>
                  </a:lnTo>
                  <a:lnTo>
                    <a:pt x="7873" y="2012"/>
                  </a:lnTo>
                  <a:lnTo>
                    <a:pt x="7891" y="1995"/>
                  </a:lnTo>
                  <a:lnTo>
                    <a:pt x="7907" y="1975"/>
                  </a:lnTo>
                  <a:lnTo>
                    <a:pt x="7921" y="1951"/>
                  </a:lnTo>
                  <a:lnTo>
                    <a:pt x="7970" y="1836"/>
                  </a:lnTo>
                  <a:lnTo>
                    <a:pt x="7702" y="1169"/>
                  </a:lnTo>
                  <a:lnTo>
                    <a:pt x="7435" y="502"/>
                  </a:lnTo>
                  <a:lnTo>
                    <a:pt x="7805" y="502"/>
                  </a:lnTo>
                  <a:lnTo>
                    <a:pt x="8150" y="1419"/>
                  </a:lnTo>
                  <a:lnTo>
                    <a:pt x="8497" y="502"/>
                  </a:lnTo>
                  <a:lnTo>
                    <a:pt x="8869" y="502"/>
                  </a:lnTo>
                  <a:lnTo>
                    <a:pt x="8558" y="1269"/>
                  </a:lnTo>
                  <a:lnTo>
                    <a:pt x="8248" y="2036"/>
                  </a:lnTo>
                  <a:lnTo>
                    <a:pt x="8229" y="2081"/>
                  </a:lnTo>
                  <a:lnTo>
                    <a:pt x="8209" y="2120"/>
                  </a:lnTo>
                  <a:lnTo>
                    <a:pt x="8186" y="2157"/>
                  </a:lnTo>
                  <a:lnTo>
                    <a:pt x="8161" y="2190"/>
                  </a:lnTo>
                  <a:lnTo>
                    <a:pt x="8147" y="2204"/>
                  </a:lnTo>
                  <a:lnTo>
                    <a:pt x="8134" y="2218"/>
                  </a:lnTo>
                  <a:lnTo>
                    <a:pt x="8121" y="2232"/>
                  </a:lnTo>
                  <a:lnTo>
                    <a:pt x="8107" y="2245"/>
                  </a:lnTo>
                  <a:lnTo>
                    <a:pt x="8078" y="2268"/>
                  </a:lnTo>
                  <a:lnTo>
                    <a:pt x="8047" y="2287"/>
                  </a:lnTo>
                  <a:lnTo>
                    <a:pt x="8014" y="2303"/>
                  </a:lnTo>
                  <a:lnTo>
                    <a:pt x="7981" y="2317"/>
                  </a:lnTo>
                  <a:lnTo>
                    <a:pt x="7945" y="2329"/>
                  </a:lnTo>
                  <a:lnTo>
                    <a:pt x="7909" y="2338"/>
                  </a:lnTo>
                  <a:lnTo>
                    <a:pt x="7870" y="2344"/>
                  </a:lnTo>
                  <a:lnTo>
                    <a:pt x="7831" y="2350"/>
                  </a:lnTo>
                  <a:lnTo>
                    <a:pt x="7790" y="2354"/>
                  </a:lnTo>
                  <a:lnTo>
                    <a:pt x="7749" y="2355"/>
                  </a:lnTo>
                  <a:lnTo>
                    <a:pt x="7712" y="2354"/>
                  </a:lnTo>
                  <a:lnTo>
                    <a:pt x="7665" y="2349"/>
                  </a:lnTo>
                  <a:lnTo>
                    <a:pt x="7641" y="2347"/>
                  </a:lnTo>
                  <a:lnTo>
                    <a:pt x="7617" y="2342"/>
                  </a:lnTo>
                  <a:lnTo>
                    <a:pt x="7579" y="2333"/>
                  </a:lnTo>
                  <a:lnTo>
                    <a:pt x="7628" y="2024"/>
                  </a:lnTo>
                  <a:close/>
                  <a:moveTo>
                    <a:pt x="6106" y="1821"/>
                  </a:moveTo>
                  <a:lnTo>
                    <a:pt x="6106" y="910"/>
                  </a:lnTo>
                  <a:lnTo>
                    <a:pt x="6106" y="0"/>
                  </a:lnTo>
                  <a:lnTo>
                    <a:pt x="6751" y="0"/>
                  </a:lnTo>
                  <a:lnTo>
                    <a:pt x="7396" y="0"/>
                  </a:lnTo>
                  <a:lnTo>
                    <a:pt x="7396" y="342"/>
                  </a:lnTo>
                  <a:lnTo>
                    <a:pt x="6494" y="342"/>
                  </a:lnTo>
                  <a:lnTo>
                    <a:pt x="6494" y="723"/>
                  </a:lnTo>
                  <a:lnTo>
                    <a:pt x="7377" y="723"/>
                  </a:lnTo>
                  <a:lnTo>
                    <a:pt x="7377" y="1064"/>
                  </a:lnTo>
                  <a:lnTo>
                    <a:pt x="6494" y="1064"/>
                  </a:lnTo>
                  <a:lnTo>
                    <a:pt x="6494" y="1479"/>
                  </a:lnTo>
                  <a:lnTo>
                    <a:pt x="7396" y="1479"/>
                  </a:lnTo>
                  <a:lnTo>
                    <a:pt x="7396" y="1821"/>
                  </a:lnTo>
                  <a:lnTo>
                    <a:pt x="6751" y="1821"/>
                  </a:lnTo>
                  <a:lnTo>
                    <a:pt x="6106" y="1821"/>
                  </a:lnTo>
                  <a:close/>
                  <a:moveTo>
                    <a:pt x="5473" y="1395"/>
                  </a:moveTo>
                  <a:lnTo>
                    <a:pt x="5473" y="928"/>
                  </a:lnTo>
                  <a:lnTo>
                    <a:pt x="5448" y="897"/>
                  </a:lnTo>
                  <a:lnTo>
                    <a:pt x="5418" y="868"/>
                  </a:lnTo>
                  <a:lnTo>
                    <a:pt x="5401" y="855"/>
                  </a:lnTo>
                  <a:lnTo>
                    <a:pt x="5383" y="843"/>
                  </a:lnTo>
                  <a:lnTo>
                    <a:pt x="5365" y="831"/>
                  </a:lnTo>
                  <a:lnTo>
                    <a:pt x="5346" y="820"/>
                  </a:lnTo>
                  <a:lnTo>
                    <a:pt x="5325" y="810"/>
                  </a:lnTo>
                  <a:lnTo>
                    <a:pt x="5305" y="802"/>
                  </a:lnTo>
                  <a:lnTo>
                    <a:pt x="5262" y="789"/>
                  </a:lnTo>
                  <a:lnTo>
                    <a:pt x="5218" y="780"/>
                  </a:lnTo>
                  <a:lnTo>
                    <a:pt x="5197" y="779"/>
                  </a:lnTo>
                  <a:lnTo>
                    <a:pt x="5175" y="778"/>
                  </a:lnTo>
                  <a:lnTo>
                    <a:pt x="5138" y="779"/>
                  </a:lnTo>
                  <a:lnTo>
                    <a:pt x="5103" y="785"/>
                  </a:lnTo>
                  <a:lnTo>
                    <a:pt x="5070" y="794"/>
                  </a:lnTo>
                  <a:lnTo>
                    <a:pt x="5038" y="806"/>
                  </a:lnTo>
                  <a:lnTo>
                    <a:pt x="5008" y="821"/>
                  </a:lnTo>
                  <a:lnTo>
                    <a:pt x="4981" y="839"/>
                  </a:lnTo>
                  <a:lnTo>
                    <a:pt x="4956" y="861"/>
                  </a:lnTo>
                  <a:lnTo>
                    <a:pt x="4932" y="883"/>
                  </a:lnTo>
                  <a:lnTo>
                    <a:pt x="4911" y="911"/>
                  </a:lnTo>
                  <a:lnTo>
                    <a:pt x="4892" y="940"/>
                  </a:lnTo>
                  <a:lnTo>
                    <a:pt x="4876" y="971"/>
                  </a:lnTo>
                  <a:lnTo>
                    <a:pt x="4863" y="1004"/>
                  </a:lnTo>
                  <a:lnTo>
                    <a:pt x="4852" y="1040"/>
                  </a:lnTo>
                  <a:lnTo>
                    <a:pt x="4849" y="1060"/>
                  </a:lnTo>
                  <a:lnTo>
                    <a:pt x="4845" y="1079"/>
                  </a:lnTo>
                  <a:lnTo>
                    <a:pt x="4840" y="1118"/>
                  </a:lnTo>
                  <a:lnTo>
                    <a:pt x="4839" y="1160"/>
                  </a:lnTo>
                  <a:lnTo>
                    <a:pt x="4840" y="1202"/>
                  </a:lnTo>
                  <a:lnTo>
                    <a:pt x="4845" y="1242"/>
                  </a:lnTo>
                  <a:lnTo>
                    <a:pt x="4852" y="1280"/>
                  </a:lnTo>
                  <a:lnTo>
                    <a:pt x="4863" y="1317"/>
                  </a:lnTo>
                  <a:lnTo>
                    <a:pt x="4876" y="1351"/>
                  </a:lnTo>
                  <a:lnTo>
                    <a:pt x="4892" y="1382"/>
                  </a:lnTo>
                  <a:lnTo>
                    <a:pt x="4911" y="1412"/>
                  </a:lnTo>
                  <a:lnTo>
                    <a:pt x="4932" y="1438"/>
                  </a:lnTo>
                  <a:lnTo>
                    <a:pt x="4956" y="1462"/>
                  </a:lnTo>
                  <a:lnTo>
                    <a:pt x="4981" y="1484"/>
                  </a:lnTo>
                  <a:lnTo>
                    <a:pt x="5008" y="1502"/>
                  </a:lnTo>
                  <a:lnTo>
                    <a:pt x="5038" y="1516"/>
                  </a:lnTo>
                  <a:lnTo>
                    <a:pt x="5070" y="1529"/>
                  </a:lnTo>
                  <a:lnTo>
                    <a:pt x="5103" y="1538"/>
                  </a:lnTo>
                  <a:lnTo>
                    <a:pt x="5138" y="1543"/>
                  </a:lnTo>
                  <a:lnTo>
                    <a:pt x="5175" y="1545"/>
                  </a:lnTo>
                  <a:lnTo>
                    <a:pt x="5218" y="1541"/>
                  </a:lnTo>
                  <a:lnTo>
                    <a:pt x="5262" y="1533"/>
                  </a:lnTo>
                  <a:lnTo>
                    <a:pt x="5305" y="1520"/>
                  </a:lnTo>
                  <a:lnTo>
                    <a:pt x="5325" y="1511"/>
                  </a:lnTo>
                  <a:lnTo>
                    <a:pt x="5346" y="1502"/>
                  </a:lnTo>
                  <a:lnTo>
                    <a:pt x="5383" y="1480"/>
                  </a:lnTo>
                  <a:lnTo>
                    <a:pt x="5418" y="1455"/>
                  </a:lnTo>
                  <a:lnTo>
                    <a:pt x="5448" y="1426"/>
                  </a:lnTo>
                  <a:lnTo>
                    <a:pt x="5461" y="1411"/>
                  </a:lnTo>
                  <a:lnTo>
                    <a:pt x="5473" y="1395"/>
                  </a:lnTo>
                  <a:close/>
                  <a:moveTo>
                    <a:pt x="5473" y="1821"/>
                  </a:moveTo>
                  <a:lnTo>
                    <a:pt x="5473" y="1652"/>
                  </a:lnTo>
                  <a:lnTo>
                    <a:pt x="5452" y="1674"/>
                  </a:lnTo>
                  <a:lnTo>
                    <a:pt x="5432" y="1697"/>
                  </a:lnTo>
                  <a:lnTo>
                    <a:pt x="5388" y="1738"/>
                  </a:lnTo>
                  <a:lnTo>
                    <a:pt x="5341" y="1773"/>
                  </a:lnTo>
                  <a:lnTo>
                    <a:pt x="5316" y="1787"/>
                  </a:lnTo>
                  <a:lnTo>
                    <a:pt x="5290" y="1801"/>
                  </a:lnTo>
                  <a:lnTo>
                    <a:pt x="5238" y="1824"/>
                  </a:lnTo>
                  <a:lnTo>
                    <a:pt x="5182" y="1840"/>
                  </a:lnTo>
                  <a:lnTo>
                    <a:pt x="5154" y="1846"/>
                  </a:lnTo>
                  <a:lnTo>
                    <a:pt x="5125" y="1849"/>
                  </a:lnTo>
                  <a:lnTo>
                    <a:pt x="5066" y="1853"/>
                  </a:lnTo>
                  <a:lnTo>
                    <a:pt x="5005" y="1850"/>
                  </a:lnTo>
                  <a:lnTo>
                    <a:pt x="4946" y="1841"/>
                  </a:lnTo>
                  <a:lnTo>
                    <a:pt x="4917" y="1835"/>
                  </a:lnTo>
                  <a:lnTo>
                    <a:pt x="4888" y="1827"/>
                  </a:lnTo>
                  <a:lnTo>
                    <a:pt x="4861" y="1817"/>
                  </a:lnTo>
                  <a:lnTo>
                    <a:pt x="4834" y="1807"/>
                  </a:lnTo>
                  <a:lnTo>
                    <a:pt x="4809" y="1794"/>
                  </a:lnTo>
                  <a:lnTo>
                    <a:pt x="4783" y="1781"/>
                  </a:lnTo>
                  <a:lnTo>
                    <a:pt x="4735" y="1750"/>
                  </a:lnTo>
                  <a:lnTo>
                    <a:pt x="4712" y="1733"/>
                  </a:lnTo>
                  <a:lnTo>
                    <a:pt x="4690" y="1714"/>
                  </a:lnTo>
                  <a:lnTo>
                    <a:pt x="4669" y="1694"/>
                  </a:lnTo>
                  <a:lnTo>
                    <a:pt x="4650" y="1672"/>
                  </a:lnTo>
                  <a:lnTo>
                    <a:pt x="4630" y="1649"/>
                  </a:lnTo>
                  <a:lnTo>
                    <a:pt x="4611" y="1625"/>
                  </a:lnTo>
                  <a:lnTo>
                    <a:pt x="4579" y="1574"/>
                  </a:lnTo>
                  <a:lnTo>
                    <a:pt x="4563" y="1546"/>
                  </a:lnTo>
                  <a:lnTo>
                    <a:pt x="4550" y="1516"/>
                  </a:lnTo>
                  <a:lnTo>
                    <a:pt x="4526" y="1455"/>
                  </a:lnTo>
                  <a:lnTo>
                    <a:pt x="4507" y="1388"/>
                  </a:lnTo>
                  <a:lnTo>
                    <a:pt x="4499" y="1353"/>
                  </a:lnTo>
                  <a:lnTo>
                    <a:pt x="4493" y="1316"/>
                  </a:lnTo>
                  <a:lnTo>
                    <a:pt x="4488" y="1279"/>
                  </a:lnTo>
                  <a:lnTo>
                    <a:pt x="4484" y="1241"/>
                  </a:lnTo>
                  <a:lnTo>
                    <a:pt x="4482" y="1201"/>
                  </a:lnTo>
                  <a:lnTo>
                    <a:pt x="4481" y="1160"/>
                  </a:lnTo>
                  <a:lnTo>
                    <a:pt x="4484" y="1081"/>
                  </a:lnTo>
                  <a:lnTo>
                    <a:pt x="4493" y="1007"/>
                  </a:lnTo>
                  <a:lnTo>
                    <a:pt x="4499" y="972"/>
                  </a:lnTo>
                  <a:lnTo>
                    <a:pt x="4506" y="937"/>
                  </a:lnTo>
                  <a:lnTo>
                    <a:pt x="4525" y="871"/>
                  </a:lnTo>
                  <a:lnTo>
                    <a:pt x="4549" y="810"/>
                  </a:lnTo>
                  <a:lnTo>
                    <a:pt x="4562" y="782"/>
                  </a:lnTo>
                  <a:lnTo>
                    <a:pt x="4578" y="753"/>
                  </a:lnTo>
                  <a:lnTo>
                    <a:pt x="4610" y="701"/>
                  </a:lnTo>
                  <a:lnTo>
                    <a:pt x="4628" y="677"/>
                  </a:lnTo>
                  <a:lnTo>
                    <a:pt x="4647" y="655"/>
                  </a:lnTo>
                  <a:lnTo>
                    <a:pt x="4688" y="611"/>
                  </a:lnTo>
                  <a:lnTo>
                    <a:pt x="4732" y="575"/>
                  </a:lnTo>
                  <a:lnTo>
                    <a:pt x="4756" y="559"/>
                  </a:lnTo>
                  <a:lnTo>
                    <a:pt x="4780" y="543"/>
                  </a:lnTo>
                  <a:lnTo>
                    <a:pt x="4832" y="517"/>
                  </a:lnTo>
                  <a:lnTo>
                    <a:pt x="4860" y="506"/>
                  </a:lnTo>
                  <a:lnTo>
                    <a:pt x="4887" y="496"/>
                  </a:lnTo>
                  <a:lnTo>
                    <a:pt x="4915" y="488"/>
                  </a:lnTo>
                  <a:lnTo>
                    <a:pt x="4944" y="482"/>
                  </a:lnTo>
                  <a:lnTo>
                    <a:pt x="5004" y="472"/>
                  </a:lnTo>
                  <a:lnTo>
                    <a:pt x="5066" y="470"/>
                  </a:lnTo>
                  <a:lnTo>
                    <a:pt x="5124" y="472"/>
                  </a:lnTo>
                  <a:lnTo>
                    <a:pt x="5152" y="476"/>
                  </a:lnTo>
                  <a:lnTo>
                    <a:pt x="5180" y="482"/>
                  </a:lnTo>
                  <a:lnTo>
                    <a:pt x="5208" y="489"/>
                  </a:lnTo>
                  <a:lnTo>
                    <a:pt x="5235" y="498"/>
                  </a:lnTo>
                  <a:lnTo>
                    <a:pt x="5263" y="507"/>
                  </a:lnTo>
                  <a:lnTo>
                    <a:pt x="5288" y="519"/>
                  </a:lnTo>
                  <a:lnTo>
                    <a:pt x="5314" y="532"/>
                  </a:lnTo>
                  <a:lnTo>
                    <a:pt x="5340" y="548"/>
                  </a:lnTo>
                  <a:lnTo>
                    <a:pt x="5364" y="565"/>
                  </a:lnTo>
                  <a:lnTo>
                    <a:pt x="5388" y="583"/>
                  </a:lnTo>
                  <a:lnTo>
                    <a:pt x="5432" y="623"/>
                  </a:lnTo>
                  <a:lnTo>
                    <a:pt x="5452" y="646"/>
                  </a:lnTo>
                  <a:lnTo>
                    <a:pt x="5473" y="671"/>
                  </a:lnTo>
                  <a:lnTo>
                    <a:pt x="5473" y="0"/>
                  </a:lnTo>
                  <a:lnTo>
                    <a:pt x="5822" y="0"/>
                  </a:lnTo>
                  <a:lnTo>
                    <a:pt x="5822" y="910"/>
                  </a:lnTo>
                  <a:lnTo>
                    <a:pt x="5822" y="1821"/>
                  </a:lnTo>
                  <a:lnTo>
                    <a:pt x="5473" y="1821"/>
                  </a:lnTo>
                  <a:close/>
                  <a:moveTo>
                    <a:pt x="3943" y="1821"/>
                  </a:moveTo>
                  <a:lnTo>
                    <a:pt x="3943" y="910"/>
                  </a:lnTo>
                  <a:lnTo>
                    <a:pt x="3943" y="0"/>
                  </a:lnTo>
                  <a:lnTo>
                    <a:pt x="4290" y="0"/>
                  </a:lnTo>
                  <a:lnTo>
                    <a:pt x="4290" y="910"/>
                  </a:lnTo>
                  <a:lnTo>
                    <a:pt x="4290" y="1821"/>
                  </a:lnTo>
                  <a:lnTo>
                    <a:pt x="3943" y="1821"/>
                  </a:lnTo>
                  <a:close/>
                  <a:moveTo>
                    <a:pt x="3098" y="753"/>
                  </a:moveTo>
                  <a:lnTo>
                    <a:pt x="3060" y="755"/>
                  </a:lnTo>
                  <a:lnTo>
                    <a:pt x="3023" y="760"/>
                  </a:lnTo>
                  <a:lnTo>
                    <a:pt x="2990" y="768"/>
                  </a:lnTo>
                  <a:lnTo>
                    <a:pt x="2959" y="779"/>
                  </a:lnTo>
                  <a:lnTo>
                    <a:pt x="2930" y="792"/>
                  </a:lnTo>
                  <a:lnTo>
                    <a:pt x="2905" y="808"/>
                  </a:lnTo>
                  <a:lnTo>
                    <a:pt x="2882" y="825"/>
                  </a:lnTo>
                  <a:lnTo>
                    <a:pt x="2862" y="845"/>
                  </a:lnTo>
                  <a:lnTo>
                    <a:pt x="2843" y="865"/>
                  </a:lnTo>
                  <a:lnTo>
                    <a:pt x="2827" y="888"/>
                  </a:lnTo>
                  <a:lnTo>
                    <a:pt x="2802" y="935"/>
                  </a:lnTo>
                  <a:lnTo>
                    <a:pt x="2792" y="960"/>
                  </a:lnTo>
                  <a:lnTo>
                    <a:pt x="2785" y="984"/>
                  </a:lnTo>
                  <a:lnTo>
                    <a:pt x="2779" y="1009"/>
                  </a:lnTo>
                  <a:lnTo>
                    <a:pt x="2775" y="1034"/>
                  </a:lnTo>
                  <a:lnTo>
                    <a:pt x="3426" y="1034"/>
                  </a:lnTo>
                  <a:lnTo>
                    <a:pt x="3423" y="1010"/>
                  </a:lnTo>
                  <a:lnTo>
                    <a:pt x="3419" y="986"/>
                  </a:lnTo>
                  <a:lnTo>
                    <a:pt x="3411" y="961"/>
                  </a:lnTo>
                  <a:lnTo>
                    <a:pt x="3403" y="937"/>
                  </a:lnTo>
                  <a:lnTo>
                    <a:pt x="3391" y="913"/>
                  </a:lnTo>
                  <a:lnTo>
                    <a:pt x="3378" y="891"/>
                  </a:lnTo>
                  <a:lnTo>
                    <a:pt x="3362" y="868"/>
                  </a:lnTo>
                  <a:lnTo>
                    <a:pt x="3344" y="846"/>
                  </a:lnTo>
                  <a:lnTo>
                    <a:pt x="3324" y="827"/>
                  </a:lnTo>
                  <a:lnTo>
                    <a:pt x="3300" y="809"/>
                  </a:lnTo>
                  <a:lnTo>
                    <a:pt x="3273" y="794"/>
                  </a:lnTo>
                  <a:lnTo>
                    <a:pt x="3245" y="779"/>
                  </a:lnTo>
                  <a:lnTo>
                    <a:pt x="3229" y="773"/>
                  </a:lnTo>
                  <a:lnTo>
                    <a:pt x="3213" y="768"/>
                  </a:lnTo>
                  <a:lnTo>
                    <a:pt x="3177" y="760"/>
                  </a:lnTo>
                  <a:lnTo>
                    <a:pt x="3140" y="755"/>
                  </a:lnTo>
                  <a:lnTo>
                    <a:pt x="3098" y="753"/>
                  </a:lnTo>
                  <a:close/>
                  <a:moveTo>
                    <a:pt x="2415" y="1160"/>
                  </a:moveTo>
                  <a:lnTo>
                    <a:pt x="2417" y="1124"/>
                  </a:lnTo>
                  <a:lnTo>
                    <a:pt x="2419" y="1090"/>
                  </a:lnTo>
                  <a:lnTo>
                    <a:pt x="2429" y="1020"/>
                  </a:lnTo>
                  <a:lnTo>
                    <a:pt x="2444" y="954"/>
                  </a:lnTo>
                  <a:lnTo>
                    <a:pt x="2454" y="922"/>
                  </a:lnTo>
                  <a:lnTo>
                    <a:pt x="2466" y="891"/>
                  </a:lnTo>
                  <a:lnTo>
                    <a:pt x="2479" y="861"/>
                  </a:lnTo>
                  <a:lnTo>
                    <a:pt x="2493" y="831"/>
                  </a:lnTo>
                  <a:lnTo>
                    <a:pt x="2526" y="773"/>
                  </a:lnTo>
                  <a:lnTo>
                    <a:pt x="2545" y="747"/>
                  </a:lnTo>
                  <a:lnTo>
                    <a:pt x="2564" y="720"/>
                  </a:lnTo>
                  <a:lnTo>
                    <a:pt x="2585" y="695"/>
                  </a:lnTo>
                  <a:lnTo>
                    <a:pt x="2607" y="671"/>
                  </a:lnTo>
                  <a:lnTo>
                    <a:pt x="2655" y="627"/>
                  </a:lnTo>
                  <a:lnTo>
                    <a:pt x="2681" y="607"/>
                  </a:lnTo>
                  <a:lnTo>
                    <a:pt x="2707" y="587"/>
                  </a:lnTo>
                  <a:lnTo>
                    <a:pt x="2763" y="553"/>
                  </a:lnTo>
                  <a:lnTo>
                    <a:pt x="2792" y="537"/>
                  </a:lnTo>
                  <a:lnTo>
                    <a:pt x="2823" y="524"/>
                  </a:lnTo>
                  <a:lnTo>
                    <a:pt x="2855" y="512"/>
                  </a:lnTo>
                  <a:lnTo>
                    <a:pt x="2887" y="500"/>
                  </a:lnTo>
                  <a:lnTo>
                    <a:pt x="2921" y="492"/>
                  </a:lnTo>
                  <a:lnTo>
                    <a:pt x="2954" y="483"/>
                  </a:lnTo>
                  <a:lnTo>
                    <a:pt x="2989" y="477"/>
                  </a:lnTo>
                  <a:lnTo>
                    <a:pt x="3025" y="474"/>
                  </a:lnTo>
                  <a:lnTo>
                    <a:pt x="3098" y="470"/>
                  </a:lnTo>
                  <a:lnTo>
                    <a:pt x="3171" y="472"/>
                  </a:lnTo>
                  <a:lnTo>
                    <a:pt x="3241" y="483"/>
                  </a:lnTo>
                  <a:lnTo>
                    <a:pt x="3273" y="490"/>
                  </a:lnTo>
                  <a:lnTo>
                    <a:pt x="3307" y="500"/>
                  </a:lnTo>
                  <a:lnTo>
                    <a:pt x="3338" y="511"/>
                  </a:lnTo>
                  <a:lnTo>
                    <a:pt x="3369" y="523"/>
                  </a:lnTo>
                  <a:lnTo>
                    <a:pt x="3398" y="536"/>
                  </a:lnTo>
                  <a:lnTo>
                    <a:pt x="3427" y="551"/>
                  </a:lnTo>
                  <a:lnTo>
                    <a:pt x="3455" y="567"/>
                  </a:lnTo>
                  <a:lnTo>
                    <a:pt x="3482" y="585"/>
                  </a:lnTo>
                  <a:lnTo>
                    <a:pt x="3507" y="604"/>
                  </a:lnTo>
                  <a:lnTo>
                    <a:pt x="3531" y="626"/>
                  </a:lnTo>
                  <a:lnTo>
                    <a:pt x="3555" y="647"/>
                  </a:lnTo>
                  <a:lnTo>
                    <a:pt x="3577" y="670"/>
                  </a:lnTo>
                  <a:lnTo>
                    <a:pt x="3599" y="695"/>
                  </a:lnTo>
                  <a:lnTo>
                    <a:pt x="3619" y="720"/>
                  </a:lnTo>
                  <a:lnTo>
                    <a:pt x="3637" y="748"/>
                  </a:lnTo>
                  <a:lnTo>
                    <a:pt x="3655" y="776"/>
                  </a:lnTo>
                  <a:lnTo>
                    <a:pt x="3671" y="804"/>
                  </a:lnTo>
                  <a:lnTo>
                    <a:pt x="3686" y="835"/>
                  </a:lnTo>
                  <a:lnTo>
                    <a:pt x="3713" y="899"/>
                  </a:lnTo>
                  <a:lnTo>
                    <a:pt x="3733" y="967"/>
                  </a:lnTo>
                  <a:lnTo>
                    <a:pt x="3740" y="1002"/>
                  </a:lnTo>
                  <a:lnTo>
                    <a:pt x="3747" y="1038"/>
                  </a:lnTo>
                  <a:lnTo>
                    <a:pt x="3757" y="1113"/>
                  </a:lnTo>
                  <a:lnTo>
                    <a:pt x="3759" y="1153"/>
                  </a:lnTo>
                  <a:lnTo>
                    <a:pt x="3759" y="1193"/>
                  </a:lnTo>
                  <a:lnTo>
                    <a:pt x="3759" y="1274"/>
                  </a:lnTo>
                  <a:lnTo>
                    <a:pt x="3269" y="1274"/>
                  </a:lnTo>
                  <a:lnTo>
                    <a:pt x="2779" y="1274"/>
                  </a:lnTo>
                  <a:lnTo>
                    <a:pt x="2785" y="1304"/>
                  </a:lnTo>
                  <a:lnTo>
                    <a:pt x="2793" y="1333"/>
                  </a:lnTo>
                  <a:lnTo>
                    <a:pt x="2804" y="1362"/>
                  </a:lnTo>
                  <a:lnTo>
                    <a:pt x="2817" y="1388"/>
                  </a:lnTo>
                  <a:lnTo>
                    <a:pt x="2833" y="1414"/>
                  </a:lnTo>
                  <a:lnTo>
                    <a:pt x="2851" y="1438"/>
                  </a:lnTo>
                  <a:lnTo>
                    <a:pt x="2871" y="1461"/>
                  </a:lnTo>
                  <a:lnTo>
                    <a:pt x="2894" y="1483"/>
                  </a:lnTo>
                  <a:lnTo>
                    <a:pt x="2919" y="1502"/>
                  </a:lnTo>
                  <a:lnTo>
                    <a:pt x="2946" y="1519"/>
                  </a:lnTo>
                  <a:lnTo>
                    <a:pt x="2961" y="1526"/>
                  </a:lnTo>
                  <a:lnTo>
                    <a:pt x="2976" y="1533"/>
                  </a:lnTo>
                  <a:lnTo>
                    <a:pt x="3008" y="1546"/>
                  </a:lnTo>
                  <a:lnTo>
                    <a:pt x="3042" y="1556"/>
                  </a:lnTo>
                  <a:lnTo>
                    <a:pt x="3079" y="1563"/>
                  </a:lnTo>
                  <a:lnTo>
                    <a:pt x="3117" y="1568"/>
                  </a:lnTo>
                  <a:lnTo>
                    <a:pt x="3158" y="1569"/>
                  </a:lnTo>
                  <a:lnTo>
                    <a:pt x="3203" y="1566"/>
                  </a:lnTo>
                  <a:lnTo>
                    <a:pt x="3248" y="1560"/>
                  </a:lnTo>
                  <a:lnTo>
                    <a:pt x="3296" y="1550"/>
                  </a:lnTo>
                  <a:lnTo>
                    <a:pt x="3344" y="1535"/>
                  </a:lnTo>
                  <a:lnTo>
                    <a:pt x="3390" y="1517"/>
                  </a:lnTo>
                  <a:lnTo>
                    <a:pt x="3434" y="1496"/>
                  </a:lnTo>
                  <a:lnTo>
                    <a:pt x="3474" y="1469"/>
                  </a:lnTo>
                  <a:lnTo>
                    <a:pt x="3509" y="1441"/>
                  </a:lnTo>
                  <a:lnTo>
                    <a:pt x="3663" y="1671"/>
                  </a:lnTo>
                  <a:lnTo>
                    <a:pt x="3638" y="1692"/>
                  </a:lnTo>
                  <a:lnTo>
                    <a:pt x="3612" y="1713"/>
                  </a:lnTo>
                  <a:lnTo>
                    <a:pt x="3553" y="1750"/>
                  </a:lnTo>
                  <a:lnTo>
                    <a:pt x="3488" y="1781"/>
                  </a:lnTo>
                  <a:lnTo>
                    <a:pt x="3420" y="1806"/>
                  </a:lnTo>
                  <a:lnTo>
                    <a:pt x="3348" y="1827"/>
                  </a:lnTo>
                  <a:lnTo>
                    <a:pt x="3311" y="1835"/>
                  </a:lnTo>
                  <a:lnTo>
                    <a:pt x="3273" y="1841"/>
                  </a:lnTo>
                  <a:lnTo>
                    <a:pt x="3235" y="1847"/>
                  </a:lnTo>
                  <a:lnTo>
                    <a:pt x="3197" y="1850"/>
                  </a:lnTo>
                  <a:lnTo>
                    <a:pt x="3158" y="1852"/>
                  </a:lnTo>
                  <a:lnTo>
                    <a:pt x="3120" y="1853"/>
                  </a:lnTo>
                  <a:lnTo>
                    <a:pt x="3047" y="1849"/>
                  </a:lnTo>
                  <a:lnTo>
                    <a:pt x="3011" y="1846"/>
                  </a:lnTo>
                  <a:lnTo>
                    <a:pt x="2975" y="1841"/>
                  </a:lnTo>
                  <a:lnTo>
                    <a:pt x="2940" y="1834"/>
                  </a:lnTo>
                  <a:lnTo>
                    <a:pt x="2906" y="1825"/>
                  </a:lnTo>
                  <a:lnTo>
                    <a:pt x="2873" y="1816"/>
                  </a:lnTo>
                  <a:lnTo>
                    <a:pt x="2840" y="1804"/>
                  </a:lnTo>
                  <a:lnTo>
                    <a:pt x="2779" y="1777"/>
                  </a:lnTo>
                  <a:lnTo>
                    <a:pt x="2749" y="1762"/>
                  </a:lnTo>
                  <a:lnTo>
                    <a:pt x="2720" y="1745"/>
                  </a:lnTo>
                  <a:lnTo>
                    <a:pt x="2666" y="1708"/>
                  </a:lnTo>
                  <a:lnTo>
                    <a:pt x="2641" y="1688"/>
                  </a:lnTo>
                  <a:lnTo>
                    <a:pt x="2617" y="1665"/>
                  </a:lnTo>
                  <a:lnTo>
                    <a:pt x="2594" y="1642"/>
                  </a:lnTo>
                  <a:lnTo>
                    <a:pt x="2573" y="1617"/>
                  </a:lnTo>
                  <a:lnTo>
                    <a:pt x="2552" y="1592"/>
                  </a:lnTo>
                  <a:lnTo>
                    <a:pt x="2533" y="1565"/>
                  </a:lnTo>
                  <a:lnTo>
                    <a:pt x="2498" y="1508"/>
                  </a:lnTo>
                  <a:lnTo>
                    <a:pt x="2483" y="1478"/>
                  </a:lnTo>
                  <a:lnTo>
                    <a:pt x="2469" y="1447"/>
                  </a:lnTo>
                  <a:lnTo>
                    <a:pt x="2456" y="1414"/>
                  </a:lnTo>
                  <a:lnTo>
                    <a:pt x="2445" y="1381"/>
                  </a:lnTo>
                  <a:lnTo>
                    <a:pt x="2437" y="1346"/>
                  </a:lnTo>
                  <a:lnTo>
                    <a:pt x="2429" y="1311"/>
                  </a:lnTo>
                  <a:lnTo>
                    <a:pt x="2423" y="1275"/>
                  </a:lnTo>
                  <a:lnTo>
                    <a:pt x="2419" y="1237"/>
                  </a:lnTo>
                  <a:lnTo>
                    <a:pt x="2417" y="1199"/>
                  </a:lnTo>
                  <a:lnTo>
                    <a:pt x="2415" y="1160"/>
                  </a:lnTo>
                  <a:close/>
                  <a:moveTo>
                    <a:pt x="1571" y="1821"/>
                  </a:moveTo>
                  <a:lnTo>
                    <a:pt x="1411" y="1195"/>
                  </a:lnTo>
                  <a:lnTo>
                    <a:pt x="1252" y="571"/>
                  </a:lnTo>
                  <a:lnTo>
                    <a:pt x="1093" y="1195"/>
                  </a:lnTo>
                  <a:lnTo>
                    <a:pt x="935" y="1821"/>
                  </a:lnTo>
                  <a:lnTo>
                    <a:pt x="522" y="1821"/>
                  </a:lnTo>
                  <a:lnTo>
                    <a:pt x="260" y="910"/>
                  </a:lnTo>
                  <a:lnTo>
                    <a:pt x="0" y="0"/>
                  </a:lnTo>
                  <a:lnTo>
                    <a:pt x="434" y="0"/>
                  </a:lnTo>
                  <a:lnTo>
                    <a:pt x="594" y="657"/>
                  </a:lnTo>
                  <a:lnTo>
                    <a:pt x="754" y="1315"/>
                  </a:lnTo>
                  <a:lnTo>
                    <a:pt x="928" y="657"/>
                  </a:lnTo>
                  <a:lnTo>
                    <a:pt x="1102" y="0"/>
                  </a:lnTo>
                  <a:lnTo>
                    <a:pt x="1404" y="0"/>
                  </a:lnTo>
                  <a:lnTo>
                    <a:pt x="1576" y="657"/>
                  </a:lnTo>
                  <a:lnTo>
                    <a:pt x="1748" y="1315"/>
                  </a:lnTo>
                  <a:lnTo>
                    <a:pt x="1908" y="657"/>
                  </a:lnTo>
                  <a:lnTo>
                    <a:pt x="2069" y="0"/>
                  </a:lnTo>
                  <a:lnTo>
                    <a:pt x="2503" y="0"/>
                  </a:lnTo>
                  <a:lnTo>
                    <a:pt x="2243" y="910"/>
                  </a:lnTo>
                  <a:lnTo>
                    <a:pt x="1984" y="1821"/>
                  </a:lnTo>
                  <a:lnTo>
                    <a:pt x="1571" y="182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>
                <a:solidFill>
                  <a:prstClr val="black"/>
                </a:solidFill>
              </a:endParaRPr>
            </a:p>
          </p:txBody>
        </p:sp>
        <p:grpSp>
          <p:nvGrpSpPr>
            <p:cNvPr id="21" name="Group 20"/>
            <p:cNvGrpSpPr/>
            <p:nvPr userDrawn="1"/>
          </p:nvGrpSpPr>
          <p:grpSpPr>
            <a:xfrm>
              <a:off x="2627313" y="558800"/>
              <a:ext cx="646112" cy="644525"/>
              <a:chOff x="2627313" y="558800"/>
              <a:chExt cx="646112" cy="644525"/>
            </a:xfrm>
          </p:grpSpPr>
          <p:sp>
            <p:nvSpPr>
              <p:cNvPr id="22" name="Freeform 7"/>
              <p:cNvSpPr>
                <a:spLocks/>
              </p:cNvSpPr>
              <p:nvPr userDrawn="1"/>
            </p:nvSpPr>
            <p:spPr bwMode="auto">
              <a:xfrm>
                <a:off x="2627313" y="558800"/>
                <a:ext cx="646112" cy="644525"/>
              </a:xfrm>
              <a:custGeom>
                <a:avLst/>
                <a:gdLst>
                  <a:gd name="T0" fmla="*/ 2433 w 2439"/>
                  <a:gd name="T1" fmla="*/ 1343 h 2436"/>
                  <a:gd name="T2" fmla="*/ 2408 w 2439"/>
                  <a:gd name="T3" fmla="*/ 1493 h 2436"/>
                  <a:gd name="T4" fmla="*/ 2365 w 2439"/>
                  <a:gd name="T5" fmla="*/ 1637 h 2436"/>
                  <a:gd name="T6" fmla="*/ 2306 w 2439"/>
                  <a:gd name="T7" fmla="*/ 1772 h 2436"/>
                  <a:gd name="T8" fmla="*/ 2231 w 2439"/>
                  <a:gd name="T9" fmla="*/ 1899 h 2436"/>
                  <a:gd name="T10" fmla="*/ 2142 w 2439"/>
                  <a:gd name="T11" fmla="*/ 2016 h 2436"/>
                  <a:gd name="T12" fmla="*/ 2040 w 2439"/>
                  <a:gd name="T13" fmla="*/ 2120 h 2436"/>
                  <a:gd name="T14" fmla="*/ 1926 w 2439"/>
                  <a:gd name="T15" fmla="*/ 2212 h 2436"/>
                  <a:gd name="T16" fmla="*/ 1801 w 2439"/>
                  <a:gd name="T17" fmla="*/ 2289 h 2436"/>
                  <a:gd name="T18" fmla="*/ 1667 w 2439"/>
                  <a:gd name="T19" fmla="*/ 2352 h 2436"/>
                  <a:gd name="T20" fmla="*/ 1525 w 2439"/>
                  <a:gd name="T21" fmla="*/ 2398 h 2436"/>
                  <a:gd name="T22" fmla="*/ 1375 w 2439"/>
                  <a:gd name="T23" fmla="*/ 2427 h 2436"/>
                  <a:gd name="T24" fmla="*/ 1220 w 2439"/>
                  <a:gd name="T25" fmla="*/ 2436 h 2436"/>
                  <a:gd name="T26" fmla="*/ 1064 w 2439"/>
                  <a:gd name="T27" fmla="*/ 2427 h 2436"/>
                  <a:gd name="T28" fmla="*/ 916 w 2439"/>
                  <a:gd name="T29" fmla="*/ 2398 h 2436"/>
                  <a:gd name="T30" fmla="*/ 773 w 2439"/>
                  <a:gd name="T31" fmla="*/ 2352 h 2436"/>
                  <a:gd name="T32" fmla="*/ 638 w 2439"/>
                  <a:gd name="T33" fmla="*/ 2289 h 2436"/>
                  <a:gd name="T34" fmla="*/ 514 w 2439"/>
                  <a:gd name="T35" fmla="*/ 2212 h 2436"/>
                  <a:gd name="T36" fmla="*/ 400 w 2439"/>
                  <a:gd name="T37" fmla="*/ 2120 h 2436"/>
                  <a:gd name="T38" fmla="*/ 298 w 2439"/>
                  <a:gd name="T39" fmla="*/ 2016 h 2436"/>
                  <a:gd name="T40" fmla="*/ 209 w 2439"/>
                  <a:gd name="T41" fmla="*/ 1899 h 2436"/>
                  <a:gd name="T42" fmla="*/ 133 w 2439"/>
                  <a:gd name="T43" fmla="*/ 1772 h 2436"/>
                  <a:gd name="T44" fmla="*/ 74 w 2439"/>
                  <a:gd name="T45" fmla="*/ 1637 h 2436"/>
                  <a:gd name="T46" fmla="*/ 31 w 2439"/>
                  <a:gd name="T47" fmla="*/ 1493 h 2436"/>
                  <a:gd name="T48" fmla="*/ 6 w 2439"/>
                  <a:gd name="T49" fmla="*/ 1343 h 2436"/>
                  <a:gd name="T50" fmla="*/ 0 w 2439"/>
                  <a:gd name="T51" fmla="*/ 1186 h 2436"/>
                  <a:gd name="T52" fmla="*/ 14 w 2439"/>
                  <a:gd name="T53" fmla="*/ 1033 h 2436"/>
                  <a:gd name="T54" fmla="*/ 47 w 2439"/>
                  <a:gd name="T55" fmla="*/ 884 h 2436"/>
                  <a:gd name="T56" fmla="*/ 96 w 2439"/>
                  <a:gd name="T57" fmla="*/ 744 h 2436"/>
                  <a:gd name="T58" fmla="*/ 162 w 2439"/>
                  <a:gd name="T59" fmla="*/ 612 h 2436"/>
                  <a:gd name="T60" fmla="*/ 242 w 2439"/>
                  <a:gd name="T61" fmla="*/ 489 h 2436"/>
                  <a:gd name="T62" fmla="*/ 337 w 2439"/>
                  <a:gd name="T63" fmla="*/ 377 h 2436"/>
                  <a:gd name="T64" fmla="*/ 444 w 2439"/>
                  <a:gd name="T65" fmla="*/ 278 h 2436"/>
                  <a:gd name="T66" fmla="*/ 563 w 2439"/>
                  <a:gd name="T67" fmla="*/ 192 h 2436"/>
                  <a:gd name="T68" fmla="*/ 691 w 2439"/>
                  <a:gd name="T69" fmla="*/ 120 h 2436"/>
                  <a:gd name="T70" fmla="*/ 829 w 2439"/>
                  <a:gd name="T71" fmla="*/ 65 h 2436"/>
                  <a:gd name="T72" fmla="*/ 974 w 2439"/>
                  <a:gd name="T73" fmla="*/ 25 h 2436"/>
                  <a:gd name="T74" fmla="*/ 1125 w 2439"/>
                  <a:gd name="T75" fmla="*/ 4 h 2436"/>
                  <a:gd name="T76" fmla="*/ 1283 w 2439"/>
                  <a:gd name="T77" fmla="*/ 2 h 2436"/>
                  <a:gd name="T78" fmla="*/ 1436 w 2439"/>
                  <a:gd name="T79" fmla="*/ 19 h 2436"/>
                  <a:gd name="T80" fmla="*/ 1583 w 2439"/>
                  <a:gd name="T81" fmla="*/ 55 h 2436"/>
                  <a:gd name="T82" fmla="*/ 1722 w 2439"/>
                  <a:gd name="T83" fmla="*/ 108 h 2436"/>
                  <a:gd name="T84" fmla="*/ 1853 w 2439"/>
                  <a:gd name="T85" fmla="*/ 176 h 2436"/>
                  <a:gd name="T86" fmla="*/ 1973 w 2439"/>
                  <a:gd name="T87" fmla="*/ 260 h 2436"/>
                  <a:gd name="T88" fmla="*/ 2082 w 2439"/>
                  <a:gd name="T89" fmla="*/ 357 h 2436"/>
                  <a:gd name="T90" fmla="*/ 2179 w 2439"/>
                  <a:gd name="T91" fmla="*/ 466 h 2436"/>
                  <a:gd name="T92" fmla="*/ 2263 w 2439"/>
                  <a:gd name="T93" fmla="*/ 587 h 2436"/>
                  <a:gd name="T94" fmla="*/ 2331 w 2439"/>
                  <a:gd name="T95" fmla="*/ 717 h 2436"/>
                  <a:gd name="T96" fmla="*/ 2384 w 2439"/>
                  <a:gd name="T97" fmla="*/ 856 h 2436"/>
                  <a:gd name="T98" fmla="*/ 2420 w 2439"/>
                  <a:gd name="T99" fmla="*/ 1003 h 2436"/>
                  <a:gd name="T100" fmla="*/ 2438 w 2439"/>
                  <a:gd name="T101" fmla="*/ 1155 h 2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439" h="2436">
                    <a:moveTo>
                      <a:pt x="2439" y="1219"/>
                    </a:moveTo>
                    <a:lnTo>
                      <a:pt x="2439" y="1250"/>
                    </a:lnTo>
                    <a:lnTo>
                      <a:pt x="2438" y="1281"/>
                    </a:lnTo>
                    <a:lnTo>
                      <a:pt x="2436" y="1312"/>
                    </a:lnTo>
                    <a:lnTo>
                      <a:pt x="2433" y="1343"/>
                    </a:lnTo>
                    <a:lnTo>
                      <a:pt x="2430" y="1373"/>
                    </a:lnTo>
                    <a:lnTo>
                      <a:pt x="2425" y="1403"/>
                    </a:lnTo>
                    <a:lnTo>
                      <a:pt x="2420" y="1434"/>
                    </a:lnTo>
                    <a:lnTo>
                      <a:pt x="2414" y="1463"/>
                    </a:lnTo>
                    <a:lnTo>
                      <a:pt x="2408" y="1493"/>
                    </a:lnTo>
                    <a:lnTo>
                      <a:pt x="2401" y="1523"/>
                    </a:lnTo>
                    <a:lnTo>
                      <a:pt x="2393" y="1552"/>
                    </a:lnTo>
                    <a:lnTo>
                      <a:pt x="2384" y="1581"/>
                    </a:lnTo>
                    <a:lnTo>
                      <a:pt x="2376" y="1609"/>
                    </a:lnTo>
                    <a:lnTo>
                      <a:pt x="2365" y="1637"/>
                    </a:lnTo>
                    <a:lnTo>
                      <a:pt x="2355" y="1665"/>
                    </a:lnTo>
                    <a:lnTo>
                      <a:pt x="2343" y="1692"/>
                    </a:lnTo>
                    <a:lnTo>
                      <a:pt x="2331" y="1720"/>
                    </a:lnTo>
                    <a:lnTo>
                      <a:pt x="2319" y="1746"/>
                    </a:lnTo>
                    <a:lnTo>
                      <a:pt x="2306" y="1772"/>
                    </a:lnTo>
                    <a:lnTo>
                      <a:pt x="2292" y="1799"/>
                    </a:lnTo>
                    <a:lnTo>
                      <a:pt x="2277" y="1825"/>
                    </a:lnTo>
                    <a:lnTo>
                      <a:pt x="2263" y="1850"/>
                    </a:lnTo>
                    <a:lnTo>
                      <a:pt x="2247" y="1874"/>
                    </a:lnTo>
                    <a:lnTo>
                      <a:pt x="2231" y="1899"/>
                    </a:lnTo>
                    <a:lnTo>
                      <a:pt x="2215" y="1923"/>
                    </a:lnTo>
                    <a:lnTo>
                      <a:pt x="2197" y="1947"/>
                    </a:lnTo>
                    <a:lnTo>
                      <a:pt x="2179" y="1970"/>
                    </a:lnTo>
                    <a:lnTo>
                      <a:pt x="2161" y="1993"/>
                    </a:lnTo>
                    <a:lnTo>
                      <a:pt x="2142" y="2016"/>
                    </a:lnTo>
                    <a:lnTo>
                      <a:pt x="2123" y="2037"/>
                    </a:lnTo>
                    <a:lnTo>
                      <a:pt x="2102" y="2059"/>
                    </a:lnTo>
                    <a:lnTo>
                      <a:pt x="2082" y="2079"/>
                    </a:lnTo>
                    <a:lnTo>
                      <a:pt x="2061" y="2100"/>
                    </a:lnTo>
                    <a:lnTo>
                      <a:pt x="2040" y="2120"/>
                    </a:lnTo>
                    <a:lnTo>
                      <a:pt x="2018" y="2139"/>
                    </a:lnTo>
                    <a:lnTo>
                      <a:pt x="1995" y="2158"/>
                    </a:lnTo>
                    <a:lnTo>
                      <a:pt x="1973" y="2176"/>
                    </a:lnTo>
                    <a:lnTo>
                      <a:pt x="1950" y="2194"/>
                    </a:lnTo>
                    <a:lnTo>
                      <a:pt x="1926" y="2212"/>
                    </a:lnTo>
                    <a:lnTo>
                      <a:pt x="1902" y="2228"/>
                    </a:lnTo>
                    <a:lnTo>
                      <a:pt x="1877" y="2245"/>
                    </a:lnTo>
                    <a:lnTo>
                      <a:pt x="1853" y="2260"/>
                    </a:lnTo>
                    <a:lnTo>
                      <a:pt x="1827" y="2275"/>
                    </a:lnTo>
                    <a:lnTo>
                      <a:pt x="1801" y="2289"/>
                    </a:lnTo>
                    <a:lnTo>
                      <a:pt x="1775" y="2303"/>
                    </a:lnTo>
                    <a:lnTo>
                      <a:pt x="1748" y="2316"/>
                    </a:lnTo>
                    <a:lnTo>
                      <a:pt x="1722" y="2328"/>
                    </a:lnTo>
                    <a:lnTo>
                      <a:pt x="1694" y="2340"/>
                    </a:lnTo>
                    <a:lnTo>
                      <a:pt x="1667" y="2352"/>
                    </a:lnTo>
                    <a:lnTo>
                      <a:pt x="1639" y="2362"/>
                    </a:lnTo>
                    <a:lnTo>
                      <a:pt x="1611" y="2373"/>
                    </a:lnTo>
                    <a:lnTo>
                      <a:pt x="1583" y="2381"/>
                    </a:lnTo>
                    <a:lnTo>
                      <a:pt x="1554" y="2391"/>
                    </a:lnTo>
                    <a:lnTo>
                      <a:pt x="1525" y="2398"/>
                    </a:lnTo>
                    <a:lnTo>
                      <a:pt x="1495" y="2405"/>
                    </a:lnTo>
                    <a:lnTo>
                      <a:pt x="1465" y="2411"/>
                    </a:lnTo>
                    <a:lnTo>
                      <a:pt x="1436" y="2417"/>
                    </a:lnTo>
                    <a:lnTo>
                      <a:pt x="1405" y="2422"/>
                    </a:lnTo>
                    <a:lnTo>
                      <a:pt x="1375" y="2427"/>
                    </a:lnTo>
                    <a:lnTo>
                      <a:pt x="1345" y="2430"/>
                    </a:lnTo>
                    <a:lnTo>
                      <a:pt x="1314" y="2433"/>
                    </a:lnTo>
                    <a:lnTo>
                      <a:pt x="1283" y="2435"/>
                    </a:lnTo>
                    <a:lnTo>
                      <a:pt x="1251" y="2436"/>
                    </a:lnTo>
                    <a:lnTo>
                      <a:pt x="1220" y="2436"/>
                    </a:lnTo>
                    <a:lnTo>
                      <a:pt x="1188" y="2436"/>
                    </a:lnTo>
                    <a:lnTo>
                      <a:pt x="1157" y="2435"/>
                    </a:lnTo>
                    <a:lnTo>
                      <a:pt x="1125" y="2433"/>
                    </a:lnTo>
                    <a:lnTo>
                      <a:pt x="1096" y="2430"/>
                    </a:lnTo>
                    <a:lnTo>
                      <a:pt x="1064" y="2427"/>
                    </a:lnTo>
                    <a:lnTo>
                      <a:pt x="1034" y="2422"/>
                    </a:lnTo>
                    <a:lnTo>
                      <a:pt x="1004" y="2417"/>
                    </a:lnTo>
                    <a:lnTo>
                      <a:pt x="974" y="2411"/>
                    </a:lnTo>
                    <a:lnTo>
                      <a:pt x="944" y="2405"/>
                    </a:lnTo>
                    <a:lnTo>
                      <a:pt x="916" y="2398"/>
                    </a:lnTo>
                    <a:lnTo>
                      <a:pt x="886" y="2391"/>
                    </a:lnTo>
                    <a:lnTo>
                      <a:pt x="857" y="2381"/>
                    </a:lnTo>
                    <a:lnTo>
                      <a:pt x="829" y="2373"/>
                    </a:lnTo>
                    <a:lnTo>
                      <a:pt x="800" y="2362"/>
                    </a:lnTo>
                    <a:lnTo>
                      <a:pt x="773" y="2352"/>
                    </a:lnTo>
                    <a:lnTo>
                      <a:pt x="745" y="2340"/>
                    </a:lnTo>
                    <a:lnTo>
                      <a:pt x="718" y="2328"/>
                    </a:lnTo>
                    <a:lnTo>
                      <a:pt x="691" y="2316"/>
                    </a:lnTo>
                    <a:lnTo>
                      <a:pt x="665" y="2303"/>
                    </a:lnTo>
                    <a:lnTo>
                      <a:pt x="638" y="2289"/>
                    </a:lnTo>
                    <a:lnTo>
                      <a:pt x="613" y="2275"/>
                    </a:lnTo>
                    <a:lnTo>
                      <a:pt x="588" y="2260"/>
                    </a:lnTo>
                    <a:lnTo>
                      <a:pt x="563" y="2245"/>
                    </a:lnTo>
                    <a:lnTo>
                      <a:pt x="538" y="2228"/>
                    </a:lnTo>
                    <a:lnTo>
                      <a:pt x="514" y="2212"/>
                    </a:lnTo>
                    <a:lnTo>
                      <a:pt x="490" y="2194"/>
                    </a:lnTo>
                    <a:lnTo>
                      <a:pt x="467" y="2176"/>
                    </a:lnTo>
                    <a:lnTo>
                      <a:pt x="444" y="2158"/>
                    </a:lnTo>
                    <a:lnTo>
                      <a:pt x="421" y="2139"/>
                    </a:lnTo>
                    <a:lnTo>
                      <a:pt x="400" y="2120"/>
                    </a:lnTo>
                    <a:lnTo>
                      <a:pt x="378" y="2100"/>
                    </a:lnTo>
                    <a:lnTo>
                      <a:pt x="358" y="2079"/>
                    </a:lnTo>
                    <a:lnTo>
                      <a:pt x="337" y="2059"/>
                    </a:lnTo>
                    <a:lnTo>
                      <a:pt x="317" y="2037"/>
                    </a:lnTo>
                    <a:lnTo>
                      <a:pt x="298" y="2016"/>
                    </a:lnTo>
                    <a:lnTo>
                      <a:pt x="278" y="1993"/>
                    </a:lnTo>
                    <a:lnTo>
                      <a:pt x="260" y="1970"/>
                    </a:lnTo>
                    <a:lnTo>
                      <a:pt x="242" y="1947"/>
                    </a:lnTo>
                    <a:lnTo>
                      <a:pt x="226" y="1923"/>
                    </a:lnTo>
                    <a:lnTo>
                      <a:pt x="209" y="1899"/>
                    </a:lnTo>
                    <a:lnTo>
                      <a:pt x="192" y="1874"/>
                    </a:lnTo>
                    <a:lnTo>
                      <a:pt x="176" y="1850"/>
                    </a:lnTo>
                    <a:lnTo>
                      <a:pt x="162" y="1825"/>
                    </a:lnTo>
                    <a:lnTo>
                      <a:pt x="148" y="1799"/>
                    </a:lnTo>
                    <a:lnTo>
                      <a:pt x="133" y="1772"/>
                    </a:lnTo>
                    <a:lnTo>
                      <a:pt x="120" y="1746"/>
                    </a:lnTo>
                    <a:lnTo>
                      <a:pt x="108" y="1720"/>
                    </a:lnTo>
                    <a:lnTo>
                      <a:pt x="96" y="1692"/>
                    </a:lnTo>
                    <a:lnTo>
                      <a:pt x="85" y="1665"/>
                    </a:lnTo>
                    <a:lnTo>
                      <a:pt x="74" y="1637"/>
                    </a:lnTo>
                    <a:lnTo>
                      <a:pt x="65" y="1609"/>
                    </a:lnTo>
                    <a:lnTo>
                      <a:pt x="55" y="1581"/>
                    </a:lnTo>
                    <a:lnTo>
                      <a:pt x="47" y="1552"/>
                    </a:lnTo>
                    <a:lnTo>
                      <a:pt x="38" y="1523"/>
                    </a:lnTo>
                    <a:lnTo>
                      <a:pt x="31" y="1493"/>
                    </a:lnTo>
                    <a:lnTo>
                      <a:pt x="25" y="1463"/>
                    </a:lnTo>
                    <a:lnTo>
                      <a:pt x="19" y="1434"/>
                    </a:lnTo>
                    <a:lnTo>
                      <a:pt x="14" y="1403"/>
                    </a:lnTo>
                    <a:lnTo>
                      <a:pt x="10" y="1373"/>
                    </a:lnTo>
                    <a:lnTo>
                      <a:pt x="6" y="1343"/>
                    </a:lnTo>
                    <a:lnTo>
                      <a:pt x="4" y="1312"/>
                    </a:lnTo>
                    <a:lnTo>
                      <a:pt x="1" y="1281"/>
                    </a:lnTo>
                    <a:lnTo>
                      <a:pt x="0" y="1250"/>
                    </a:lnTo>
                    <a:lnTo>
                      <a:pt x="0" y="1219"/>
                    </a:lnTo>
                    <a:lnTo>
                      <a:pt x="0" y="1186"/>
                    </a:lnTo>
                    <a:lnTo>
                      <a:pt x="1" y="1155"/>
                    </a:lnTo>
                    <a:lnTo>
                      <a:pt x="4" y="1124"/>
                    </a:lnTo>
                    <a:lnTo>
                      <a:pt x="6" y="1094"/>
                    </a:lnTo>
                    <a:lnTo>
                      <a:pt x="10" y="1063"/>
                    </a:lnTo>
                    <a:lnTo>
                      <a:pt x="14" y="1033"/>
                    </a:lnTo>
                    <a:lnTo>
                      <a:pt x="19" y="1003"/>
                    </a:lnTo>
                    <a:lnTo>
                      <a:pt x="25" y="973"/>
                    </a:lnTo>
                    <a:lnTo>
                      <a:pt x="31" y="943"/>
                    </a:lnTo>
                    <a:lnTo>
                      <a:pt x="38" y="914"/>
                    </a:lnTo>
                    <a:lnTo>
                      <a:pt x="47" y="884"/>
                    </a:lnTo>
                    <a:lnTo>
                      <a:pt x="55" y="856"/>
                    </a:lnTo>
                    <a:lnTo>
                      <a:pt x="65" y="828"/>
                    </a:lnTo>
                    <a:lnTo>
                      <a:pt x="74" y="799"/>
                    </a:lnTo>
                    <a:lnTo>
                      <a:pt x="85" y="772"/>
                    </a:lnTo>
                    <a:lnTo>
                      <a:pt x="96" y="744"/>
                    </a:lnTo>
                    <a:lnTo>
                      <a:pt x="108" y="717"/>
                    </a:lnTo>
                    <a:lnTo>
                      <a:pt x="120" y="690"/>
                    </a:lnTo>
                    <a:lnTo>
                      <a:pt x="133" y="664"/>
                    </a:lnTo>
                    <a:lnTo>
                      <a:pt x="148" y="638"/>
                    </a:lnTo>
                    <a:lnTo>
                      <a:pt x="162" y="612"/>
                    </a:lnTo>
                    <a:lnTo>
                      <a:pt x="176" y="587"/>
                    </a:lnTo>
                    <a:lnTo>
                      <a:pt x="192" y="562"/>
                    </a:lnTo>
                    <a:lnTo>
                      <a:pt x="209" y="537"/>
                    </a:lnTo>
                    <a:lnTo>
                      <a:pt x="226" y="513"/>
                    </a:lnTo>
                    <a:lnTo>
                      <a:pt x="242" y="489"/>
                    </a:lnTo>
                    <a:lnTo>
                      <a:pt x="260" y="466"/>
                    </a:lnTo>
                    <a:lnTo>
                      <a:pt x="278" y="443"/>
                    </a:lnTo>
                    <a:lnTo>
                      <a:pt x="298" y="421"/>
                    </a:lnTo>
                    <a:lnTo>
                      <a:pt x="317" y="399"/>
                    </a:lnTo>
                    <a:lnTo>
                      <a:pt x="337" y="377"/>
                    </a:lnTo>
                    <a:lnTo>
                      <a:pt x="358" y="357"/>
                    </a:lnTo>
                    <a:lnTo>
                      <a:pt x="378" y="337"/>
                    </a:lnTo>
                    <a:lnTo>
                      <a:pt x="400" y="316"/>
                    </a:lnTo>
                    <a:lnTo>
                      <a:pt x="421" y="297"/>
                    </a:lnTo>
                    <a:lnTo>
                      <a:pt x="444" y="278"/>
                    </a:lnTo>
                    <a:lnTo>
                      <a:pt x="467" y="260"/>
                    </a:lnTo>
                    <a:lnTo>
                      <a:pt x="490" y="242"/>
                    </a:lnTo>
                    <a:lnTo>
                      <a:pt x="514" y="225"/>
                    </a:lnTo>
                    <a:lnTo>
                      <a:pt x="538" y="209"/>
                    </a:lnTo>
                    <a:lnTo>
                      <a:pt x="563" y="192"/>
                    </a:lnTo>
                    <a:lnTo>
                      <a:pt x="588" y="176"/>
                    </a:lnTo>
                    <a:lnTo>
                      <a:pt x="613" y="162"/>
                    </a:lnTo>
                    <a:lnTo>
                      <a:pt x="638" y="147"/>
                    </a:lnTo>
                    <a:lnTo>
                      <a:pt x="665" y="133"/>
                    </a:lnTo>
                    <a:lnTo>
                      <a:pt x="691" y="120"/>
                    </a:lnTo>
                    <a:lnTo>
                      <a:pt x="718" y="108"/>
                    </a:lnTo>
                    <a:lnTo>
                      <a:pt x="745" y="96"/>
                    </a:lnTo>
                    <a:lnTo>
                      <a:pt x="773" y="85"/>
                    </a:lnTo>
                    <a:lnTo>
                      <a:pt x="800" y="74"/>
                    </a:lnTo>
                    <a:lnTo>
                      <a:pt x="829" y="65"/>
                    </a:lnTo>
                    <a:lnTo>
                      <a:pt x="857" y="55"/>
                    </a:lnTo>
                    <a:lnTo>
                      <a:pt x="886" y="47"/>
                    </a:lnTo>
                    <a:lnTo>
                      <a:pt x="916" y="38"/>
                    </a:lnTo>
                    <a:lnTo>
                      <a:pt x="944" y="31"/>
                    </a:lnTo>
                    <a:lnTo>
                      <a:pt x="974" y="25"/>
                    </a:lnTo>
                    <a:lnTo>
                      <a:pt x="1004" y="19"/>
                    </a:lnTo>
                    <a:lnTo>
                      <a:pt x="1034" y="14"/>
                    </a:lnTo>
                    <a:lnTo>
                      <a:pt x="1064" y="10"/>
                    </a:lnTo>
                    <a:lnTo>
                      <a:pt x="1096" y="6"/>
                    </a:lnTo>
                    <a:lnTo>
                      <a:pt x="1125" y="4"/>
                    </a:lnTo>
                    <a:lnTo>
                      <a:pt x="1157" y="2"/>
                    </a:lnTo>
                    <a:lnTo>
                      <a:pt x="1188" y="1"/>
                    </a:lnTo>
                    <a:lnTo>
                      <a:pt x="1220" y="0"/>
                    </a:lnTo>
                    <a:lnTo>
                      <a:pt x="1251" y="1"/>
                    </a:lnTo>
                    <a:lnTo>
                      <a:pt x="1283" y="2"/>
                    </a:lnTo>
                    <a:lnTo>
                      <a:pt x="1314" y="4"/>
                    </a:lnTo>
                    <a:lnTo>
                      <a:pt x="1345" y="6"/>
                    </a:lnTo>
                    <a:lnTo>
                      <a:pt x="1375" y="10"/>
                    </a:lnTo>
                    <a:lnTo>
                      <a:pt x="1405" y="14"/>
                    </a:lnTo>
                    <a:lnTo>
                      <a:pt x="1436" y="19"/>
                    </a:lnTo>
                    <a:lnTo>
                      <a:pt x="1465" y="25"/>
                    </a:lnTo>
                    <a:lnTo>
                      <a:pt x="1495" y="31"/>
                    </a:lnTo>
                    <a:lnTo>
                      <a:pt x="1525" y="38"/>
                    </a:lnTo>
                    <a:lnTo>
                      <a:pt x="1554" y="47"/>
                    </a:lnTo>
                    <a:lnTo>
                      <a:pt x="1583" y="55"/>
                    </a:lnTo>
                    <a:lnTo>
                      <a:pt x="1611" y="65"/>
                    </a:lnTo>
                    <a:lnTo>
                      <a:pt x="1639" y="74"/>
                    </a:lnTo>
                    <a:lnTo>
                      <a:pt x="1667" y="85"/>
                    </a:lnTo>
                    <a:lnTo>
                      <a:pt x="1694" y="96"/>
                    </a:lnTo>
                    <a:lnTo>
                      <a:pt x="1722" y="108"/>
                    </a:lnTo>
                    <a:lnTo>
                      <a:pt x="1748" y="120"/>
                    </a:lnTo>
                    <a:lnTo>
                      <a:pt x="1775" y="133"/>
                    </a:lnTo>
                    <a:lnTo>
                      <a:pt x="1801" y="147"/>
                    </a:lnTo>
                    <a:lnTo>
                      <a:pt x="1827" y="162"/>
                    </a:lnTo>
                    <a:lnTo>
                      <a:pt x="1853" y="176"/>
                    </a:lnTo>
                    <a:lnTo>
                      <a:pt x="1877" y="192"/>
                    </a:lnTo>
                    <a:lnTo>
                      <a:pt x="1902" y="209"/>
                    </a:lnTo>
                    <a:lnTo>
                      <a:pt x="1926" y="225"/>
                    </a:lnTo>
                    <a:lnTo>
                      <a:pt x="1950" y="242"/>
                    </a:lnTo>
                    <a:lnTo>
                      <a:pt x="1973" y="260"/>
                    </a:lnTo>
                    <a:lnTo>
                      <a:pt x="1995" y="278"/>
                    </a:lnTo>
                    <a:lnTo>
                      <a:pt x="2018" y="297"/>
                    </a:lnTo>
                    <a:lnTo>
                      <a:pt x="2040" y="316"/>
                    </a:lnTo>
                    <a:lnTo>
                      <a:pt x="2061" y="337"/>
                    </a:lnTo>
                    <a:lnTo>
                      <a:pt x="2082" y="357"/>
                    </a:lnTo>
                    <a:lnTo>
                      <a:pt x="2102" y="377"/>
                    </a:lnTo>
                    <a:lnTo>
                      <a:pt x="2123" y="399"/>
                    </a:lnTo>
                    <a:lnTo>
                      <a:pt x="2142" y="421"/>
                    </a:lnTo>
                    <a:lnTo>
                      <a:pt x="2161" y="443"/>
                    </a:lnTo>
                    <a:lnTo>
                      <a:pt x="2179" y="466"/>
                    </a:lnTo>
                    <a:lnTo>
                      <a:pt x="2197" y="489"/>
                    </a:lnTo>
                    <a:lnTo>
                      <a:pt x="2215" y="513"/>
                    </a:lnTo>
                    <a:lnTo>
                      <a:pt x="2231" y="537"/>
                    </a:lnTo>
                    <a:lnTo>
                      <a:pt x="2247" y="562"/>
                    </a:lnTo>
                    <a:lnTo>
                      <a:pt x="2263" y="587"/>
                    </a:lnTo>
                    <a:lnTo>
                      <a:pt x="2277" y="612"/>
                    </a:lnTo>
                    <a:lnTo>
                      <a:pt x="2292" y="638"/>
                    </a:lnTo>
                    <a:lnTo>
                      <a:pt x="2306" y="664"/>
                    </a:lnTo>
                    <a:lnTo>
                      <a:pt x="2319" y="690"/>
                    </a:lnTo>
                    <a:lnTo>
                      <a:pt x="2331" y="717"/>
                    </a:lnTo>
                    <a:lnTo>
                      <a:pt x="2343" y="744"/>
                    </a:lnTo>
                    <a:lnTo>
                      <a:pt x="2355" y="772"/>
                    </a:lnTo>
                    <a:lnTo>
                      <a:pt x="2365" y="799"/>
                    </a:lnTo>
                    <a:lnTo>
                      <a:pt x="2376" y="828"/>
                    </a:lnTo>
                    <a:lnTo>
                      <a:pt x="2384" y="856"/>
                    </a:lnTo>
                    <a:lnTo>
                      <a:pt x="2393" y="884"/>
                    </a:lnTo>
                    <a:lnTo>
                      <a:pt x="2401" y="914"/>
                    </a:lnTo>
                    <a:lnTo>
                      <a:pt x="2408" y="943"/>
                    </a:lnTo>
                    <a:lnTo>
                      <a:pt x="2414" y="973"/>
                    </a:lnTo>
                    <a:lnTo>
                      <a:pt x="2420" y="1003"/>
                    </a:lnTo>
                    <a:lnTo>
                      <a:pt x="2425" y="1033"/>
                    </a:lnTo>
                    <a:lnTo>
                      <a:pt x="2430" y="1063"/>
                    </a:lnTo>
                    <a:lnTo>
                      <a:pt x="2433" y="1094"/>
                    </a:lnTo>
                    <a:lnTo>
                      <a:pt x="2436" y="1124"/>
                    </a:lnTo>
                    <a:lnTo>
                      <a:pt x="2438" y="1155"/>
                    </a:lnTo>
                    <a:lnTo>
                      <a:pt x="2439" y="1186"/>
                    </a:lnTo>
                    <a:lnTo>
                      <a:pt x="2439" y="121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i-FI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8"/>
              <p:cNvSpPr>
                <a:spLocks noEditPoints="1"/>
              </p:cNvSpPr>
              <p:nvPr userDrawn="1"/>
            </p:nvSpPr>
            <p:spPr bwMode="auto">
              <a:xfrm>
                <a:off x="2665413" y="731838"/>
                <a:ext cx="569912" cy="298450"/>
              </a:xfrm>
              <a:custGeom>
                <a:avLst/>
                <a:gdLst>
                  <a:gd name="T0" fmla="*/ 802 w 2151"/>
                  <a:gd name="T1" fmla="*/ 262 h 1123"/>
                  <a:gd name="T2" fmla="*/ 457 w 2151"/>
                  <a:gd name="T3" fmla="*/ 435 h 1123"/>
                  <a:gd name="T4" fmla="*/ 751 w 2151"/>
                  <a:gd name="T5" fmla="*/ 406 h 1123"/>
                  <a:gd name="T6" fmla="*/ 926 w 2151"/>
                  <a:gd name="T7" fmla="*/ 469 h 1123"/>
                  <a:gd name="T8" fmla="*/ 987 w 2151"/>
                  <a:gd name="T9" fmla="*/ 446 h 1123"/>
                  <a:gd name="T10" fmla="*/ 1029 w 2151"/>
                  <a:gd name="T11" fmla="*/ 382 h 1123"/>
                  <a:gd name="T12" fmla="*/ 302 w 2151"/>
                  <a:gd name="T13" fmla="*/ 532 h 1123"/>
                  <a:gd name="T14" fmla="*/ 166 w 2151"/>
                  <a:gd name="T15" fmla="*/ 641 h 1123"/>
                  <a:gd name="T16" fmla="*/ 73 w 2151"/>
                  <a:gd name="T17" fmla="*/ 743 h 1123"/>
                  <a:gd name="T18" fmla="*/ 20 w 2151"/>
                  <a:gd name="T19" fmla="*/ 837 h 1123"/>
                  <a:gd name="T20" fmla="*/ 0 w 2151"/>
                  <a:gd name="T21" fmla="*/ 934 h 1123"/>
                  <a:gd name="T22" fmla="*/ 20 w 2151"/>
                  <a:gd name="T23" fmla="*/ 1016 h 1123"/>
                  <a:gd name="T24" fmla="*/ 67 w 2151"/>
                  <a:gd name="T25" fmla="*/ 1063 h 1123"/>
                  <a:gd name="T26" fmla="*/ 191 w 2151"/>
                  <a:gd name="T27" fmla="*/ 1109 h 1123"/>
                  <a:gd name="T28" fmla="*/ 352 w 2151"/>
                  <a:gd name="T29" fmla="*/ 1123 h 1123"/>
                  <a:gd name="T30" fmla="*/ 599 w 2151"/>
                  <a:gd name="T31" fmla="*/ 1096 h 1123"/>
                  <a:gd name="T32" fmla="*/ 924 w 2151"/>
                  <a:gd name="T33" fmla="*/ 1014 h 1123"/>
                  <a:gd name="T34" fmla="*/ 1007 w 2151"/>
                  <a:gd name="T35" fmla="*/ 626 h 1123"/>
                  <a:gd name="T36" fmla="*/ 970 w 2151"/>
                  <a:gd name="T37" fmla="*/ 575 h 1123"/>
                  <a:gd name="T38" fmla="*/ 908 w 2151"/>
                  <a:gd name="T39" fmla="*/ 553 h 1123"/>
                  <a:gd name="T40" fmla="*/ 763 w 2151"/>
                  <a:gd name="T41" fmla="*/ 638 h 1123"/>
                  <a:gd name="T42" fmla="*/ 822 w 2151"/>
                  <a:gd name="T43" fmla="*/ 731 h 1123"/>
                  <a:gd name="T44" fmla="*/ 905 w 2151"/>
                  <a:gd name="T45" fmla="*/ 797 h 1123"/>
                  <a:gd name="T46" fmla="*/ 752 w 2151"/>
                  <a:gd name="T47" fmla="*/ 840 h 1123"/>
                  <a:gd name="T48" fmla="*/ 544 w 2151"/>
                  <a:gd name="T49" fmla="*/ 846 h 1123"/>
                  <a:gd name="T50" fmla="*/ 408 w 2151"/>
                  <a:gd name="T51" fmla="*/ 824 h 1123"/>
                  <a:gd name="T52" fmla="*/ 341 w 2151"/>
                  <a:gd name="T53" fmla="*/ 788 h 1123"/>
                  <a:gd name="T54" fmla="*/ 317 w 2151"/>
                  <a:gd name="T55" fmla="*/ 758 h 1123"/>
                  <a:gd name="T56" fmla="*/ 312 w 2151"/>
                  <a:gd name="T57" fmla="*/ 715 h 1123"/>
                  <a:gd name="T58" fmla="*/ 335 w 2151"/>
                  <a:gd name="T59" fmla="*/ 664 h 1123"/>
                  <a:gd name="T60" fmla="*/ 434 w 2151"/>
                  <a:gd name="T61" fmla="*/ 569 h 1123"/>
                  <a:gd name="T62" fmla="*/ 1190 w 2151"/>
                  <a:gd name="T63" fmla="*/ 915 h 1123"/>
                  <a:gd name="T64" fmla="*/ 1557 w 2151"/>
                  <a:gd name="T65" fmla="*/ 739 h 1123"/>
                  <a:gd name="T66" fmla="*/ 1818 w 2151"/>
                  <a:gd name="T67" fmla="*/ 576 h 1123"/>
                  <a:gd name="T68" fmla="*/ 1493 w 2151"/>
                  <a:gd name="T69" fmla="*/ 635 h 1123"/>
                  <a:gd name="T70" fmla="*/ 1375 w 2151"/>
                  <a:gd name="T71" fmla="*/ 662 h 1123"/>
                  <a:gd name="T72" fmla="*/ 1220 w 2151"/>
                  <a:gd name="T73" fmla="*/ 564 h 1123"/>
                  <a:gd name="T74" fmla="*/ 1151 w 2151"/>
                  <a:gd name="T75" fmla="*/ 591 h 1123"/>
                  <a:gd name="T76" fmla="*/ 1111 w 2151"/>
                  <a:gd name="T77" fmla="*/ 650 h 1123"/>
                  <a:gd name="T78" fmla="*/ 2145 w 2151"/>
                  <a:gd name="T79" fmla="*/ 128 h 1123"/>
                  <a:gd name="T80" fmla="*/ 2112 w 2151"/>
                  <a:gd name="T81" fmla="*/ 74 h 1123"/>
                  <a:gd name="T82" fmla="*/ 2039 w 2151"/>
                  <a:gd name="T83" fmla="*/ 31 h 1123"/>
                  <a:gd name="T84" fmla="*/ 1902 w 2151"/>
                  <a:gd name="T85" fmla="*/ 3 h 1123"/>
                  <a:gd name="T86" fmla="*/ 1681 w 2151"/>
                  <a:gd name="T87" fmla="*/ 8 h 1123"/>
                  <a:gd name="T88" fmla="*/ 1411 w 2151"/>
                  <a:gd name="T89" fmla="*/ 55 h 1123"/>
                  <a:gd name="T90" fmla="*/ 1104 w 2151"/>
                  <a:gd name="T91" fmla="*/ 144 h 1123"/>
                  <a:gd name="T92" fmla="*/ 1131 w 2151"/>
                  <a:gd name="T93" fmla="*/ 418 h 1123"/>
                  <a:gd name="T94" fmla="*/ 1183 w 2151"/>
                  <a:gd name="T95" fmla="*/ 463 h 1123"/>
                  <a:gd name="T96" fmla="*/ 1409 w 2151"/>
                  <a:gd name="T97" fmla="*/ 444 h 1123"/>
                  <a:gd name="T98" fmla="*/ 1364 w 2151"/>
                  <a:gd name="T99" fmla="*/ 328 h 1123"/>
                  <a:gd name="T100" fmla="*/ 1457 w 2151"/>
                  <a:gd name="T101" fmla="*/ 253 h 1123"/>
                  <a:gd name="T102" fmla="*/ 1616 w 2151"/>
                  <a:gd name="T103" fmla="*/ 259 h 1123"/>
                  <a:gd name="T104" fmla="*/ 1730 w 2151"/>
                  <a:gd name="T105" fmla="*/ 290 h 1123"/>
                  <a:gd name="T106" fmla="*/ 1784 w 2151"/>
                  <a:gd name="T107" fmla="*/ 336 h 1123"/>
                  <a:gd name="T108" fmla="*/ 1790 w 2151"/>
                  <a:gd name="T109" fmla="*/ 394 h 1123"/>
                  <a:gd name="T110" fmla="*/ 1755 w 2151"/>
                  <a:gd name="T111" fmla="*/ 454 h 1123"/>
                  <a:gd name="T112" fmla="*/ 1934 w 2151"/>
                  <a:gd name="T113" fmla="*/ 485 h 1123"/>
                  <a:gd name="T114" fmla="*/ 2083 w 2151"/>
                  <a:gd name="T115" fmla="*/ 332 h 1123"/>
                  <a:gd name="T116" fmla="*/ 2148 w 2151"/>
                  <a:gd name="T117" fmla="*/ 202 h 1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151" h="1123">
                    <a:moveTo>
                      <a:pt x="1059" y="159"/>
                    </a:moveTo>
                    <a:lnTo>
                      <a:pt x="1031" y="170"/>
                    </a:lnTo>
                    <a:lnTo>
                      <a:pt x="1002" y="181"/>
                    </a:lnTo>
                    <a:lnTo>
                      <a:pt x="934" y="207"/>
                    </a:lnTo>
                    <a:lnTo>
                      <a:pt x="900" y="220"/>
                    </a:lnTo>
                    <a:lnTo>
                      <a:pt x="866" y="233"/>
                    </a:lnTo>
                    <a:lnTo>
                      <a:pt x="802" y="262"/>
                    </a:lnTo>
                    <a:lnTo>
                      <a:pt x="769" y="277"/>
                    </a:lnTo>
                    <a:lnTo>
                      <a:pt x="737" y="291"/>
                    </a:lnTo>
                    <a:lnTo>
                      <a:pt x="708" y="304"/>
                    </a:lnTo>
                    <a:lnTo>
                      <a:pt x="622" y="347"/>
                    </a:lnTo>
                    <a:lnTo>
                      <a:pt x="578" y="369"/>
                    </a:lnTo>
                    <a:lnTo>
                      <a:pt x="538" y="390"/>
                    </a:lnTo>
                    <a:lnTo>
                      <a:pt x="457" y="435"/>
                    </a:lnTo>
                    <a:lnTo>
                      <a:pt x="419" y="456"/>
                    </a:lnTo>
                    <a:lnTo>
                      <a:pt x="382" y="480"/>
                    </a:lnTo>
                    <a:lnTo>
                      <a:pt x="589" y="477"/>
                    </a:lnTo>
                    <a:lnTo>
                      <a:pt x="628" y="457"/>
                    </a:lnTo>
                    <a:lnTo>
                      <a:pt x="667" y="440"/>
                    </a:lnTo>
                    <a:lnTo>
                      <a:pt x="708" y="423"/>
                    </a:lnTo>
                    <a:lnTo>
                      <a:pt x="751" y="406"/>
                    </a:lnTo>
                    <a:lnTo>
                      <a:pt x="749" y="414"/>
                    </a:lnTo>
                    <a:lnTo>
                      <a:pt x="746" y="423"/>
                    </a:lnTo>
                    <a:lnTo>
                      <a:pt x="743" y="440"/>
                    </a:lnTo>
                    <a:lnTo>
                      <a:pt x="739" y="456"/>
                    </a:lnTo>
                    <a:lnTo>
                      <a:pt x="737" y="473"/>
                    </a:lnTo>
                    <a:lnTo>
                      <a:pt x="914" y="471"/>
                    </a:lnTo>
                    <a:lnTo>
                      <a:pt x="926" y="469"/>
                    </a:lnTo>
                    <a:lnTo>
                      <a:pt x="938" y="467"/>
                    </a:lnTo>
                    <a:lnTo>
                      <a:pt x="949" y="465"/>
                    </a:lnTo>
                    <a:lnTo>
                      <a:pt x="960" y="461"/>
                    </a:lnTo>
                    <a:lnTo>
                      <a:pt x="970" y="456"/>
                    </a:lnTo>
                    <a:lnTo>
                      <a:pt x="974" y="454"/>
                    </a:lnTo>
                    <a:lnTo>
                      <a:pt x="979" y="451"/>
                    </a:lnTo>
                    <a:lnTo>
                      <a:pt x="987" y="446"/>
                    </a:lnTo>
                    <a:lnTo>
                      <a:pt x="996" y="438"/>
                    </a:lnTo>
                    <a:lnTo>
                      <a:pt x="1003" y="431"/>
                    </a:lnTo>
                    <a:lnTo>
                      <a:pt x="1010" y="423"/>
                    </a:lnTo>
                    <a:lnTo>
                      <a:pt x="1016" y="413"/>
                    </a:lnTo>
                    <a:lnTo>
                      <a:pt x="1021" y="404"/>
                    </a:lnTo>
                    <a:lnTo>
                      <a:pt x="1026" y="394"/>
                    </a:lnTo>
                    <a:lnTo>
                      <a:pt x="1029" y="382"/>
                    </a:lnTo>
                    <a:lnTo>
                      <a:pt x="1031" y="377"/>
                    </a:lnTo>
                    <a:lnTo>
                      <a:pt x="1033" y="371"/>
                    </a:lnTo>
                    <a:lnTo>
                      <a:pt x="1033" y="365"/>
                    </a:lnTo>
                    <a:lnTo>
                      <a:pt x="1034" y="359"/>
                    </a:lnTo>
                    <a:lnTo>
                      <a:pt x="1059" y="159"/>
                    </a:lnTo>
                    <a:close/>
                    <a:moveTo>
                      <a:pt x="326" y="516"/>
                    </a:moveTo>
                    <a:lnTo>
                      <a:pt x="302" y="532"/>
                    </a:lnTo>
                    <a:lnTo>
                      <a:pt x="280" y="547"/>
                    </a:lnTo>
                    <a:lnTo>
                      <a:pt x="258" y="563"/>
                    </a:lnTo>
                    <a:lnTo>
                      <a:pt x="238" y="580"/>
                    </a:lnTo>
                    <a:lnTo>
                      <a:pt x="218" y="595"/>
                    </a:lnTo>
                    <a:lnTo>
                      <a:pt x="199" y="610"/>
                    </a:lnTo>
                    <a:lnTo>
                      <a:pt x="181" y="625"/>
                    </a:lnTo>
                    <a:lnTo>
                      <a:pt x="166" y="641"/>
                    </a:lnTo>
                    <a:lnTo>
                      <a:pt x="149" y="655"/>
                    </a:lnTo>
                    <a:lnTo>
                      <a:pt x="134" y="671"/>
                    </a:lnTo>
                    <a:lnTo>
                      <a:pt x="120" y="685"/>
                    </a:lnTo>
                    <a:lnTo>
                      <a:pt x="107" y="700"/>
                    </a:lnTo>
                    <a:lnTo>
                      <a:pt x="95" y="714"/>
                    </a:lnTo>
                    <a:lnTo>
                      <a:pt x="84" y="728"/>
                    </a:lnTo>
                    <a:lnTo>
                      <a:pt x="73" y="743"/>
                    </a:lnTo>
                    <a:lnTo>
                      <a:pt x="64" y="757"/>
                    </a:lnTo>
                    <a:lnTo>
                      <a:pt x="54" y="770"/>
                    </a:lnTo>
                    <a:lnTo>
                      <a:pt x="46" y="785"/>
                    </a:lnTo>
                    <a:lnTo>
                      <a:pt x="38" y="798"/>
                    </a:lnTo>
                    <a:lnTo>
                      <a:pt x="31" y="811"/>
                    </a:lnTo>
                    <a:lnTo>
                      <a:pt x="25" y="824"/>
                    </a:lnTo>
                    <a:lnTo>
                      <a:pt x="20" y="837"/>
                    </a:lnTo>
                    <a:lnTo>
                      <a:pt x="16" y="851"/>
                    </a:lnTo>
                    <a:lnTo>
                      <a:pt x="12" y="863"/>
                    </a:lnTo>
                    <a:lnTo>
                      <a:pt x="8" y="875"/>
                    </a:lnTo>
                    <a:lnTo>
                      <a:pt x="5" y="888"/>
                    </a:lnTo>
                    <a:lnTo>
                      <a:pt x="1" y="912"/>
                    </a:lnTo>
                    <a:lnTo>
                      <a:pt x="1" y="922"/>
                    </a:lnTo>
                    <a:lnTo>
                      <a:pt x="0" y="934"/>
                    </a:lnTo>
                    <a:lnTo>
                      <a:pt x="1" y="957"/>
                    </a:lnTo>
                    <a:lnTo>
                      <a:pt x="2" y="966"/>
                    </a:lnTo>
                    <a:lnTo>
                      <a:pt x="4" y="975"/>
                    </a:lnTo>
                    <a:lnTo>
                      <a:pt x="6" y="984"/>
                    </a:lnTo>
                    <a:lnTo>
                      <a:pt x="8" y="992"/>
                    </a:lnTo>
                    <a:lnTo>
                      <a:pt x="16" y="1008"/>
                    </a:lnTo>
                    <a:lnTo>
                      <a:pt x="20" y="1016"/>
                    </a:lnTo>
                    <a:lnTo>
                      <a:pt x="25" y="1023"/>
                    </a:lnTo>
                    <a:lnTo>
                      <a:pt x="31" y="1030"/>
                    </a:lnTo>
                    <a:lnTo>
                      <a:pt x="37" y="1037"/>
                    </a:lnTo>
                    <a:lnTo>
                      <a:pt x="44" y="1043"/>
                    </a:lnTo>
                    <a:lnTo>
                      <a:pt x="52" y="1051"/>
                    </a:lnTo>
                    <a:lnTo>
                      <a:pt x="59" y="1057"/>
                    </a:lnTo>
                    <a:lnTo>
                      <a:pt x="67" y="1063"/>
                    </a:lnTo>
                    <a:lnTo>
                      <a:pt x="85" y="1073"/>
                    </a:lnTo>
                    <a:lnTo>
                      <a:pt x="95" y="1078"/>
                    </a:lnTo>
                    <a:lnTo>
                      <a:pt x="106" y="1083"/>
                    </a:lnTo>
                    <a:lnTo>
                      <a:pt x="127" y="1093"/>
                    </a:lnTo>
                    <a:lnTo>
                      <a:pt x="151" y="1100"/>
                    </a:lnTo>
                    <a:lnTo>
                      <a:pt x="178" y="1107"/>
                    </a:lnTo>
                    <a:lnTo>
                      <a:pt x="191" y="1109"/>
                    </a:lnTo>
                    <a:lnTo>
                      <a:pt x="205" y="1112"/>
                    </a:lnTo>
                    <a:lnTo>
                      <a:pt x="234" y="1117"/>
                    </a:lnTo>
                    <a:lnTo>
                      <a:pt x="265" y="1120"/>
                    </a:lnTo>
                    <a:lnTo>
                      <a:pt x="299" y="1121"/>
                    </a:lnTo>
                    <a:lnTo>
                      <a:pt x="316" y="1123"/>
                    </a:lnTo>
                    <a:lnTo>
                      <a:pt x="334" y="1123"/>
                    </a:lnTo>
                    <a:lnTo>
                      <a:pt x="352" y="1123"/>
                    </a:lnTo>
                    <a:lnTo>
                      <a:pt x="371" y="1123"/>
                    </a:lnTo>
                    <a:lnTo>
                      <a:pt x="408" y="1120"/>
                    </a:lnTo>
                    <a:lnTo>
                      <a:pt x="448" y="1118"/>
                    </a:lnTo>
                    <a:lnTo>
                      <a:pt x="490" y="1113"/>
                    </a:lnTo>
                    <a:lnTo>
                      <a:pt x="532" y="1107"/>
                    </a:lnTo>
                    <a:lnTo>
                      <a:pt x="576" y="1100"/>
                    </a:lnTo>
                    <a:lnTo>
                      <a:pt x="599" y="1096"/>
                    </a:lnTo>
                    <a:lnTo>
                      <a:pt x="622" y="1093"/>
                    </a:lnTo>
                    <a:lnTo>
                      <a:pt x="670" y="1082"/>
                    </a:lnTo>
                    <a:lnTo>
                      <a:pt x="718" y="1071"/>
                    </a:lnTo>
                    <a:lnTo>
                      <a:pt x="768" y="1059"/>
                    </a:lnTo>
                    <a:lnTo>
                      <a:pt x="818" y="1045"/>
                    </a:lnTo>
                    <a:lnTo>
                      <a:pt x="871" y="1030"/>
                    </a:lnTo>
                    <a:lnTo>
                      <a:pt x="924" y="1014"/>
                    </a:lnTo>
                    <a:lnTo>
                      <a:pt x="979" y="994"/>
                    </a:lnTo>
                    <a:lnTo>
                      <a:pt x="1035" y="975"/>
                    </a:lnTo>
                    <a:lnTo>
                      <a:pt x="1017" y="672"/>
                    </a:lnTo>
                    <a:lnTo>
                      <a:pt x="1016" y="660"/>
                    </a:lnTo>
                    <a:lnTo>
                      <a:pt x="1014" y="648"/>
                    </a:lnTo>
                    <a:lnTo>
                      <a:pt x="1010" y="637"/>
                    </a:lnTo>
                    <a:lnTo>
                      <a:pt x="1007" y="626"/>
                    </a:lnTo>
                    <a:lnTo>
                      <a:pt x="1002" y="617"/>
                    </a:lnTo>
                    <a:lnTo>
                      <a:pt x="997" y="607"/>
                    </a:lnTo>
                    <a:lnTo>
                      <a:pt x="991" y="598"/>
                    </a:lnTo>
                    <a:lnTo>
                      <a:pt x="984" y="589"/>
                    </a:lnTo>
                    <a:lnTo>
                      <a:pt x="977" y="582"/>
                    </a:lnTo>
                    <a:lnTo>
                      <a:pt x="973" y="579"/>
                    </a:lnTo>
                    <a:lnTo>
                      <a:pt x="970" y="575"/>
                    </a:lnTo>
                    <a:lnTo>
                      <a:pt x="960" y="569"/>
                    </a:lnTo>
                    <a:lnTo>
                      <a:pt x="952" y="564"/>
                    </a:lnTo>
                    <a:lnTo>
                      <a:pt x="941" y="559"/>
                    </a:lnTo>
                    <a:lnTo>
                      <a:pt x="931" y="557"/>
                    </a:lnTo>
                    <a:lnTo>
                      <a:pt x="925" y="556"/>
                    </a:lnTo>
                    <a:lnTo>
                      <a:pt x="919" y="555"/>
                    </a:lnTo>
                    <a:lnTo>
                      <a:pt x="908" y="553"/>
                    </a:lnTo>
                    <a:lnTo>
                      <a:pt x="738" y="543"/>
                    </a:lnTo>
                    <a:lnTo>
                      <a:pt x="740" y="558"/>
                    </a:lnTo>
                    <a:lnTo>
                      <a:pt x="743" y="573"/>
                    </a:lnTo>
                    <a:lnTo>
                      <a:pt x="746" y="588"/>
                    </a:lnTo>
                    <a:lnTo>
                      <a:pt x="751" y="604"/>
                    </a:lnTo>
                    <a:lnTo>
                      <a:pt x="757" y="622"/>
                    </a:lnTo>
                    <a:lnTo>
                      <a:pt x="763" y="638"/>
                    </a:lnTo>
                    <a:lnTo>
                      <a:pt x="772" y="655"/>
                    </a:lnTo>
                    <a:lnTo>
                      <a:pt x="780" y="672"/>
                    </a:lnTo>
                    <a:lnTo>
                      <a:pt x="790" y="688"/>
                    </a:lnTo>
                    <a:lnTo>
                      <a:pt x="799" y="702"/>
                    </a:lnTo>
                    <a:lnTo>
                      <a:pt x="810" y="716"/>
                    </a:lnTo>
                    <a:lnTo>
                      <a:pt x="816" y="724"/>
                    </a:lnTo>
                    <a:lnTo>
                      <a:pt x="822" y="731"/>
                    </a:lnTo>
                    <a:lnTo>
                      <a:pt x="834" y="743"/>
                    </a:lnTo>
                    <a:lnTo>
                      <a:pt x="847" y="756"/>
                    </a:lnTo>
                    <a:lnTo>
                      <a:pt x="860" y="767"/>
                    </a:lnTo>
                    <a:lnTo>
                      <a:pt x="875" y="777"/>
                    </a:lnTo>
                    <a:lnTo>
                      <a:pt x="882" y="783"/>
                    </a:lnTo>
                    <a:lnTo>
                      <a:pt x="889" y="788"/>
                    </a:lnTo>
                    <a:lnTo>
                      <a:pt x="905" y="797"/>
                    </a:lnTo>
                    <a:lnTo>
                      <a:pt x="920" y="805"/>
                    </a:lnTo>
                    <a:lnTo>
                      <a:pt x="936" y="813"/>
                    </a:lnTo>
                    <a:lnTo>
                      <a:pt x="904" y="819"/>
                    </a:lnTo>
                    <a:lnTo>
                      <a:pt x="872" y="824"/>
                    </a:lnTo>
                    <a:lnTo>
                      <a:pt x="811" y="834"/>
                    </a:lnTo>
                    <a:lnTo>
                      <a:pt x="781" y="837"/>
                    </a:lnTo>
                    <a:lnTo>
                      <a:pt x="752" y="840"/>
                    </a:lnTo>
                    <a:lnTo>
                      <a:pt x="724" y="843"/>
                    </a:lnTo>
                    <a:lnTo>
                      <a:pt x="696" y="845"/>
                    </a:lnTo>
                    <a:lnTo>
                      <a:pt x="642" y="847"/>
                    </a:lnTo>
                    <a:lnTo>
                      <a:pt x="616" y="848"/>
                    </a:lnTo>
                    <a:lnTo>
                      <a:pt x="592" y="848"/>
                    </a:lnTo>
                    <a:lnTo>
                      <a:pt x="568" y="847"/>
                    </a:lnTo>
                    <a:lnTo>
                      <a:pt x="544" y="846"/>
                    </a:lnTo>
                    <a:lnTo>
                      <a:pt x="522" y="845"/>
                    </a:lnTo>
                    <a:lnTo>
                      <a:pt x="500" y="842"/>
                    </a:lnTo>
                    <a:lnTo>
                      <a:pt x="480" y="840"/>
                    </a:lnTo>
                    <a:lnTo>
                      <a:pt x="461" y="836"/>
                    </a:lnTo>
                    <a:lnTo>
                      <a:pt x="442" y="833"/>
                    </a:lnTo>
                    <a:lnTo>
                      <a:pt x="425" y="829"/>
                    </a:lnTo>
                    <a:lnTo>
                      <a:pt x="408" y="824"/>
                    </a:lnTo>
                    <a:lnTo>
                      <a:pt x="401" y="822"/>
                    </a:lnTo>
                    <a:lnTo>
                      <a:pt x="394" y="818"/>
                    </a:lnTo>
                    <a:lnTo>
                      <a:pt x="379" y="813"/>
                    </a:lnTo>
                    <a:lnTo>
                      <a:pt x="367" y="806"/>
                    </a:lnTo>
                    <a:lnTo>
                      <a:pt x="355" y="800"/>
                    </a:lnTo>
                    <a:lnTo>
                      <a:pt x="344" y="793"/>
                    </a:lnTo>
                    <a:lnTo>
                      <a:pt x="341" y="788"/>
                    </a:lnTo>
                    <a:lnTo>
                      <a:pt x="336" y="785"/>
                    </a:lnTo>
                    <a:lnTo>
                      <a:pt x="332" y="781"/>
                    </a:lnTo>
                    <a:lnTo>
                      <a:pt x="329" y="776"/>
                    </a:lnTo>
                    <a:lnTo>
                      <a:pt x="325" y="773"/>
                    </a:lnTo>
                    <a:lnTo>
                      <a:pt x="322" y="768"/>
                    </a:lnTo>
                    <a:lnTo>
                      <a:pt x="319" y="763"/>
                    </a:lnTo>
                    <a:lnTo>
                      <a:pt x="317" y="758"/>
                    </a:lnTo>
                    <a:lnTo>
                      <a:pt x="316" y="753"/>
                    </a:lnTo>
                    <a:lnTo>
                      <a:pt x="313" y="749"/>
                    </a:lnTo>
                    <a:lnTo>
                      <a:pt x="312" y="738"/>
                    </a:lnTo>
                    <a:lnTo>
                      <a:pt x="311" y="733"/>
                    </a:lnTo>
                    <a:lnTo>
                      <a:pt x="311" y="727"/>
                    </a:lnTo>
                    <a:lnTo>
                      <a:pt x="312" y="721"/>
                    </a:lnTo>
                    <a:lnTo>
                      <a:pt x="312" y="715"/>
                    </a:lnTo>
                    <a:lnTo>
                      <a:pt x="314" y="708"/>
                    </a:lnTo>
                    <a:lnTo>
                      <a:pt x="316" y="702"/>
                    </a:lnTo>
                    <a:lnTo>
                      <a:pt x="318" y="696"/>
                    </a:lnTo>
                    <a:lnTo>
                      <a:pt x="320" y="690"/>
                    </a:lnTo>
                    <a:lnTo>
                      <a:pt x="323" y="683"/>
                    </a:lnTo>
                    <a:lnTo>
                      <a:pt x="326" y="677"/>
                    </a:lnTo>
                    <a:lnTo>
                      <a:pt x="335" y="664"/>
                    </a:lnTo>
                    <a:lnTo>
                      <a:pt x="344" y="650"/>
                    </a:lnTo>
                    <a:lnTo>
                      <a:pt x="356" y="637"/>
                    </a:lnTo>
                    <a:lnTo>
                      <a:pt x="368" y="624"/>
                    </a:lnTo>
                    <a:lnTo>
                      <a:pt x="383" y="610"/>
                    </a:lnTo>
                    <a:lnTo>
                      <a:pt x="398" y="596"/>
                    </a:lnTo>
                    <a:lnTo>
                      <a:pt x="415" y="582"/>
                    </a:lnTo>
                    <a:lnTo>
                      <a:pt x="434" y="569"/>
                    </a:lnTo>
                    <a:lnTo>
                      <a:pt x="454" y="555"/>
                    </a:lnTo>
                    <a:lnTo>
                      <a:pt x="475" y="540"/>
                    </a:lnTo>
                    <a:lnTo>
                      <a:pt x="497" y="527"/>
                    </a:lnTo>
                    <a:lnTo>
                      <a:pt x="326" y="516"/>
                    </a:lnTo>
                    <a:close/>
                    <a:moveTo>
                      <a:pt x="1076" y="960"/>
                    </a:moveTo>
                    <a:lnTo>
                      <a:pt x="1134" y="938"/>
                    </a:lnTo>
                    <a:lnTo>
                      <a:pt x="1190" y="915"/>
                    </a:lnTo>
                    <a:lnTo>
                      <a:pt x="1247" y="891"/>
                    </a:lnTo>
                    <a:lnTo>
                      <a:pt x="1301" y="867"/>
                    </a:lnTo>
                    <a:lnTo>
                      <a:pt x="1355" y="842"/>
                    </a:lnTo>
                    <a:lnTo>
                      <a:pt x="1407" y="817"/>
                    </a:lnTo>
                    <a:lnTo>
                      <a:pt x="1458" y="792"/>
                    </a:lnTo>
                    <a:lnTo>
                      <a:pt x="1508" y="765"/>
                    </a:lnTo>
                    <a:lnTo>
                      <a:pt x="1557" y="739"/>
                    </a:lnTo>
                    <a:lnTo>
                      <a:pt x="1604" y="713"/>
                    </a:lnTo>
                    <a:lnTo>
                      <a:pt x="1650" y="685"/>
                    </a:lnTo>
                    <a:lnTo>
                      <a:pt x="1694" y="659"/>
                    </a:lnTo>
                    <a:lnTo>
                      <a:pt x="1737" y="631"/>
                    </a:lnTo>
                    <a:lnTo>
                      <a:pt x="1758" y="617"/>
                    </a:lnTo>
                    <a:lnTo>
                      <a:pt x="1778" y="604"/>
                    </a:lnTo>
                    <a:lnTo>
                      <a:pt x="1818" y="576"/>
                    </a:lnTo>
                    <a:lnTo>
                      <a:pt x="1855" y="549"/>
                    </a:lnTo>
                    <a:lnTo>
                      <a:pt x="1638" y="555"/>
                    </a:lnTo>
                    <a:lnTo>
                      <a:pt x="1609" y="573"/>
                    </a:lnTo>
                    <a:lnTo>
                      <a:pt x="1578" y="591"/>
                    </a:lnTo>
                    <a:lnTo>
                      <a:pt x="1545" y="608"/>
                    </a:lnTo>
                    <a:lnTo>
                      <a:pt x="1511" y="625"/>
                    </a:lnTo>
                    <a:lnTo>
                      <a:pt x="1493" y="635"/>
                    </a:lnTo>
                    <a:lnTo>
                      <a:pt x="1475" y="643"/>
                    </a:lnTo>
                    <a:lnTo>
                      <a:pt x="1436" y="660"/>
                    </a:lnTo>
                    <a:lnTo>
                      <a:pt x="1397" y="677"/>
                    </a:lnTo>
                    <a:lnTo>
                      <a:pt x="1376" y="685"/>
                    </a:lnTo>
                    <a:lnTo>
                      <a:pt x="1356" y="694"/>
                    </a:lnTo>
                    <a:lnTo>
                      <a:pt x="1365" y="678"/>
                    </a:lnTo>
                    <a:lnTo>
                      <a:pt x="1375" y="662"/>
                    </a:lnTo>
                    <a:lnTo>
                      <a:pt x="1382" y="646"/>
                    </a:lnTo>
                    <a:lnTo>
                      <a:pt x="1389" y="630"/>
                    </a:lnTo>
                    <a:lnTo>
                      <a:pt x="1395" y="612"/>
                    </a:lnTo>
                    <a:lnTo>
                      <a:pt x="1401" y="595"/>
                    </a:lnTo>
                    <a:lnTo>
                      <a:pt x="1406" y="577"/>
                    </a:lnTo>
                    <a:lnTo>
                      <a:pt x="1409" y="559"/>
                    </a:lnTo>
                    <a:lnTo>
                      <a:pt x="1220" y="564"/>
                    </a:lnTo>
                    <a:lnTo>
                      <a:pt x="1209" y="565"/>
                    </a:lnTo>
                    <a:lnTo>
                      <a:pt x="1199" y="568"/>
                    </a:lnTo>
                    <a:lnTo>
                      <a:pt x="1188" y="570"/>
                    </a:lnTo>
                    <a:lnTo>
                      <a:pt x="1177" y="575"/>
                    </a:lnTo>
                    <a:lnTo>
                      <a:pt x="1167" y="579"/>
                    </a:lnTo>
                    <a:lnTo>
                      <a:pt x="1159" y="585"/>
                    </a:lnTo>
                    <a:lnTo>
                      <a:pt x="1151" y="591"/>
                    </a:lnTo>
                    <a:lnTo>
                      <a:pt x="1142" y="598"/>
                    </a:lnTo>
                    <a:lnTo>
                      <a:pt x="1135" y="605"/>
                    </a:lnTo>
                    <a:lnTo>
                      <a:pt x="1129" y="613"/>
                    </a:lnTo>
                    <a:lnTo>
                      <a:pt x="1123" y="622"/>
                    </a:lnTo>
                    <a:lnTo>
                      <a:pt x="1118" y="631"/>
                    </a:lnTo>
                    <a:lnTo>
                      <a:pt x="1113" y="641"/>
                    </a:lnTo>
                    <a:lnTo>
                      <a:pt x="1111" y="650"/>
                    </a:lnTo>
                    <a:lnTo>
                      <a:pt x="1109" y="662"/>
                    </a:lnTo>
                    <a:lnTo>
                      <a:pt x="1106" y="673"/>
                    </a:lnTo>
                    <a:lnTo>
                      <a:pt x="1076" y="960"/>
                    </a:lnTo>
                    <a:close/>
                    <a:moveTo>
                      <a:pt x="2151" y="155"/>
                    </a:moveTo>
                    <a:lnTo>
                      <a:pt x="2150" y="146"/>
                    </a:lnTo>
                    <a:lnTo>
                      <a:pt x="2148" y="136"/>
                    </a:lnTo>
                    <a:lnTo>
                      <a:pt x="2145" y="128"/>
                    </a:lnTo>
                    <a:lnTo>
                      <a:pt x="2143" y="120"/>
                    </a:lnTo>
                    <a:lnTo>
                      <a:pt x="2139" y="111"/>
                    </a:lnTo>
                    <a:lnTo>
                      <a:pt x="2135" y="103"/>
                    </a:lnTo>
                    <a:lnTo>
                      <a:pt x="2130" y="96"/>
                    </a:lnTo>
                    <a:lnTo>
                      <a:pt x="2124" y="88"/>
                    </a:lnTo>
                    <a:lnTo>
                      <a:pt x="2118" y="81"/>
                    </a:lnTo>
                    <a:lnTo>
                      <a:pt x="2112" y="74"/>
                    </a:lnTo>
                    <a:lnTo>
                      <a:pt x="2105" y="68"/>
                    </a:lnTo>
                    <a:lnTo>
                      <a:pt x="2096" y="62"/>
                    </a:lnTo>
                    <a:lnTo>
                      <a:pt x="2079" y="50"/>
                    </a:lnTo>
                    <a:lnTo>
                      <a:pt x="2070" y="45"/>
                    </a:lnTo>
                    <a:lnTo>
                      <a:pt x="2060" y="40"/>
                    </a:lnTo>
                    <a:lnTo>
                      <a:pt x="2049" y="36"/>
                    </a:lnTo>
                    <a:lnTo>
                      <a:pt x="2039" y="31"/>
                    </a:lnTo>
                    <a:lnTo>
                      <a:pt x="2015" y="22"/>
                    </a:lnTo>
                    <a:lnTo>
                      <a:pt x="2003" y="19"/>
                    </a:lnTo>
                    <a:lnTo>
                      <a:pt x="1989" y="16"/>
                    </a:lnTo>
                    <a:lnTo>
                      <a:pt x="1962" y="10"/>
                    </a:lnTo>
                    <a:lnTo>
                      <a:pt x="1947" y="8"/>
                    </a:lnTo>
                    <a:lnTo>
                      <a:pt x="1933" y="6"/>
                    </a:lnTo>
                    <a:lnTo>
                      <a:pt x="1902" y="3"/>
                    </a:lnTo>
                    <a:lnTo>
                      <a:pt x="1869" y="1"/>
                    </a:lnTo>
                    <a:lnTo>
                      <a:pt x="1851" y="1"/>
                    </a:lnTo>
                    <a:lnTo>
                      <a:pt x="1835" y="0"/>
                    </a:lnTo>
                    <a:lnTo>
                      <a:pt x="1799" y="1"/>
                    </a:lnTo>
                    <a:lnTo>
                      <a:pt x="1760" y="2"/>
                    </a:lnTo>
                    <a:lnTo>
                      <a:pt x="1722" y="5"/>
                    </a:lnTo>
                    <a:lnTo>
                      <a:pt x="1681" y="8"/>
                    </a:lnTo>
                    <a:lnTo>
                      <a:pt x="1661" y="10"/>
                    </a:lnTo>
                    <a:lnTo>
                      <a:pt x="1639" y="13"/>
                    </a:lnTo>
                    <a:lnTo>
                      <a:pt x="1596" y="19"/>
                    </a:lnTo>
                    <a:lnTo>
                      <a:pt x="1551" y="26"/>
                    </a:lnTo>
                    <a:lnTo>
                      <a:pt x="1506" y="34"/>
                    </a:lnTo>
                    <a:lnTo>
                      <a:pt x="1458" y="44"/>
                    </a:lnTo>
                    <a:lnTo>
                      <a:pt x="1411" y="55"/>
                    </a:lnTo>
                    <a:lnTo>
                      <a:pt x="1362" y="67"/>
                    </a:lnTo>
                    <a:lnTo>
                      <a:pt x="1337" y="74"/>
                    </a:lnTo>
                    <a:lnTo>
                      <a:pt x="1311" y="80"/>
                    </a:lnTo>
                    <a:lnTo>
                      <a:pt x="1261" y="94"/>
                    </a:lnTo>
                    <a:lnTo>
                      <a:pt x="1209" y="110"/>
                    </a:lnTo>
                    <a:lnTo>
                      <a:pt x="1157" y="127"/>
                    </a:lnTo>
                    <a:lnTo>
                      <a:pt x="1104" y="144"/>
                    </a:lnTo>
                    <a:lnTo>
                      <a:pt x="1117" y="366"/>
                    </a:lnTo>
                    <a:lnTo>
                      <a:pt x="1118" y="377"/>
                    </a:lnTo>
                    <a:lnTo>
                      <a:pt x="1121" y="389"/>
                    </a:lnTo>
                    <a:lnTo>
                      <a:pt x="1123" y="399"/>
                    </a:lnTo>
                    <a:lnTo>
                      <a:pt x="1127" y="410"/>
                    </a:lnTo>
                    <a:lnTo>
                      <a:pt x="1129" y="413"/>
                    </a:lnTo>
                    <a:lnTo>
                      <a:pt x="1131" y="418"/>
                    </a:lnTo>
                    <a:lnTo>
                      <a:pt x="1136" y="426"/>
                    </a:lnTo>
                    <a:lnTo>
                      <a:pt x="1142" y="435"/>
                    </a:lnTo>
                    <a:lnTo>
                      <a:pt x="1149" y="442"/>
                    </a:lnTo>
                    <a:lnTo>
                      <a:pt x="1157" y="448"/>
                    </a:lnTo>
                    <a:lnTo>
                      <a:pt x="1164" y="454"/>
                    </a:lnTo>
                    <a:lnTo>
                      <a:pt x="1173" y="459"/>
                    </a:lnTo>
                    <a:lnTo>
                      <a:pt x="1183" y="463"/>
                    </a:lnTo>
                    <a:lnTo>
                      <a:pt x="1193" y="467"/>
                    </a:lnTo>
                    <a:lnTo>
                      <a:pt x="1203" y="469"/>
                    </a:lnTo>
                    <a:lnTo>
                      <a:pt x="1215" y="472"/>
                    </a:lnTo>
                    <a:lnTo>
                      <a:pt x="1227" y="473"/>
                    </a:lnTo>
                    <a:lnTo>
                      <a:pt x="1413" y="484"/>
                    </a:lnTo>
                    <a:lnTo>
                      <a:pt x="1411" y="463"/>
                    </a:lnTo>
                    <a:lnTo>
                      <a:pt x="1409" y="444"/>
                    </a:lnTo>
                    <a:lnTo>
                      <a:pt x="1404" y="425"/>
                    </a:lnTo>
                    <a:lnTo>
                      <a:pt x="1399" y="406"/>
                    </a:lnTo>
                    <a:lnTo>
                      <a:pt x="1392" y="386"/>
                    </a:lnTo>
                    <a:lnTo>
                      <a:pt x="1383" y="365"/>
                    </a:lnTo>
                    <a:lnTo>
                      <a:pt x="1374" y="346"/>
                    </a:lnTo>
                    <a:lnTo>
                      <a:pt x="1369" y="338"/>
                    </a:lnTo>
                    <a:lnTo>
                      <a:pt x="1364" y="328"/>
                    </a:lnTo>
                    <a:lnTo>
                      <a:pt x="1352" y="311"/>
                    </a:lnTo>
                    <a:lnTo>
                      <a:pt x="1340" y="295"/>
                    </a:lnTo>
                    <a:lnTo>
                      <a:pt x="1327" y="279"/>
                    </a:lnTo>
                    <a:lnTo>
                      <a:pt x="1313" y="263"/>
                    </a:lnTo>
                    <a:lnTo>
                      <a:pt x="1363" y="259"/>
                    </a:lnTo>
                    <a:lnTo>
                      <a:pt x="1411" y="255"/>
                    </a:lnTo>
                    <a:lnTo>
                      <a:pt x="1457" y="253"/>
                    </a:lnTo>
                    <a:lnTo>
                      <a:pt x="1479" y="251"/>
                    </a:lnTo>
                    <a:lnTo>
                      <a:pt x="1500" y="251"/>
                    </a:lnTo>
                    <a:lnTo>
                      <a:pt x="1521" y="251"/>
                    </a:lnTo>
                    <a:lnTo>
                      <a:pt x="1542" y="253"/>
                    </a:lnTo>
                    <a:lnTo>
                      <a:pt x="1561" y="254"/>
                    </a:lnTo>
                    <a:lnTo>
                      <a:pt x="1580" y="255"/>
                    </a:lnTo>
                    <a:lnTo>
                      <a:pt x="1616" y="259"/>
                    </a:lnTo>
                    <a:lnTo>
                      <a:pt x="1634" y="261"/>
                    </a:lnTo>
                    <a:lnTo>
                      <a:pt x="1650" y="265"/>
                    </a:lnTo>
                    <a:lnTo>
                      <a:pt x="1680" y="272"/>
                    </a:lnTo>
                    <a:lnTo>
                      <a:pt x="1694" y="275"/>
                    </a:lnTo>
                    <a:lnTo>
                      <a:pt x="1707" y="280"/>
                    </a:lnTo>
                    <a:lnTo>
                      <a:pt x="1719" y="285"/>
                    </a:lnTo>
                    <a:lnTo>
                      <a:pt x="1730" y="290"/>
                    </a:lnTo>
                    <a:lnTo>
                      <a:pt x="1741" y="296"/>
                    </a:lnTo>
                    <a:lnTo>
                      <a:pt x="1751" y="300"/>
                    </a:lnTo>
                    <a:lnTo>
                      <a:pt x="1759" y="308"/>
                    </a:lnTo>
                    <a:lnTo>
                      <a:pt x="1767" y="314"/>
                    </a:lnTo>
                    <a:lnTo>
                      <a:pt x="1773" y="321"/>
                    </a:lnTo>
                    <a:lnTo>
                      <a:pt x="1779" y="328"/>
                    </a:lnTo>
                    <a:lnTo>
                      <a:pt x="1784" y="336"/>
                    </a:lnTo>
                    <a:lnTo>
                      <a:pt x="1788" y="344"/>
                    </a:lnTo>
                    <a:lnTo>
                      <a:pt x="1791" y="352"/>
                    </a:lnTo>
                    <a:lnTo>
                      <a:pt x="1793" y="362"/>
                    </a:lnTo>
                    <a:lnTo>
                      <a:pt x="1793" y="369"/>
                    </a:lnTo>
                    <a:lnTo>
                      <a:pt x="1793" y="377"/>
                    </a:lnTo>
                    <a:lnTo>
                      <a:pt x="1791" y="386"/>
                    </a:lnTo>
                    <a:lnTo>
                      <a:pt x="1790" y="394"/>
                    </a:lnTo>
                    <a:lnTo>
                      <a:pt x="1787" y="402"/>
                    </a:lnTo>
                    <a:lnTo>
                      <a:pt x="1784" y="411"/>
                    </a:lnTo>
                    <a:lnTo>
                      <a:pt x="1779" y="419"/>
                    </a:lnTo>
                    <a:lnTo>
                      <a:pt x="1775" y="428"/>
                    </a:lnTo>
                    <a:lnTo>
                      <a:pt x="1769" y="436"/>
                    </a:lnTo>
                    <a:lnTo>
                      <a:pt x="1763" y="446"/>
                    </a:lnTo>
                    <a:lnTo>
                      <a:pt x="1755" y="454"/>
                    </a:lnTo>
                    <a:lnTo>
                      <a:pt x="1748" y="463"/>
                    </a:lnTo>
                    <a:lnTo>
                      <a:pt x="1730" y="481"/>
                    </a:lnTo>
                    <a:lnTo>
                      <a:pt x="1721" y="490"/>
                    </a:lnTo>
                    <a:lnTo>
                      <a:pt x="1711" y="499"/>
                    </a:lnTo>
                    <a:lnTo>
                      <a:pt x="1904" y="510"/>
                    </a:lnTo>
                    <a:lnTo>
                      <a:pt x="1920" y="497"/>
                    </a:lnTo>
                    <a:lnTo>
                      <a:pt x="1934" y="485"/>
                    </a:lnTo>
                    <a:lnTo>
                      <a:pt x="1962" y="461"/>
                    </a:lnTo>
                    <a:lnTo>
                      <a:pt x="1988" y="437"/>
                    </a:lnTo>
                    <a:lnTo>
                      <a:pt x="2012" y="413"/>
                    </a:lnTo>
                    <a:lnTo>
                      <a:pt x="2035" y="389"/>
                    </a:lnTo>
                    <a:lnTo>
                      <a:pt x="2055" y="365"/>
                    </a:lnTo>
                    <a:lnTo>
                      <a:pt x="2075" y="342"/>
                    </a:lnTo>
                    <a:lnTo>
                      <a:pt x="2083" y="332"/>
                    </a:lnTo>
                    <a:lnTo>
                      <a:pt x="2091" y="320"/>
                    </a:lnTo>
                    <a:lnTo>
                      <a:pt x="2106" y="298"/>
                    </a:lnTo>
                    <a:lnTo>
                      <a:pt x="2119" y="275"/>
                    </a:lnTo>
                    <a:lnTo>
                      <a:pt x="2130" y="254"/>
                    </a:lnTo>
                    <a:lnTo>
                      <a:pt x="2138" y="233"/>
                    </a:lnTo>
                    <a:lnTo>
                      <a:pt x="2145" y="213"/>
                    </a:lnTo>
                    <a:lnTo>
                      <a:pt x="2148" y="202"/>
                    </a:lnTo>
                    <a:lnTo>
                      <a:pt x="2149" y="193"/>
                    </a:lnTo>
                    <a:lnTo>
                      <a:pt x="2150" y="183"/>
                    </a:lnTo>
                    <a:lnTo>
                      <a:pt x="2151" y="173"/>
                    </a:lnTo>
                    <a:lnTo>
                      <a:pt x="2151" y="164"/>
                    </a:lnTo>
                    <a:lnTo>
                      <a:pt x="2151" y="15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i-FI" sz="240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7" name="TextBox 6"/>
          <p:cNvSpPr txBox="1"/>
          <p:nvPr userDrawn="1"/>
        </p:nvSpPr>
        <p:spPr>
          <a:xfrm>
            <a:off x="719667" y="3812119"/>
            <a:ext cx="10752667" cy="8657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5333" dirty="0">
                <a:solidFill>
                  <a:prstClr val="white"/>
                </a:solidFill>
                <a:latin typeface="Segoe UI Light"/>
              </a:rPr>
              <a:t>Insight Creates Value</a:t>
            </a:r>
            <a:endParaRPr lang="fi-FI" sz="2400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7E7E7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E7E7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smtClean="0">
                <a:solidFill>
                  <a:srgbClr val="7E7E7E"/>
                </a:solidFill>
              </a:rPr>
              <a:pPr/>
              <a:t>‹#›</a:t>
            </a:fld>
            <a:endParaRPr lang="en-US" dirty="0">
              <a:solidFill>
                <a:srgbClr val="7E7E7E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9667" y="2660915"/>
            <a:ext cx="10752667" cy="1824203"/>
          </a:xfrm>
        </p:spPr>
        <p:txBody>
          <a:bodyPr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667" y="4677139"/>
            <a:ext cx="10752667" cy="28803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467">
                <a:solidFill>
                  <a:schemeClr val="accent3"/>
                </a:solidFill>
                <a:latin typeface="Segoe UI Semibold" panose="020B0702040204020203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PRESENTER/ EVENT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Date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FA55B9-229E-4B3A-A209-0F574EA7BFE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719403" y="740851"/>
            <a:ext cx="5676496" cy="1344000"/>
            <a:chOff x="4427538" y="3003550"/>
            <a:chExt cx="2728912" cy="646113"/>
          </a:xfrm>
        </p:grpSpPr>
        <p:sp>
          <p:nvSpPr>
            <p:cNvPr id="13" name="Freeform 21"/>
            <p:cNvSpPr>
              <a:spLocks noEditPoints="1"/>
            </p:cNvSpPr>
            <p:nvPr userDrawn="1"/>
          </p:nvSpPr>
          <p:spPr bwMode="auto">
            <a:xfrm>
              <a:off x="5184775" y="3097213"/>
              <a:ext cx="1971675" cy="431800"/>
            </a:xfrm>
            <a:custGeom>
              <a:avLst/>
              <a:gdLst>
                <a:gd name="T0" fmla="*/ 340 w 6210"/>
                <a:gd name="T1" fmla="*/ 561 h 1363"/>
                <a:gd name="T2" fmla="*/ 339 w 6210"/>
                <a:gd name="T3" fmla="*/ 1362 h 1363"/>
                <a:gd name="T4" fmla="*/ 2187 w 6210"/>
                <a:gd name="T5" fmla="*/ 1362 h 1363"/>
                <a:gd name="T6" fmla="*/ 2069 w 6210"/>
                <a:gd name="T7" fmla="*/ 544 h 1363"/>
                <a:gd name="T8" fmla="*/ 1248 w 6210"/>
                <a:gd name="T9" fmla="*/ 0 h 1363"/>
                <a:gd name="T10" fmla="*/ 3527 w 6210"/>
                <a:gd name="T11" fmla="*/ 682 h 1363"/>
                <a:gd name="T12" fmla="*/ 2291 w 6210"/>
                <a:gd name="T13" fmla="*/ 0 h 1363"/>
                <a:gd name="T14" fmla="*/ 2785 w 6210"/>
                <a:gd name="T15" fmla="*/ 1207 h 1363"/>
                <a:gd name="T16" fmla="*/ 4329 w 6210"/>
                <a:gd name="T17" fmla="*/ 470 h 1363"/>
                <a:gd name="T18" fmla="*/ 4317 w 6210"/>
                <a:gd name="T19" fmla="*/ 550 h 1363"/>
                <a:gd name="T20" fmla="*/ 4297 w 6210"/>
                <a:gd name="T21" fmla="*/ 588 h 1363"/>
                <a:gd name="T22" fmla="*/ 4274 w 6210"/>
                <a:gd name="T23" fmla="*/ 605 h 1363"/>
                <a:gd name="T24" fmla="*/ 4228 w 6210"/>
                <a:gd name="T25" fmla="*/ 611 h 1363"/>
                <a:gd name="T26" fmla="*/ 4212 w 6210"/>
                <a:gd name="T27" fmla="*/ 268 h 1363"/>
                <a:gd name="T28" fmla="*/ 4260 w 6210"/>
                <a:gd name="T29" fmla="*/ 273 h 1363"/>
                <a:gd name="T30" fmla="*/ 4291 w 6210"/>
                <a:gd name="T31" fmla="*/ 290 h 1363"/>
                <a:gd name="T32" fmla="*/ 4311 w 6210"/>
                <a:gd name="T33" fmla="*/ 318 h 1363"/>
                <a:gd name="T34" fmla="*/ 4328 w 6210"/>
                <a:gd name="T35" fmla="*/ 383 h 1363"/>
                <a:gd name="T36" fmla="*/ 4668 w 6210"/>
                <a:gd name="T37" fmla="*/ 400 h 1363"/>
                <a:gd name="T38" fmla="*/ 4659 w 6210"/>
                <a:gd name="T39" fmla="*/ 272 h 1363"/>
                <a:gd name="T40" fmla="*/ 4629 w 6210"/>
                <a:gd name="T41" fmla="*/ 154 h 1363"/>
                <a:gd name="T42" fmla="*/ 4588 w 6210"/>
                <a:gd name="T43" fmla="*/ 89 h 1363"/>
                <a:gd name="T44" fmla="*/ 4540 w 6210"/>
                <a:gd name="T45" fmla="*/ 50 h 1363"/>
                <a:gd name="T46" fmla="*/ 4463 w 6210"/>
                <a:gd name="T47" fmla="*/ 19 h 1363"/>
                <a:gd name="T48" fmla="*/ 4356 w 6210"/>
                <a:gd name="T49" fmla="*/ 4 h 1363"/>
                <a:gd name="T50" fmla="*/ 3667 w 6210"/>
                <a:gd name="T51" fmla="*/ 0 h 1363"/>
                <a:gd name="T52" fmla="*/ 4223 w 6210"/>
                <a:gd name="T53" fmla="*/ 899 h 1363"/>
                <a:gd name="T54" fmla="*/ 4352 w 6210"/>
                <a:gd name="T55" fmla="*/ 894 h 1363"/>
                <a:gd name="T56" fmla="*/ 4458 w 6210"/>
                <a:gd name="T57" fmla="*/ 874 h 1363"/>
                <a:gd name="T58" fmla="*/ 4534 w 6210"/>
                <a:gd name="T59" fmla="*/ 837 h 1363"/>
                <a:gd name="T60" fmla="*/ 4588 w 6210"/>
                <a:gd name="T61" fmla="*/ 785 h 1363"/>
                <a:gd name="T62" fmla="*/ 4630 w 6210"/>
                <a:gd name="T63" fmla="*/ 702 h 1363"/>
                <a:gd name="T64" fmla="*/ 4650 w 6210"/>
                <a:gd name="T65" fmla="*/ 629 h 1363"/>
                <a:gd name="T66" fmla="*/ 4667 w 6210"/>
                <a:gd name="T67" fmla="*/ 474 h 1363"/>
                <a:gd name="T68" fmla="*/ 5429 w 6210"/>
                <a:gd name="T69" fmla="*/ 497 h 1363"/>
                <a:gd name="T70" fmla="*/ 5414 w 6210"/>
                <a:gd name="T71" fmla="*/ 565 h 1363"/>
                <a:gd name="T72" fmla="*/ 5390 w 6210"/>
                <a:gd name="T73" fmla="*/ 595 h 1363"/>
                <a:gd name="T74" fmla="*/ 5365 w 6210"/>
                <a:gd name="T75" fmla="*/ 607 h 1363"/>
                <a:gd name="T76" fmla="*/ 5106 w 6210"/>
                <a:gd name="T77" fmla="*/ 611 h 1363"/>
                <a:gd name="T78" fmla="*/ 5338 w 6210"/>
                <a:gd name="T79" fmla="*/ 269 h 1363"/>
                <a:gd name="T80" fmla="*/ 5382 w 6210"/>
                <a:gd name="T81" fmla="*/ 284 h 1363"/>
                <a:gd name="T82" fmla="*/ 5405 w 6210"/>
                <a:gd name="T83" fmla="*/ 307 h 1363"/>
                <a:gd name="T84" fmla="*/ 5423 w 6210"/>
                <a:gd name="T85" fmla="*/ 352 h 1363"/>
                <a:gd name="T86" fmla="*/ 5432 w 6210"/>
                <a:gd name="T87" fmla="*/ 439 h 1363"/>
                <a:gd name="T88" fmla="*/ 5763 w 6210"/>
                <a:gd name="T89" fmla="*/ 301 h 1363"/>
                <a:gd name="T90" fmla="*/ 5752 w 6210"/>
                <a:gd name="T91" fmla="*/ 232 h 1363"/>
                <a:gd name="T92" fmla="*/ 5719 w 6210"/>
                <a:gd name="T93" fmla="*/ 136 h 1363"/>
                <a:gd name="T94" fmla="*/ 5682 w 6210"/>
                <a:gd name="T95" fmla="*/ 83 h 1363"/>
                <a:gd name="T96" fmla="*/ 5633 w 6210"/>
                <a:gd name="T97" fmla="*/ 45 h 1363"/>
                <a:gd name="T98" fmla="*/ 5543 w 6210"/>
                <a:gd name="T99" fmla="*/ 15 h 1363"/>
                <a:gd name="T100" fmla="*/ 5432 w 6210"/>
                <a:gd name="T101" fmla="*/ 2 h 1363"/>
                <a:gd name="T102" fmla="*/ 4768 w 6210"/>
                <a:gd name="T103" fmla="*/ 681 h 1363"/>
                <a:gd name="T104" fmla="*/ 5350 w 6210"/>
                <a:gd name="T105" fmla="*/ 899 h 1363"/>
                <a:gd name="T106" fmla="*/ 5474 w 6210"/>
                <a:gd name="T107" fmla="*/ 892 h 1363"/>
                <a:gd name="T108" fmla="*/ 5566 w 6210"/>
                <a:gd name="T109" fmla="*/ 871 h 1363"/>
                <a:gd name="T110" fmla="*/ 5641 w 6210"/>
                <a:gd name="T111" fmla="*/ 833 h 1363"/>
                <a:gd name="T112" fmla="*/ 5694 w 6210"/>
                <a:gd name="T113" fmla="*/ 779 h 1363"/>
                <a:gd name="T114" fmla="*/ 5728 w 6210"/>
                <a:gd name="T115" fmla="*/ 715 h 1363"/>
                <a:gd name="T116" fmla="*/ 5757 w 6210"/>
                <a:gd name="T117" fmla="*/ 604 h 1363"/>
                <a:gd name="T118" fmla="*/ 5769 w 6210"/>
                <a:gd name="T119" fmla="*/ 436 h 1363"/>
                <a:gd name="T120" fmla="*/ 6210 w 6210"/>
                <a:gd name="T121" fmla="*/ 1362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210" h="1363">
                  <a:moveTo>
                    <a:pt x="1188" y="1362"/>
                  </a:moveTo>
                  <a:lnTo>
                    <a:pt x="647" y="675"/>
                  </a:lnTo>
                  <a:lnTo>
                    <a:pt x="1165" y="0"/>
                  </a:lnTo>
                  <a:lnTo>
                    <a:pt x="797" y="0"/>
                  </a:lnTo>
                  <a:lnTo>
                    <a:pt x="340" y="561"/>
                  </a:lnTo>
                  <a:lnTo>
                    <a:pt x="339" y="0"/>
                  </a:lnTo>
                  <a:lnTo>
                    <a:pt x="0" y="0"/>
                  </a:lnTo>
                  <a:lnTo>
                    <a:pt x="0" y="681"/>
                  </a:lnTo>
                  <a:lnTo>
                    <a:pt x="0" y="1362"/>
                  </a:lnTo>
                  <a:lnTo>
                    <a:pt x="339" y="1362"/>
                  </a:lnTo>
                  <a:lnTo>
                    <a:pt x="339" y="805"/>
                  </a:lnTo>
                  <a:lnTo>
                    <a:pt x="798" y="1362"/>
                  </a:lnTo>
                  <a:lnTo>
                    <a:pt x="1188" y="1362"/>
                  </a:lnTo>
                  <a:close/>
                  <a:moveTo>
                    <a:pt x="1248" y="1362"/>
                  </a:moveTo>
                  <a:lnTo>
                    <a:pt x="2187" y="1362"/>
                  </a:lnTo>
                  <a:lnTo>
                    <a:pt x="2187" y="1061"/>
                  </a:lnTo>
                  <a:lnTo>
                    <a:pt x="1589" y="1061"/>
                  </a:lnTo>
                  <a:lnTo>
                    <a:pt x="1589" y="812"/>
                  </a:lnTo>
                  <a:lnTo>
                    <a:pt x="2069" y="812"/>
                  </a:lnTo>
                  <a:lnTo>
                    <a:pt x="2069" y="544"/>
                  </a:lnTo>
                  <a:lnTo>
                    <a:pt x="1589" y="544"/>
                  </a:lnTo>
                  <a:lnTo>
                    <a:pt x="1589" y="295"/>
                  </a:lnTo>
                  <a:lnTo>
                    <a:pt x="2187" y="295"/>
                  </a:lnTo>
                  <a:lnTo>
                    <a:pt x="2187" y="0"/>
                  </a:lnTo>
                  <a:lnTo>
                    <a:pt x="1248" y="0"/>
                  </a:lnTo>
                  <a:lnTo>
                    <a:pt x="1248" y="681"/>
                  </a:lnTo>
                  <a:lnTo>
                    <a:pt x="1248" y="1362"/>
                  </a:lnTo>
                  <a:close/>
                  <a:moveTo>
                    <a:pt x="3193" y="1363"/>
                  </a:moveTo>
                  <a:lnTo>
                    <a:pt x="3527" y="1363"/>
                  </a:lnTo>
                  <a:lnTo>
                    <a:pt x="3527" y="682"/>
                  </a:lnTo>
                  <a:lnTo>
                    <a:pt x="3527" y="2"/>
                  </a:lnTo>
                  <a:lnTo>
                    <a:pt x="3136" y="2"/>
                  </a:lnTo>
                  <a:lnTo>
                    <a:pt x="2914" y="760"/>
                  </a:lnTo>
                  <a:lnTo>
                    <a:pt x="2692" y="0"/>
                  </a:lnTo>
                  <a:lnTo>
                    <a:pt x="2291" y="0"/>
                  </a:lnTo>
                  <a:lnTo>
                    <a:pt x="2291" y="681"/>
                  </a:lnTo>
                  <a:lnTo>
                    <a:pt x="2291" y="1362"/>
                  </a:lnTo>
                  <a:lnTo>
                    <a:pt x="2625" y="1362"/>
                  </a:lnTo>
                  <a:lnTo>
                    <a:pt x="2625" y="616"/>
                  </a:lnTo>
                  <a:lnTo>
                    <a:pt x="2785" y="1207"/>
                  </a:lnTo>
                  <a:lnTo>
                    <a:pt x="3020" y="1207"/>
                  </a:lnTo>
                  <a:lnTo>
                    <a:pt x="3193" y="619"/>
                  </a:lnTo>
                  <a:lnTo>
                    <a:pt x="3193" y="1363"/>
                  </a:lnTo>
                  <a:close/>
                  <a:moveTo>
                    <a:pt x="4331" y="439"/>
                  </a:moveTo>
                  <a:lnTo>
                    <a:pt x="4329" y="470"/>
                  </a:lnTo>
                  <a:lnTo>
                    <a:pt x="4329" y="485"/>
                  </a:lnTo>
                  <a:lnTo>
                    <a:pt x="4328" y="498"/>
                  </a:lnTo>
                  <a:lnTo>
                    <a:pt x="4325" y="521"/>
                  </a:lnTo>
                  <a:lnTo>
                    <a:pt x="4320" y="542"/>
                  </a:lnTo>
                  <a:lnTo>
                    <a:pt x="4317" y="550"/>
                  </a:lnTo>
                  <a:lnTo>
                    <a:pt x="4315" y="559"/>
                  </a:lnTo>
                  <a:lnTo>
                    <a:pt x="4309" y="572"/>
                  </a:lnTo>
                  <a:lnTo>
                    <a:pt x="4305" y="578"/>
                  </a:lnTo>
                  <a:lnTo>
                    <a:pt x="4302" y="584"/>
                  </a:lnTo>
                  <a:lnTo>
                    <a:pt x="4297" y="588"/>
                  </a:lnTo>
                  <a:lnTo>
                    <a:pt x="4293" y="593"/>
                  </a:lnTo>
                  <a:lnTo>
                    <a:pt x="4288" y="596"/>
                  </a:lnTo>
                  <a:lnTo>
                    <a:pt x="4283" y="599"/>
                  </a:lnTo>
                  <a:lnTo>
                    <a:pt x="4279" y="602"/>
                  </a:lnTo>
                  <a:lnTo>
                    <a:pt x="4274" y="605"/>
                  </a:lnTo>
                  <a:lnTo>
                    <a:pt x="4268" y="606"/>
                  </a:lnTo>
                  <a:lnTo>
                    <a:pt x="4263" y="607"/>
                  </a:lnTo>
                  <a:lnTo>
                    <a:pt x="4252" y="610"/>
                  </a:lnTo>
                  <a:lnTo>
                    <a:pt x="4240" y="611"/>
                  </a:lnTo>
                  <a:lnTo>
                    <a:pt x="4228" y="611"/>
                  </a:lnTo>
                  <a:lnTo>
                    <a:pt x="4201" y="611"/>
                  </a:lnTo>
                  <a:lnTo>
                    <a:pt x="4004" y="611"/>
                  </a:lnTo>
                  <a:lnTo>
                    <a:pt x="4004" y="268"/>
                  </a:lnTo>
                  <a:lnTo>
                    <a:pt x="4198" y="268"/>
                  </a:lnTo>
                  <a:lnTo>
                    <a:pt x="4212" y="268"/>
                  </a:lnTo>
                  <a:lnTo>
                    <a:pt x="4225" y="268"/>
                  </a:lnTo>
                  <a:lnTo>
                    <a:pt x="4237" y="269"/>
                  </a:lnTo>
                  <a:lnTo>
                    <a:pt x="4249" y="270"/>
                  </a:lnTo>
                  <a:lnTo>
                    <a:pt x="4255" y="272"/>
                  </a:lnTo>
                  <a:lnTo>
                    <a:pt x="4260" y="273"/>
                  </a:lnTo>
                  <a:lnTo>
                    <a:pt x="4271" y="278"/>
                  </a:lnTo>
                  <a:lnTo>
                    <a:pt x="4276" y="280"/>
                  </a:lnTo>
                  <a:lnTo>
                    <a:pt x="4282" y="283"/>
                  </a:lnTo>
                  <a:lnTo>
                    <a:pt x="4287" y="286"/>
                  </a:lnTo>
                  <a:lnTo>
                    <a:pt x="4291" y="290"/>
                  </a:lnTo>
                  <a:lnTo>
                    <a:pt x="4295" y="295"/>
                  </a:lnTo>
                  <a:lnTo>
                    <a:pt x="4299" y="300"/>
                  </a:lnTo>
                  <a:lnTo>
                    <a:pt x="4304" y="304"/>
                  </a:lnTo>
                  <a:lnTo>
                    <a:pt x="4308" y="310"/>
                  </a:lnTo>
                  <a:lnTo>
                    <a:pt x="4311" y="318"/>
                  </a:lnTo>
                  <a:lnTo>
                    <a:pt x="4314" y="325"/>
                  </a:lnTo>
                  <a:lnTo>
                    <a:pt x="4320" y="341"/>
                  </a:lnTo>
                  <a:lnTo>
                    <a:pt x="4322" y="350"/>
                  </a:lnTo>
                  <a:lnTo>
                    <a:pt x="4325" y="360"/>
                  </a:lnTo>
                  <a:lnTo>
                    <a:pt x="4328" y="383"/>
                  </a:lnTo>
                  <a:lnTo>
                    <a:pt x="4329" y="410"/>
                  </a:lnTo>
                  <a:lnTo>
                    <a:pt x="4331" y="424"/>
                  </a:lnTo>
                  <a:lnTo>
                    <a:pt x="4331" y="439"/>
                  </a:lnTo>
                  <a:close/>
                  <a:moveTo>
                    <a:pt x="4668" y="436"/>
                  </a:moveTo>
                  <a:lnTo>
                    <a:pt x="4668" y="400"/>
                  </a:lnTo>
                  <a:lnTo>
                    <a:pt x="4668" y="382"/>
                  </a:lnTo>
                  <a:lnTo>
                    <a:pt x="4667" y="365"/>
                  </a:lnTo>
                  <a:lnTo>
                    <a:pt x="4665" y="331"/>
                  </a:lnTo>
                  <a:lnTo>
                    <a:pt x="4663" y="301"/>
                  </a:lnTo>
                  <a:lnTo>
                    <a:pt x="4659" y="272"/>
                  </a:lnTo>
                  <a:lnTo>
                    <a:pt x="4654" y="245"/>
                  </a:lnTo>
                  <a:lnTo>
                    <a:pt x="4650" y="220"/>
                  </a:lnTo>
                  <a:lnTo>
                    <a:pt x="4644" y="197"/>
                  </a:lnTo>
                  <a:lnTo>
                    <a:pt x="4636" y="175"/>
                  </a:lnTo>
                  <a:lnTo>
                    <a:pt x="4629" y="154"/>
                  </a:lnTo>
                  <a:lnTo>
                    <a:pt x="4619" y="136"/>
                  </a:lnTo>
                  <a:lnTo>
                    <a:pt x="4610" y="119"/>
                  </a:lnTo>
                  <a:lnTo>
                    <a:pt x="4605" y="111"/>
                  </a:lnTo>
                  <a:lnTo>
                    <a:pt x="4600" y="103"/>
                  </a:lnTo>
                  <a:lnTo>
                    <a:pt x="4588" y="89"/>
                  </a:lnTo>
                  <a:lnTo>
                    <a:pt x="4582" y="83"/>
                  </a:lnTo>
                  <a:lnTo>
                    <a:pt x="4576" y="77"/>
                  </a:lnTo>
                  <a:lnTo>
                    <a:pt x="4562" y="65"/>
                  </a:lnTo>
                  <a:lnTo>
                    <a:pt x="4548" y="55"/>
                  </a:lnTo>
                  <a:lnTo>
                    <a:pt x="4540" y="50"/>
                  </a:lnTo>
                  <a:lnTo>
                    <a:pt x="4533" y="45"/>
                  </a:lnTo>
                  <a:lnTo>
                    <a:pt x="4517" y="38"/>
                  </a:lnTo>
                  <a:lnTo>
                    <a:pt x="4500" y="31"/>
                  </a:lnTo>
                  <a:lnTo>
                    <a:pt x="4482" y="25"/>
                  </a:lnTo>
                  <a:lnTo>
                    <a:pt x="4463" y="19"/>
                  </a:lnTo>
                  <a:lnTo>
                    <a:pt x="4443" y="15"/>
                  </a:lnTo>
                  <a:lnTo>
                    <a:pt x="4423" y="11"/>
                  </a:lnTo>
                  <a:lnTo>
                    <a:pt x="4401" y="8"/>
                  </a:lnTo>
                  <a:lnTo>
                    <a:pt x="4379" y="5"/>
                  </a:lnTo>
                  <a:lnTo>
                    <a:pt x="4356" y="4"/>
                  </a:lnTo>
                  <a:lnTo>
                    <a:pt x="4332" y="2"/>
                  </a:lnTo>
                  <a:lnTo>
                    <a:pt x="4306" y="2"/>
                  </a:lnTo>
                  <a:lnTo>
                    <a:pt x="4280" y="0"/>
                  </a:lnTo>
                  <a:lnTo>
                    <a:pt x="4225" y="0"/>
                  </a:lnTo>
                  <a:lnTo>
                    <a:pt x="3667" y="0"/>
                  </a:lnTo>
                  <a:lnTo>
                    <a:pt x="3667" y="681"/>
                  </a:lnTo>
                  <a:lnTo>
                    <a:pt x="3667" y="1362"/>
                  </a:lnTo>
                  <a:lnTo>
                    <a:pt x="4004" y="1362"/>
                  </a:lnTo>
                  <a:lnTo>
                    <a:pt x="4004" y="899"/>
                  </a:lnTo>
                  <a:lnTo>
                    <a:pt x="4223" y="899"/>
                  </a:lnTo>
                  <a:lnTo>
                    <a:pt x="4251" y="899"/>
                  </a:lnTo>
                  <a:lnTo>
                    <a:pt x="4277" y="898"/>
                  </a:lnTo>
                  <a:lnTo>
                    <a:pt x="4304" y="898"/>
                  </a:lnTo>
                  <a:lnTo>
                    <a:pt x="4328" y="896"/>
                  </a:lnTo>
                  <a:lnTo>
                    <a:pt x="4352" y="894"/>
                  </a:lnTo>
                  <a:lnTo>
                    <a:pt x="4376" y="891"/>
                  </a:lnTo>
                  <a:lnTo>
                    <a:pt x="4397" y="888"/>
                  </a:lnTo>
                  <a:lnTo>
                    <a:pt x="4419" y="883"/>
                  </a:lnTo>
                  <a:lnTo>
                    <a:pt x="4439" y="879"/>
                  </a:lnTo>
                  <a:lnTo>
                    <a:pt x="4458" y="874"/>
                  </a:lnTo>
                  <a:lnTo>
                    <a:pt x="4477" y="868"/>
                  </a:lnTo>
                  <a:lnTo>
                    <a:pt x="4494" y="859"/>
                  </a:lnTo>
                  <a:lnTo>
                    <a:pt x="4511" y="851"/>
                  </a:lnTo>
                  <a:lnTo>
                    <a:pt x="4527" y="842"/>
                  </a:lnTo>
                  <a:lnTo>
                    <a:pt x="4534" y="837"/>
                  </a:lnTo>
                  <a:lnTo>
                    <a:pt x="4542" y="831"/>
                  </a:lnTo>
                  <a:lnTo>
                    <a:pt x="4556" y="819"/>
                  </a:lnTo>
                  <a:lnTo>
                    <a:pt x="4570" y="807"/>
                  </a:lnTo>
                  <a:lnTo>
                    <a:pt x="4582" y="793"/>
                  </a:lnTo>
                  <a:lnTo>
                    <a:pt x="4588" y="785"/>
                  </a:lnTo>
                  <a:lnTo>
                    <a:pt x="4593" y="778"/>
                  </a:lnTo>
                  <a:lnTo>
                    <a:pt x="4604" y="761"/>
                  </a:lnTo>
                  <a:lnTo>
                    <a:pt x="4613" y="743"/>
                  </a:lnTo>
                  <a:lnTo>
                    <a:pt x="4623" y="724"/>
                  </a:lnTo>
                  <a:lnTo>
                    <a:pt x="4630" y="702"/>
                  </a:lnTo>
                  <a:lnTo>
                    <a:pt x="4634" y="691"/>
                  </a:lnTo>
                  <a:lnTo>
                    <a:pt x="4637" y="680"/>
                  </a:lnTo>
                  <a:lnTo>
                    <a:pt x="4641" y="668"/>
                  </a:lnTo>
                  <a:lnTo>
                    <a:pt x="4645" y="656"/>
                  </a:lnTo>
                  <a:lnTo>
                    <a:pt x="4650" y="629"/>
                  </a:lnTo>
                  <a:lnTo>
                    <a:pt x="4654" y="602"/>
                  </a:lnTo>
                  <a:lnTo>
                    <a:pt x="4659" y="573"/>
                  </a:lnTo>
                  <a:lnTo>
                    <a:pt x="4663" y="542"/>
                  </a:lnTo>
                  <a:lnTo>
                    <a:pt x="4665" y="509"/>
                  </a:lnTo>
                  <a:lnTo>
                    <a:pt x="4667" y="474"/>
                  </a:lnTo>
                  <a:lnTo>
                    <a:pt x="4668" y="436"/>
                  </a:lnTo>
                  <a:close/>
                  <a:moveTo>
                    <a:pt x="5432" y="439"/>
                  </a:moveTo>
                  <a:lnTo>
                    <a:pt x="5431" y="470"/>
                  </a:lnTo>
                  <a:lnTo>
                    <a:pt x="5429" y="484"/>
                  </a:lnTo>
                  <a:lnTo>
                    <a:pt x="5429" y="497"/>
                  </a:lnTo>
                  <a:lnTo>
                    <a:pt x="5426" y="520"/>
                  </a:lnTo>
                  <a:lnTo>
                    <a:pt x="5422" y="541"/>
                  </a:lnTo>
                  <a:lnTo>
                    <a:pt x="5420" y="549"/>
                  </a:lnTo>
                  <a:lnTo>
                    <a:pt x="5416" y="558"/>
                  </a:lnTo>
                  <a:lnTo>
                    <a:pt x="5414" y="565"/>
                  </a:lnTo>
                  <a:lnTo>
                    <a:pt x="5410" y="571"/>
                  </a:lnTo>
                  <a:lnTo>
                    <a:pt x="5406" y="577"/>
                  </a:lnTo>
                  <a:lnTo>
                    <a:pt x="5403" y="582"/>
                  </a:lnTo>
                  <a:lnTo>
                    <a:pt x="5394" y="591"/>
                  </a:lnTo>
                  <a:lnTo>
                    <a:pt x="5390" y="595"/>
                  </a:lnTo>
                  <a:lnTo>
                    <a:pt x="5386" y="599"/>
                  </a:lnTo>
                  <a:lnTo>
                    <a:pt x="5381" y="601"/>
                  </a:lnTo>
                  <a:lnTo>
                    <a:pt x="5376" y="604"/>
                  </a:lnTo>
                  <a:lnTo>
                    <a:pt x="5370" y="605"/>
                  </a:lnTo>
                  <a:lnTo>
                    <a:pt x="5365" y="607"/>
                  </a:lnTo>
                  <a:lnTo>
                    <a:pt x="5353" y="610"/>
                  </a:lnTo>
                  <a:lnTo>
                    <a:pt x="5341" y="611"/>
                  </a:lnTo>
                  <a:lnTo>
                    <a:pt x="5329" y="611"/>
                  </a:lnTo>
                  <a:lnTo>
                    <a:pt x="5302" y="611"/>
                  </a:lnTo>
                  <a:lnTo>
                    <a:pt x="5106" y="611"/>
                  </a:lnTo>
                  <a:lnTo>
                    <a:pt x="5106" y="268"/>
                  </a:lnTo>
                  <a:lnTo>
                    <a:pt x="5300" y="268"/>
                  </a:lnTo>
                  <a:lnTo>
                    <a:pt x="5313" y="268"/>
                  </a:lnTo>
                  <a:lnTo>
                    <a:pt x="5325" y="268"/>
                  </a:lnTo>
                  <a:lnTo>
                    <a:pt x="5338" y="269"/>
                  </a:lnTo>
                  <a:lnTo>
                    <a:pt x="5350" y="272"/>
                  </a:lnTo>
                  <a:lnTo>
                    <a:pt x="5361" y="274"/>
                  </a:lnTo>
                  <a:lnTo>
                    <a:pt x="5372" y="278"/>
                  </a:lnTo>
                  <a:lnTo>
                    <a:pt x="5377" y="281"/>
                  </a:lnTo>
                  <a:lnTo>
                    <a:pt x="5382" y="284"/>
                  </a:lnTo>
                  <a:lnTo>
                    <a:pt x="5387" y="287"/>
                  </a:lnTo>
                  <a:lnTo>
                    <a:pt x="5392" y="291"/>
                  </a:lnTo>
                  <a:lnTo>
                    <a:pt x="5397" y="296"/>
                  </a:lnTo>
                  <a:lnTo>
                    <a:pt x="5400" y="301"/>
                  </a:lnTo>
                  <a:lnTo>
                    <a:pt x="5405" y="307"/>
                  </a:lnTo>
                  <a:lnTo>
                    <a:pt x="5409" y="313"/>
                  </a:lnTo>
                  <a:lnTo>
                    <a:pt x="5411" y="319"/>
                  </a:lnTo>
                  <a:lnTo>
                    <a:pt x="5415" y="326"/>
                  </a:lnTo>
                  <a:lnTo>
                    <a:pt x="5421" y="343"/>
                  </a:lnTo>
                  <a:lnTo>
                    <a:pt x="5423" y="352"/>
                  </a:lnTo>
                  <a:lnTo>
                    <a:pt x="5426" y="363"/>
                  </a:lnTo>
                  <a:lnTo>
                    <a:pt x="5428" y="384"/>
                  </a:lnTo>
                  <a:lnTo>
                    <a:pt x="5431" y="410"/>
                  </a:lnTo>
                  <a:lnTo>
                    <a:pt x="5431" y="424"/>
                  </a:lnTo>
                  <a:lnTo>
                    <a:pt x="5432" y="439"/>
                  </a:lnTo>
                  <a:close/>
                  <a:moveTo>
                    <a:pt x="5769" y="436"/>
                  </a:moveTo>
                  <a:lnTo>
                    <a:pt x="5768" y="400"/>
                  </a:lnTo>
                  <a:lnTo>
                    <a:pt x="5768" y="365"/>
                  </a:lnTo>
                  <a:lnTo>
                    <a:pt x="5765" y="331"/>
                  </a:lnTo>
                  <a:lnTo>
                    <a:pt x="5763" y="301"/>
                  </a:lnTo>
                  <a:lnTo>
                    <a:pt x="5760" y="286"/>
                  </a:lnTo>
                  <a:lnTo>
                    <a:pt x="5759" y="272"/>
                  </a:lnTo>
                  <a:lnTo>
                    <a:pt x="5757" y="258"/>
                  </a:lnTo>
                  <a:lnTo>
                    <a:pt x="5754" y="245"/>
                  </a:lnTo>
                  <a:lnTo>
                    <a:pt x="5752" y="232"/>
                  </a:lnTo>
                  <a:lnTo>
                    <a:pt x="5749" y="220"/>
                  </a:lnTo>
                  <a:lnTo>
                    <a:pt x="5743" y="197"/>
                  </a:lnTo>
                  <a:lnTo>
                    <a:pt x="5736" y="175"/>
                  </a:lnTo>
                  <a:lnTo>
                    <a:pt x="5728" y="154"/>
                  </a:lnTo>
                  <a:lnTo>
                    <a:pt x="5719" y="136"/>
                  </a:lnTo>
                  <a:lnTo>
                    <a:pt x="5709" y="119"/>
                  </a:lnTo>
                  <a:lnTo>
                    <a:pt x="5705" y="111"/>
                  </a:lnTo>
                  <a:lnTo>
                    <a:pt x="5698" y="103"/>
                  </a:lnTo>
                  <a:lnTo>
                    <a:pt x="5688" y="89"/>
                  </a:lnTo>
                  <a:lnTo>
                    <a:pt x="5682" y="83"/>
                  </a:lnTo>
                  <a:lnTo>
                    <a:pt x="5675" y="77"/>
                  </a:lnTo>
                  <a:lnTo>
                    <a:pt x="5662" y="65"/>
                  </a:lnTo>
                  <a:lnTo>
                    <a:pt x="5648" y="55"/>
                  </a:lnTo>
                  <a:lnTo>
                    <a:pt x="5640" y="50"/>
                  </a:lnTo>
                  <a:lnTo>
                    <a:pt x="5633" y="45"/>
                  </a:lnTo>
                  <a:lnTo>
                    <a:pt x="5617" y="38"/>
                  </a:lnTo>
                  <a:lnTo>
                    <a:pt x="5600" y="31"/>
                  </a:lnTo>
                  <a:lnTo>
                    <a:pt x="5582" y="25"/>
                  </a:lnTo>
                  <a:lnTo>
                    <a:pt x="5564" y="19"/>
                  </a:lnTo>
                  <a:lnTo>
                    <a:pt x="5543" y="15"/>
                  </a:lnTo>
                  <a:lnTo>
                    <a:pt x="5524" y="11"/>
                  </a:lnTo>
                  <a:lnTo>
                    <a:pt x="5502" y="8"/>
                  </a:lnTo>
                  <a:lnTo>
                    <a:pt x="5479" y="5"/>
                  </a:lnTo>
                  <a:lnTo>
                    <a:pt x="5456" y="4"/>
                  </a:lnTo>
                  <a:lnTo>
                    <a:pt x="5432" y="2"/>
                  </a:lnTo>
                  <a:lnTo>
                    <a:pt x="5406" y="2"/>
                  </a:lnTo>
                  <a:lnTo>
                    <a:pt x="5381" y="0"/>
                  </a:lnTo>
                  <a:lnTo>
                    <a:pt x="5326" y="0"/>
                  </a:lnTo>
                  <a:lnTo>
                    <a:pt x="4768" y="0"/>
                  </a:lnTo>
                  <a:lnTo>
                    <a:pt x="4768" y="681"/>
                  </a:lnTo>
                  <a:lnTo>
                    <a:pt x="4768" y="1362"/>
                  </a:lnTo>
                  <a:lnTo>
                    <a:pt x="5106" y="1362"/>
                  </a:lnTo>
                  <a:lnTo>
                    <a:pt x="5106" y="899"/>
                  </a:lnTo>
                  <a:lnTo>
                    <a:pt x="5324" y="899"/>
                  </a:lnTo>
                  <a:lnTo>
                    <a:pt x="5350" y="899"/>
                  </a:lnTo>
                  <a:lnTo>
                    <a:pt x="5377" y="898"/>
                  </a:lnTo>
                  <a:lnTo>
                    <a:pt x="5403" y="898"/>
                  </a:lnTo>
                  <a:lnTo>
                    <a:pt x="5428" y="897"/>
                  </a:lnTo>
                  <a:lnTo>
                    <a:pt x="5451" y="894"/>
                  </a:lnTo>
                  <a:lnTo>
                    <a:pt x="5474" y="892"/>
                  </a:lnTo>
                  <a:lnTo>
                    <a:pt x="5496" y="888"/>
                  </a:lnTo>
                  <a:lnTo>
                    <a:pt x="5518" y="885"/>
                  </a:lnTo>
                  <a:lnTo>
                    <a:pt x="5538" y="880"/>
                  </a:lnTo>
                  <a:lnTo>
                    <a:pt x="5558" y="875"/>
                  </a:lnTo>
                  <a:lnTo>
                    <a:pt x="5566" y="871"/>
                  </a:lnTo>
                  <a:lnTo>
                    <a:pt x="5576" y="868"/>
                  </a:lnTo>
                  <a:lnTo>
                    <a:pt x="5594" y="860"/>
                  </a:lnTo>
                  <a:lnTo>
                    <a:pt x="5610" y="853"/>
                  </a:lnTo>
                  <a:lnTo>
                    <a:pt x="5627" y="843"/>
                  </a:lnTo>
                  <a:lnTo>
                    <a:pt x="5641" y="833"/>
                  </a:lnTo>
                  <a:lnTo>
                    <a:pt x="5656" y="822"/>
                  </a:lnTo>
                  <a:lnTo>
                    <a:pt x="5663" y="816"/>
                  </a:lnTo>
                  <a:lnTo>
                    <a:pt x="5669" y="808"/>
                  </a:lnTo>
                  <a:lnTo>
                    <a:pt x="5682" y="795"/>
                  </a:lnTo>
                  <a:lnTo>
                    <a:pt x="5694" y="779"/>
                  </a:lnTo>
                  <a:lnTo>
                    <a:pt x="5705" y="763"/>
                  </a:lnTo>
                  <a:lnTo>
                    <a:pt x="5714" y="745"/>
                  </a:lnTo>
                  <a:lnTo>
                    <a:pt x="5719" y="736"/>
                  </a:lnTo>
                  <a:lnTo>
                    <a:pt x="5724" y="726"/>
                  </a:lnTo>
                  <a:lnTo>
                    <a:pt x="5728" y="715"/>
                  </a:lnTo>
                  <a:lnTo>
                    <a:pt x="5732" y="704"/>
                  </a:lnTo>
                  <a:lnTo>
                    <a:pt x="5740" y="681"/>
                  </a:lnTo>
                  <a:lnTo>
                    <a:pt x="5746" y="657"/>
                  </a:lnTo>
                  <a:lnTo>
                    <a:pt x="5752" y="631"/>
                  </a:lnTo>
                  <a:lnTo>
                    <a:pt x="5757" y="604"/>
                  </a:lnTo>
                  <a:lnTo>
                    <a:pt x="5760" y="575"/>
                  </a:lnTo>
                  <a:lnTo>
                    <a:pt x="5764" y="543"/>
                  </a:lnTo>
                  <a:lnTo>
                    <a:pt x="5766" y="509"/>
                  </a:lnTo>
                  <a:lnTo>
                    <a:pt x="5768" y="474"/>
                  </a:lnTo>
                  <a:lnTo>
                    <a:pt x="5769" y="436"/>
                  </a:lnTo>
                  <a:close/>
                  <a:moveTo>
                    <a:pt x="6210" y="0"/>
                  </a:moveTo>
                  <a:lnTo>
                    <a:pt x="5869" y="0"/>
                  </a:lnTo>
                  <a:lnTo>
                    <a:pt x="5869" y="681"/>
                  </a:lnTo>
                  <a:lnTo>
                    <a:pt x="5869" y="1362"/>
                  </a:lnTo>
                  <a:lnTo>
                    <a:pt x="6210" y="1362"/>
                  </a:lnTo>
                  <a:lnTo>
                    <a:pt x="6210" y="681"/>
                  </a:lnTo>
                  <a:lnTo>
                    <a:pt x="62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>
                <a:solidFill>
                  <a:prstClr val="black"/>
                </a:solidFill>
              </a:endParaRPr>
            </a:p>
          </p:txBody>
        </p:sp>
        <p:grpSp>
          <p:nvGrpSpPr>
            <p:cNvPr id="14" name="Group 13"/>
            <p:cNvGrpSpPr/>
            <p:nvPr userDrawn="1"/>
          </p:nvGrpSpPr>
          <p:grpSpPr>
            <a:xfrm>
              <a:off x="4427538" y="3003550"/>
              <a:ext cx="647700" cy="646113"/>
              <a:chOff x="4427538" y="3003550"/>
              <a:chExt cx="647700" cy="646113"/>
            </a:xfrm>
          </p:grpSpPr>
          <p:sp>
            <p:nvSpPr>
              <p:cNvPr id="15" name="Freeform 22"/>
              <p:cNvSpPr>
                <a:spLocks/>
              </p:cNvSpPr>
              <p:nvPr userDrawn="1"/>
            </p:nvSpPr>
            <p:spPr bwMode="auto">
              <a:xfrm>
                <a:off x="4427538" y="3003550"/>
                <a:ext cx="647700" cy="646113"/>
              </a:xfrm>
              <a:custGeom>
                <a:avLst/>
                <a:gdLst>
                  <a:gd name="T0" fmla="*/ 2037 w 2040"/>
                  <a:gd name="T1" fmla="*/ 1097 h 2037"/>
                  <a:gd name="T2" fmla="*/ 2024 w 2040"/>
                  <a:gd name="T3" fmla="*/ 1199 h 2037"/>
                  <a:gd name="T4" fmla="*/ 2001 w 2040"/>
                  <a:gd name="T5" fmla="*/ 1297 h 2037"/>
                  <a:gd name="T6" fmla="*/ 1969 w 2040"/>
                  <a:gd name="T7" fmla="*/ 1391 h 2037"/>
                  <a:gd name="T8" fmla="*/ 1928 w 2040"/>
                  <a:gd name="T9" fmla="*/ 1482 h 2037"/>
                  <a:gd name="T10" fmla="*/ 1880 w 2040"/>
                  <a:gd name="T11" fmla="*/ 1567 h 2037"/>
                  <a:gd name="T12" fmla="*/ 1823 w 2040"/>
                  <a:gd name="T13" fmla="*/ 1647 h 2037"/>
                  <a:gd name="T14" fmla="*/ 1758 w 2040"/>
                  <a:gd name="T15" fmla="*/ 1721 h 2037"/>
                  <a:gd name="T16" fmla="*/ 1669 w 2040"/>
                  <a:gd name="T17" fmla="*/ 1804 h 2037"/>
                  <a:gd name="T18" fmla="*/ 1590 w 2040"/>
                  <a:gd name="T19" fmla="*/ 1863 h 2037"/>
                  <a:gd name="T20" fmla="*/ 1484 w 2040"/>
                  <a:gd name="T21" fmla="*/ 1926 h 2037"/>
                  <a:gd name="T22" fmla="*/ 1395 w 2040"/>
                  <a:gd name="T23" fmla="*/ 1967 h 2037"/>
                  <a:gd name="T24" fmla="*/ 1299 w 2040"/>
                  <a:gd name="T25" fmla="*/ 1998 h 2037"/>
                  <a:gd name="T26" fmla="*/ 1200 w 2040"/>
                  <a:gd name="T27" fmla="*/ 2021 h 2037"/>
                  <a:gd name="T28" fmla="*/ 1099 w 2040"/>
                  <a:gd name="T29" fmla="*/ 2035 h 2037"/>
                  <a:gd name="T30" fmla="*/ 993 w 2040"/>
                  <a:gd name="T31" fmla="*/ 2037 h 2037"/>
                  <a:gd name="T32" fmla="*/ 890 w 2040"/>
                  <a:gd name="T33" fmla="*/ 2029 h 2037"/>
                  <a:gd name="T34" fmla="*/ 789 w 2040"/>
                  <a:gd name="T35" fmla="*/ 2012 h 2037"/>
                  <a:gd name="T36" fmla="*/ 692 w 2040"/>
                  <a:gd name="T37" fmla="*/ 1984 h 2037"/>
                  <a:gd name="T38" fmla="*/ 600 w 2040"/>
                  <a:gd name="T39" fmla="*/ 1947 h 2037"/>
                  <a:gd name="T40" fmla="*/ 513 w 2040"/>
                  <a:gd name="T41" fmla="*/ 1903 h 2037"/>
                  <a:gd name="T42" fmla="*/ 429 w 2040"/>
                  <a:gd name="T43" fmla="*/ 1849 h 2037"/>
                  <a:gd name="T44" fmla="*/ 353 w 2040"/>
                  <a:gd name="T45" fmla="*/ 1789 h 2037"/>
                  <a:gd name="T46" fmla="*/ 281 w 2040"/>
                  <a:gd name="T47" fmla="*/ 1721 h 2037"/>
                  <a:gd name="T48" fmla="*/ 203 w 2040"/>
                  <a:gd name="T49" fmla="*/ 1628 h 2037"/>
                  <a:gd name="T50" fmla="*/ 136 w 2040"/>
                  <a:gd name="T51" fmla="*/ 1526 h 2037"/>
                  <a:gd name="T52" fmla="*/ 90 w 2040"/>
                  <a:gd name="T53" fmla="*/ 1437 h 2037"/>
                  <a:gd name="T54" fmla="*/ 53 w 2040"/>
                  <a:gd name="T55" fmla="*/ 1345 h 2037"/>
                  <a:gd name="T56" fmla="*/ 27 w 2040"/>
                  <a:gd name="T57" fmla="*/ 1248 h 2037"/>
                  <a:gd name="T58" fmla="*/ 8 w 2040"/>
                  <a:gd name="T59" fmla="*/ 1148 h 2037"/>
                  <a:gd name="T60" fmla="*/ 0 w 2040"/>
                  <a:gd name="T61" fmla="*/ 1045 h 2037"/>
                  <a:gd name="T62" fmla="*/ 4 w 2040"/>
                  <a:gd name="T63" fmla="*/ 940 h 2037"/>
                  <a:gd name="T64" fmla="*/ 16 w 2040"/>
                  <a:gd name="T65" fmla="*/ 838 h 2037"/>
                  <a:gd name="T66" fmla="*/ 39 w 2040"/>
                  <a:gd name="T67" fmla="*/ 740 h 2037"/>
                  <a:gd name="T68" fmla="*/ 70 w 2040"/>
                  <a:gd name="T69" fmla="*/ 645 h 2037"/>
                  <a:gd name="T70" fmla="*/ 112 w 2040"/>
                  <a:gd name="T71" fmla="*/ 554 h 2037"/>
                  <a:gd name="T72" fmla="*/ 161 w 2040"/>
                  <a:gd name="T73" fmla="*/ 470 h 2037"/>
                  <a:gd name="T74" fmla="*/ 218 w 2040"/>
                  <a:gd name="T75" fmla="*/ 390 h 2037"/>
                  <a:gd name="T76" fmla="*/ 281 w 2040"/>
                  <a:gd name="T77" fmla="*/ 316 h 2037"/>
                  <a:gd name="T78" fmla="*/ 371 w 2040"/>
                  <a:gd name="T79" fmla="*/ 232 h 2037"/>
                  <a:gd name="T80" fmla="*/ 450 w 2040"/>
                  <a:gd name="T81" fmla="*/ 174 h 2037"/>
                  <a:gd name="T82" fmla="*/ 555 w 2040"/>
                  <a:gd name="T83" fmla="*/ 111 h 2037"/>
                  <a:gd name="T84" fmla="*/ 646 w 2040"/>
                  <a:gd name="T85" fmla="*/ 70 h 2037"/>
                  <a:gd name="T86" fmla="*/ 741 w 2040"/>
                  <a:gd name="T87" fmla="*/ 38 h 2037"/>
                  <a:gd name="T88" fmla="*/ 839 w 2040"/>
                  <a:gd name="T89" fmla="*/ 15 h 2037"/>
                  <a:gd name="T90" fmla="*/ 941 w 2040"/>
                  <a:gd name="T91" fmla="*/ 2 h 2037"/>
                  <a:gd name="T92" fmla="*/ 1046 w 2040"/>
                  <a:gd name="T93" fmla="*/ 0 h 2037"/>
                  <a:gd name="T94" fmla="*/ 1150 w 2040"/>
                  <a:gd name="T95" fmla="*/ 8 h 2037"/>
                  <a:gd name="T96" fmla="*/ 1250 w 2040"/>
                  <a:gd name="T97" fmla="*/ 25 h 2037"/>
                  <a:gd name="T98" fmla="*/ 1347 w 2040"/>
                  <a:gd name="T99" fmla="*/ 53 h 2037"/>
                  <a:gd name="T100" fmla="*/ 1439 w 2040"/>
                  <a:gd name="T101" fmla="*/ 89 h 2037"/>
                  <a:gd name="T102" fmla="*/ 1528 w 2040"/>
                  <a:gd name="T103" fmla="*/ 134 h 2037"/>
                  <a:gd name="T104" fmla="*/ 1610 w 2040"/>
                  <a:gd name="T105" fmla="*/ 187 h 2037"/>
                  <a:gd name="T106" fmla="*/ 1688 w 2040"/>
                  <a:gd name="T107" fmla="*/ 248 h 2037"/>
                  <a:gd name="T108" fmla="*/ 1758 w 2040"/>
                  <a:gd name="T109" fmla="*/ 316 h 2037"/>
                  <a:gd name="T110" fmla="*/ 1837 w 2040"/>
                  <a:gd name="T111" fmla="*/ 409 h 2037"/>
                  <a:gd name="T112" fmla="*/ 1905 w 2040"/>
                  <a:gd name="T113" fmla="*/ 511 h 2037"/>
                  <a:gd name="T114" fmla="*/ 1950 w 2040"/>
                  <a:gd name="T115" fmla="*/ 599 h 2037"/>
                  <a:gd name="T116" fmla="*/ 1986 w 2040"/>
                  <a:gd name="T117" fmla="*/ 691 h 2037"/>
                  <a:gd name="T118" fmla="*/ 2014 w 2040"/>
                  <a:gd name="T119" fmla="*/ 788 h 2037"/>
                  <a:gd name="T120" fmla="*/ 2031 w 2040"/>
                  <a:gd name="T121" fmla="*/ 889 h 2037"/>
                  <a:gd name="T122" fmla="*/ 2040 w 2040"/>
                  <a:gd name="T123" fmla="*/ 992 h 20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040" h="2037">
                    <a:moveTo>
                      <a:pt x="2040" y="1018"/>
                    </a:moveTo>
                    <a:lnTo>
                      <a:pt x="2040" y="1045"/>
                    </a:lnTo>
                    <a:lnTo>
                      <a:pt x="2038" y="1070"/>
                    </a:lnTo>
                    <a:lnTo>
                      <a:pt x="2037" y="1097"/>
                    </a:lnTo>
                    <a:lnTo>
                      <a:pt x="2035" y="1122"/>
                    </a:lnTo>
                    <a:lnTo>
                      <a:pt x="2031" y="1148"/>
                    </a:lnTo>
                    <a:lnTo>
                      <a:pt x="2029" y="1173"/>
                    </a:lnTo>
                    <a:lnTo>
                      <a:pt x="2024" y="1199"/>
                    </a:lnTo>
                    <a:lnTo>
                      <a:pt x="2019" y="1223"/>
                    </a:lnTo>
                    <a:lnTo>
                      <a:pt x="2014" y="1248"/>
                    </a:lnTo>
                    <a:lnTo>
                      <a:pt x="2008" y="1273"/>
                    </a:lnTo>
                    <a:lnTo>
                      <a:pt x="2001" y="1297"/>
                    </a:lnTo>
                    <a:lnTo>
                      <a:pt x="1994" y="1321"/>
                    </a:lnTo>
                    <a:lnTo>
                      <a:pt x="1986" y="1345"/>
                    </a:lnTo>
                    <a:lnTo>
                      <a:pt x="1978" y="1368"/>
                    </a:lnTo>
                    <a:lnTo>
                      <a:pt x="1969" y="1391"/>
                    </a:lnTo>
                    <a:lnTo>
                      <a:pt x="1960" y="1414"/>
                    </a:lnTo>
                    <a:lnTo>
                      <a:pt x="1950" y="1437"/>
                    </a:lnTo>
                    <a:lnTo>
                      <a:pt x="1939" y="1460"/>
                    </a:lnTo>
                    <a:lnTo>
                      <a:pt x="1928" y="1482"/>
                    </a:lnTo>
                    <a:lnTo>
                      <a:pt x="1917" y="1504"/>
                    </a:lnTo>
                    <a:lnTo>
                      <a:pt x="1905" y="1526"/>
                    </a:lnTo>
                    <a:lnTo>
                      <a:pt x="1892" y="1546"/>
                    </a:lnTo>
                    <a:lnTo>
                      <a:pt x="1880" y="1567"/>
                    </a:lnTo>
                    <a:lnTo>
                      <a:pt x="1866" y="1588"/>
                    </a:lnTo>
                    <a:lnTo>
                      <a:pt x="1852" y="1608"/>
                    </a:lnTo>
                    <a:lnTo>
                      <a:pt x="1837" y="1628"/>
                    </a:lnTo>
                    <a:lnTo>
                      <a:pt x="1823" y="1647"/>
                    </a:lnTo>
                    <a:lnTo>
                      <a:pt x="1807" y="1666"/>
                    </a:lnTo>
                    <a:lnTo>
                      <a:pt x="1791" y="1685"/>
                    </a:lnTo>
                    <a:lnTo>
                      <a:pt x="1775" y="1704"/>
                    </a:lnTo>
                    <a:lnTo>
                      <a:pt x="1758" y="1721"/>
                    </a:lnTo>
                    <a:lnTo>
                      <a:pt x="1741" y="1739"/>
                    </a:lnTo>
                    <a:lnTo>
                      <a:pt x="1723" y="1756"/>
                    </a:lnTo>
                    <a:lnTo>
                      <a:pt x="1706" y="1773"/>
                    </a:lnTo>
                    <a:lnTo>
                      <a:pt x="1669" y="1804"/>
                    </a:lnTo>
                    <a:lnTo>
                      <a:pt x="1649" y="1820"/>
                    </a:lnTo>
                    <a:lnTo>
                      <a:pt x="1630" y="1835"/>
                    </a:lnTo>
                    <a:lnTo>
                      <a:pt x="1610" y="1849"/>
                    </a:lnTo>
                    <a:lnTo>
                      <a:pt x="1590" y="1863"/>
                    </a:lnTo>
                    <a:lnTo>
                      <a:pt x="1549" y="1889"/>
                    </a:lnTo>
                    <a:lnTo>
                      <a:pt x="1528" y="1903"/>
                    </a:lnTo>
                    <a:lnTo>
                      <a:pt x="1506" y="1915"/>
                    </a:lnTo>
                    <a:lnTo>
                      <a:pt x="1484" y="1926"/>
                    </a:lnTo>
                    <a:lnTo>
                      <a:pt x="1462" y="1936"/>
                    </a:lnTo>
                    <a:lnTo>
                      <a:pt x="1439" y="1947"/>
                    </a:lnTo>
                    <a:lnTo>
                      <a:pt x="1418" y="1957"/>
                    </a:lnTo>
                    <a:lnTo>
                      <a:pt x="1395" y="1967"/>
                    </a:lnTo>
                    <a:lnTo>
                      <a:pt x="1370" y="1975"/>
                    </a:lnTo>
                    <a:lnTo>
                      <a:pt x="1347" y="1984"/>
                    </a:lnTo>
                    <a:lnTo>
                      <a:pt x="1323" y="1991"/>
                    </a:lnTo>
                    <a:lnTo>
                      <a:pt x="1299" y="1998"/>
                    </a:lnTo>
                    <a:lnTo>
                      <a:pt x="1274" y="2006"/>
                    </a:lnTo>
                    <a:lnTo>
                      <a:pt x="1250" y="2012"/>
                    </a:lnTo>
                    <a:lnTo>
                      <a:pt x="1226" y="2016"/>
                    </a:lnTo>
                    <a:lnTo>
                      <a:pt x="1200" y="2021"/>
                    </a:lnTo>
                    <a:lnTo>
                      <a:pt x="1175" y="2025"/>
                    </a:lnTo>
                    <a:lnTo>
                      <a:pt x="1150" y="2029"/>
                    </a:lnTo>
                    <a:lnTo>
                      <a:pt x="1124" y="2032"/>
                    </a:lnTo>
                    <a:lnTo>
                      <a:pt x="1099" y="2035"/>
                    </a:lnTo>
                    <a:lnTo>
                      <a:pt x="1072" y="2036"/>
                    </a:lnTo>
                    <a:lnTo>
                      <a:pt x="1046" y="2037"/>
                    </a:lnTo>
                    <a:lnTo>
                      <a:pt x="1020" y="2037"/>
                    </a:lnTo>
                    <a:lnTo>
                      <a:pt x="993" y="2037"/>
                    </a:lnTo>
                    <a:lnTo>
                      <a:pt x="968" y="2036"/>
                    </a:lnTo>
                    <a:lnTo>
                      <a:pt x="941" y="2035"/>
                    </a:lnTo>
                    <a:lnTo>
                      <a:pt x="916" y="2032"/>
                    </a:lnTo>
                    <a:lnTo>
                      <a:pt x="890" y="2029"/>
                    </a:lnTo>
                    <a:lnTo>
                      <a:pt x="865" y="2025"/>
                    </a:lnTo>
                    <a:lnTo>
                      <a:pt x="839" y="2021"/>
                    </a:lnTo>
                    <a:lnTo>
                      <a:pt x="815" y="2016"/>
                    </a:lnTo>
                    <a:lnTo>
                      <a:pt x="789" y="2012"/>
                    </a:lnTo>
                    <a:lnTo>
                      <a:pt x="765" y="2006"/>
                    </a:lnTo>
                    <a:lnTo>
                      <a:pt x="741" y="1998"/>
                    </a:lnTo>
                    <a:lnTo>
                      <a:pt x="717" y="1991"/>
                    </a:lnTo>
                    <a:lnTo>
                      <a:pt x="692" y="1984"/>
                    </a:lnTo>
                    <a:lnTo>
                      <a:pt x="669" y="1975"/>
                    </a:lnTo>
                    <a:lnTo>
                      <a:pt x="646" y="1967"/>
                    </a:lnTo>
                    <a:lnTo>
                      <a:pt x="623" y="1957"/>
                    </a:lnTo>
                    <a:lnTo>
                      <a:pt x="600" y="1947"/>
                    </a:lnTo>
                    <a:lnTo>
                      <a:pt x="578" y="1936"/>
                    </a:lnTo>
                    <a:lnTo>
                      <a:pt x="555" y="1926"/>
                    </a:lnTo>
                    <a:lnTo>
                      <a:pt x="534" y="1915"/>
                    </a:lnTo>
                    <a:lnTo>
                      <a:pt x="513" y="1903"/>
                    </a:lnTo>
                    <a:lnTo>
                      <a:pt x="491" y="1889"/>
                    </a:lnTo>
                    <a:lnTo>
                      <a:pt x="470" y="1877"/>
                    </a:lnTo>
                    <a:lnTo>
                      <a:pt x="450" y="1863"/>
                    </a:lnTo>
                    <a:lnTo>
                      <a:pt x="429" y="1849"/>
                    </a:lnTo>
                    <a:lnTo>
                      <a:pt x="410" y="1835"/>
                    </a:lnTo>
                    <a:lnTo>
                      <a:pt x="390" y="1820"/>
                    </a:lnTo>
                    <a:lnTo>
                      <a:pt x="371" y="1804"/>
                    </a:lnTo>
                    <a:lnTo>
                      <a:pt x="353" y="1789"/>
                    </a:lnTo>
                    <a:lnTo>
                      <a:pt x="335" y="1773"/>
                    </a:lnTo>
                    <a:lnTo>
                      <a:pt x="316" y="1756"/>
                    </a:lnTo>
                    <a:lnTo>
                      <a:pt x="298" y="1739"/>
                    </a:lnTo>
                    <a:lnTo>
                      <a:pt x="281" y="1721"/>
                    </a:lnTo>
                    <a:lnTo>
                      <a:pt x="266" y="1704"/>
                    </a:lnTo>
                    <a:lnTo>
                      <a:pt x="233" y="1666"/>
                    </a:lnTo>
                    <a:lnTo>
                      <a:pt x="218" y="1647"/>
                    </a:lnTo>
                    <a:lnTo>
                      <a:pt x="203" y="1628"/>
                    </a:lnTo>
                    <a:lnTo>
                      <a:pt x="188" y="1608"/>
                    </a:lnTo>
                    <a:lnTo>
                      <a:pt x="175" y="1588"/>
                    </a:lnTo>
                    <a:lnTo>
                      <a:pt x="148" y="1546"/>
                    </a:lnTo>
                    <a:lnTo>
                      <a:pt x="136" y="1526"/>
                    </a:lnTo>
                    <a:lnTo>
                      <a:pt x="124" y="1504"/>
                    </a:lnTo>
                    <a:lnTo>
                      <a:pt x="112" y="1482"/>
                    </a:lnTo>
                    <a:lnTo>
                      <a:pt x="101" y="1460"/>
                    </a:lnTo>
                    <a:lnTo>
                      <a:pt x="90" y="1437"/>
                    </a:lnTo>
                    <a:lnTo>
                      <a:pt x="80" y="1414"/>
                    </a:lnTo>
                    <a:lnTo>
                      <a:pt x="70" y="1391"/>
                    </a:lnTo>
                    <a:lnTo>
                      <a:pt x="62" y="1368"/>
                    </a:lnTo>
                    <a:lnTo>
                      <a:pt x="53" y="1345"/>
                    </a:lnTo>
                    <a:lnTo>
                      <a:pt x="46" y="1321"/>
                    </a:lnTo>
                    <a:lnTo>
                      <a:pt x="39" y="1297"/>
                    </a:lnTo>
                    <a:lnTo>
                      <a:pt x="33" y="1273"/>
                    </a:lnTo>
                    <a:lnTo>
                      <a:pt x="27" y="1248"/>
                    </a:lnTo>
                    <a:lnTo>
                      <a:pt x="21" y="1223"/>
                    </a:lnTo>
                    <a:lnTo>
                      <a:pt x="16" y="1199"/>
                    </a:lnTo>
                    <a:lnTo>
                      <a:pt x="12" y="1173"/>
                    </a:lnTo>
                    <a:lnTo>
                      <a:pt x="8" y="1148"/>
                    </a:lnTo>
                    <a:lnTo>
                      <a:pt x="5" y="1122"/>
                    </a:lnTo>
                    <a:lnTo>
                      <a:pt x="4" y="1097"/>
                    </a:lnTo>
                    <a:lnTo>
                      <a:pt x="1" y="1070"/>
                    </a:lnTo>
                    <a:lnTo>
                      <a:pt x="0" y="1045"/>
                    </a:lnTo>
                    <a:lnTo>
                      <a:pt x="0" y="1018"/>
                    </a:lnTo>
                    <a:lnTo>
                      <a:pt x="0" y="992"/>
                    </a:lnTo>
                    <a:lnTo>
                      <a:pt x="1" y="966"/>
                    </a:lnTo>
                    <a:lnTo>
                      <a:pt x="4" y="940"/>
                    </a:lnTo>
                    <a:lnTo>
                      <a:pt x="5" y="914"/>
                    </a:lnTo>
                    <a:lnTo>
                      <a:pt x="8" y="889"/>
                    </a:lnTo>
                    <a:lnTo>
                      <a:pt x="12" y="863"/>
                    </a:lnTo>
                    <a:lnTo>
                      <a:pt x="16" y="838"/>
                    </a:lnTo>
                    <a:lnTo>
                      <a:pt x="21" y="812"/>
                    </a:lnTo>
                    <a:lnTo>
                      <a:pt x="27" y="788"/>
                    </a:lnTo>
                    <a:lnTo>
                      <a:pt x="33" y="764"/>
                    </a:lnTo>
                    <a:lnTo>
                      <a:pt x="39" y="740"/>
                    </a:lnTo>
                    <a:lnTo>
                      <a:pt x="46" y="715"/>
                    </a:lnTo>
                    <a:lnTo>
                      <a:pt x="53" y="691"/>
                    </a:lnTo>
                    <a:lnTo>
                      <a:pt x="62" y="668"/>
                    </a:lnTo>
                    <a:lnTo>
                      <a:pt x="70" y="645"/>
                    </a:lnTo>
                    <a:lnTo>
                      <a:pt x="80" y="622"/>
                    </a:lnTo>
                    <a:lnTo>
                      <a:pt x="90" y="599"/>
                    </a:lnTo>
                    <a:lnTo>
                      <a:pt x="101" y="576"/>
                    </a:lnTo>
                    <a:lnTo>
                      <a:pt x="112" y="554"/>
                    </a:lnTo>
                    <a:lnTo>
                      <a:pt x="124" y="533"/>
                    </a:lnTo>
                    <a:lnTo>
                      <a:pt x="136" y="511"/>
                    </a:lnTo>
                    <a:lnTo>
                      <a:pt x="148" y="490"/>
                    </a:lnTo>
                    <a:lnTo>
                      <a:pt x="161" y="470"/>
                    </a:lnTo>
                    <a:lnTo>
                      <a:pt x="175" y="449"/>
                    </a:lnTo>
                    <a:lnTo>
                      <a:pt x="188" y="428"/>
                    </a:lnTo>
                    <a:lnTo>
                      <a:pt x="203" y="409"/>
                    </a:lnTo>
                    <a:lnTo>
                      <a:pt x="218" y="390"/>
                    </a:lnTo>
                    <a:lnTo>
                      <a:pt x="233" y="370"/>
                    </a:lnTo>
                    <a:lnTo>
                      <a:pt x="249" y="352"/>
                    </a:lnTo>
                    <a:lnTo>
                      <a:pt x="266" y="333"/>
                    </a:lnTo>
                    <a:lnTo>
                      <a:pt x="281" y="316"/>
                    </a:lnTo>
                    <a:lnTo>
                      <a:pt x="298" y="298"/>
                    </a:lnTo>
                    <a:lnTo>
                      <a:pt x="316" y="281"/>
                    </a:lnTo>
                    <a:lnTo>
                      <a:pt x="335" y="264"/>
                    </a:lnTo>
                    <a:lnTo>
                      <a:pt x="371" y="232"/>
                    </a:lnTo>
                    <a:lnTo>
                      <a:pt x="390" y="216"/>
                    </a:lnTo>
                    <a:lnTo>
                      <a:pt x="410" y="202"/>
                    </a:lnTo>
                    <a:lnTo>
                      <a:pt x="429" y="187"/>
                    </a:lnTo>
                    <a:lnTo>
                      <a:pt x="450" y="174"/>
                    </a:lnTo>
                    <a:lnTo>
                      <a:pt x="491" y="147"/>
                    </a:lnTo>
                    <a:lnTo>
                      <a:pt x="513" y="134"/>
                    </a:lnTo>
                    <a:lnTo>
                      <a:pt x="534" y="122"/>
                    </a:lnTo>
                    <a:lnTo>
                      <a:pt x="555" y="111"/>
                    </a:lnTo>
                    <a:lnTo>
                      <a:pt x="578" y="100"/>
                    </a:lnTo>
                    <a:lnTo>
                      <a:pt x="600" y="89"/>
                    </a:lnTo>
                    <a:lnTo>
                      <a:pt x="623" y="80"/>
                    </a:lnTo>
                    <a:lnTo>
                      <a:pt x="646" y="70"/>
                    </a:lnTo>
                    <a:lnTo>
                      <a:pt x="669" y="61"/>
                    </a:lnTo>
                    <a:lnTo>
                      <a:pt x="692" y="53"/>
                    </a:lnTo>
                    <a:lnTo>
                      <a:pt x="717" y="46"/>
                    </a:lnTo>
                    <a:lnTo>
                      <a:pt x="741" y="38"/>
                    </a:lnTo>
                    <a:lnTo>
                      <a:pt x="765" y="31"/>
                    </a:lnTo>
                    <a:lnTo>
                      <a:pt x="789" y="25"/>
                    </a:lnTo>
                    <a:lnTo>
                      <a:pt x="815" y="20"/>
                    </a:lnTo>
                    <a:lnTo>
                      <a:pt x="839" y="15"/>
                    </a:lnTo>
                    <a:lnTo>
                      <a:pt x="865" y="12"/>
                    </a:lnTo>
                    <a:lnTo>
                      <a:pt x="890" y="8"/>
                    </a:lnTo>
                    <a:lnTo>
                      <a:pt x="916" y="4"/>
                    </a:lnTo>
                    <a:lnTo>
                      <a:pt x="941" y="2"/>
                    </a:lnTo>
                    <a:lnTo>
                      <a:pt x="968" y="1"/>
                    </a:lnTo>
                    <a:lnTo>
                      <a:pt x="993" y="0"/>
                    </a:lnTo>
                    <a:lnTo>
                      <a:pt x="1020" y="0"/>
                    </a:lnTo>
                    <a:lnTo>
                      <a:pt x="1046" y="0"/>
                    </a:lnTo>
                    <a:lnTo>
                      <a:pt x="1072" y="1"/>
                    </a:lnTo>
                    <a:lnTo>
                      <a:pt x="1099" y="2"/>
                    </a:lnTo>
                    <a:lnTo>
                      <a:pt x="1124" y="4"/>
                    </a:lnTo>
                    <a:lnTo>
                      <a:pt x="1150" y="8"/>
                    </a:lnTo>
                    <a:lnTo>
                      <a:pt x="1175" y="12"/>
                    </a:lnTo>
                    <a:lnTo>
                      <a:pt x="1200" y="15"/>
                    </a:lnTo>
                    <a:lnTo>
                      <a:pt x="1226" y="20"/>
                    </a:lnTo>
                    <a:lnTo>
                      <a:pt x="1250" y="25"/>
                    </a:lnTo>
                    <a:lnTo>
                      <a:pt x="1274" y="31"/>
                    </a:lnTo>
                    <a:lnTo>
                      <a:pt x="1299" y="38"/>
                    </a:lnTo>
                    <a:lnTo>
                      <a:pt x="1323" y="46"/>
                    </a:lnTo>
                    <a:lnTo>
                      <a:pt x="1347" y="53"/>
                    </a:lnTo>
                    <a:lnTo>
                      <a:pt x="1370" y="61"/>
                    </a:lnTo>
                    <a:lnTo>
                      <a:pt x="1395" y="70"/>
                    </a:lnTo>
                    <a:lnTo>
                      <a:pt x="1418" y="80"/>
                    </a:lnTo>
                    <a:lnTo>
                      <a:pt x="1439" y="89"/>
                    </a:lnTo>
                    <a:lnTo>
                      <a:pt x="1462" y="100"/>
                    </a:lnTo>
                    <a:lnTo>
                      <a:pt x="1484" y="111"/>
                    </a:lnTo>
                    <a:lnTo>
                      <a:pt x="1506" y="122"/>
                    </a:lnTo>
                    <a:lnTo>
                      <a:pt x="1528" y="134"/>
                    </a:lnTo>
                    <a:lnTo>
                      <a:pt x="1549" y="147"/>
                    </a:lnTo>
                    <a:lnTo>
                      <a:pt x="1569" y="159"/>
                    </a:lnTo>
                    <a:lnTo>
                      <a:pt x="1590" y="174"/>
                    </a:lnTo>
                    <a:lnTo>
                      <a:pt x="1610" y="187"/>
                    </a:lnTo>
                    <a:lnTo>
                      <a:pt x="1630" y="202"/>
                    </a:lnTo>
                    <a:lnTo>
                      <a:pt x="1649" y="216"/>
                    </a:lnTo>
                    <a:lnTo>
                      <a:pt x="1669" y="232"/>
                    </a:lnTo>
                    <a:lnTo>
                      <a:pt x="1688" y="248"/>
                    </a:lnTo>
                    <a:lnTo>
                      <a:pt x="1706" y="264"/>
                    </a:lnTo>
                    <a:lnTo>
                      <a:pt x="1723" y="281"/>
                    </a:lnTo>
                    <a:lnTo>
                      <a:pt x="1741" y="298"/>
                    </a:lnTo>
                    <a:lnTo>
                      <a:pt x="1758" y="316"/>
                    </a:lnTo>
                    <a:lnTo>
                      <a:pt x="1775" y="333"/>
                    </a:lnTo>
                    <a:lnTo>
                      <a:pt x="1807" y="370"/>
                    </a:lnTo>
                    <a:lnTo>
                      <a:pt x="1823" y="390"/>
                    </a:lnTo>
                    <a:lnTo>
                      <a:pt x="1837" y="409"/>
                    </a:lnTo>
                    <a:lnTo>
                      <a:pt x="1852" y="428"/>
                    </a:lnTo>
                    <a:lnTo>
                      <a:pt x="1866" y="449"/>
                    </a:lnTo>
                    <a:lnTo>
                      <a:pt x="1892" y="490"/>
                    </a:lnTo>
                    <a:lnTo>
                      <a:pt x="1905" y="511"/>
                    </a:lnTo>
                    <a:lnTo>
                      <a:pt x="1917" y="533"/>
                    </a:lnTo>
                    <a:lnTo>
                      <a:pt x="1928" y="554"/>
                    </a:lnTo>
                    <a:lnTo>
                      <a:pt x="1939" y="576"/>
                    </a:lnTo>
                    <a:lnTo>
                      <a:pt x="1950" y="599"/>
                    </a:lnTo>
                    <a:lnTo>
                      <a:pt x="1960" y="622"/>
                    </a:lnTo>
                    <a:lnTo>
                      <a:pt x="1969" y="645"/>
                    </a:lnTo>
                    <a:lnTo>
                      <a:pt x="1978" y="668"/>
                    </a:lnTo>
                    <a:lnTo>
                      <a:pt x="1986" y="691"/>
                    </a:lnTo>
                    <a:lnTo>
                      <a:pt x="1994" y="715"/>
                    </a:lnTo>
                    <a:lnTo>
                      <a:pt x="2001" y="740"/>
                    </a:lnTo>
                    <a:lnTo>
                      <a:pt x="2008" y="764"/>
                    </a:lnTo>
                    <a:lnTo>
                      <a:pt x="2014" y="788"/>
                    </a:lnTo>
                    <a:lnTo>
                      <a:pt x="2019" y="812"/>
                    </a:lnTo>
                    <a:lnTo>
                      <a:pt x="2024" y="838"/>
                    </a:lnTo>
                    <a:lnTo>
                      <a:pt x="2029" y="863"/>
                    </a:lnTo>
                    <a:lnTo>
                      <a:pt x="2031" y="889"/>
                    </a:lnTo>
                    <a:lnTo>
                      <a:pt x="2035" y="914"/>
                    </a:lnTo>
                    <a:lnTo>
                      <a:pt x="2037" y="940"/>
                    </a:lnTo>
                    <a:lnTo>
                      <a:pt x="2038" y="966"/>
                    </a:lnTo>
                    <a:lnTo>
                      <a:pt x="2040" y="992"/>
                    </a:lnTo>
                    <a:lnTo>
                      <a:pt x="2040" y="1018"/>
                    </a:lnTo>
                    <a:close/>
                  </a:path>
                </a:pathLst>
              </a:custGeom>
              <a:solidFill>
                <a:srgbClr val="F4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i-FI" sz="2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23"/>
              <p:cNvSpPr>
                <a:spLocks/>
              </p:cNvSpPr>
              <p:nvPr userDrawn="1"/>
            </p:nvSpPr>
            <p:spPr bwMode="auto">
              <a:xfrm>
                <a:off x="4527550" y="3155950"/>
                <a:ext cx="452437" cy="404813"/>
              </a:xfrm>
              <a:custGeom>
                <a:avLst/>
                <a:gdLst>
                  <a:gd name="T0" fmla="*/ 1234 w 1424"/>
                  <a:gd name="T1" fmla="*/ 489 h 1276"/>
                  <a:gd name="T2" fmla="*/ 1200 w 1424"/>
                  <a:gd name="T3" fmla="*/ 467 h 1276"/>
                  <a:gd name="T4" fmla="*/ 1163 w 1424"/>
                  <a:gd name="T5" fmla="*/ 447 h 1276"/>
                  <a:gd name="T6" fmla="*/ 1126 w 1424"/>
                  <a:gd name="T7" fmla="*/ 429 h 1276"/>
                  <a:gd name="T8" fmla="*/ 1086 w 1424"/>
                  <a:gd name="T9" fmla="*/ 414 h 1276"/>
                  <a:gd name="T10" fmla="*/ 244 w 1424"/>
                  <a:gd name="T11" fmla="*/ 272 h 1276"/>
                  <a:gd name="T12" fmla="*/ 299 w 1424"/>
                  <a:gd name="T13" fmla="*/ 249 h 1276"/>
                  <a:gd name="T14" fmla="*/ 328 w 1424"/>
                  <a:gd name="T15" fmla="*/ 239 h 1276"/>
                  <a:gd name="T16" fmla="*/ 386 w 1424"/>
                  <a:gd name="T17" fmla="*/ 221 h 1276"/>
                  <a:gd name="T18" fmla="*/ 445 w 1424"/>
                  <a:gd name="T19" fmla="*/ 206 h 1276"/>
                  <a:gd name="T20" fmla="*/ 476 w 1424"/>
                  <a:gd name="T21" fmla="*/ 200 h 1276"/>
                  <a:gd name="T22" fmla="*/ 536 w 1424"/>
                  <a:gd name="T23" fmla="*/ 189 h 1276"/>
                  <a:gd name="T24" fmla="*/ 598 w 1424"/>
                  <a:gd name="T25" fmla="*/ 181 h 1276"/>
                  <a:gd name="T26" fmla="*/ 660 w 1424"/>
                  <a:gd name="T27" fmla="*/ 177 h 1276"/>
                  <a:gd name="T28" fmla="*/ 723 w 1424"/>
                  <a:gd name="T29" fmla="*/ 175 h 1276"/>
                  <a:gd name="T30" fmla="*/ 725 w 1424"/>
                  <a:gd name="T31" fmla="*/ 175 h 1276"/>
                  <a:gd name="T32" fmla="*/ 757 w 1424"/>
                  <a:gd name="T33" fmla="*/ 176 h 1276"/>
                  <a:gd name="T34" fmla="*/ 818 w 1424"/>
                  <a:gd name="T35" fmla="*/ 179 h 1276"/>
                  <a:gd name="T36" fmla="*/ 877 w 1424"/>
                  <a:gd name="T37" fmla="*/ 185 h 1276"/>
                  <a:gd name="T38" fmla="*/ 935 w 1424"/>
                  <a:gd name="T39" fmla="*/ 193 h 1276"/>
                  <a:gd name="T40" fmla="*/ 993 w 1424"/>
                  <a:gd name="T41" fmla="*/ 204 h 1276"/>
                  <a:gd name="T42" fmla="*/ 1050 w 1424"/>
                  <a:gd name="T43" fmla="*/ 219 h 1276"/>
                  <a:gd name="T44" fmla="*/ 1105 w 1424"/>
                  <a:gd name="T45" fmla="*/ 235 h 1276"/>
                  <a:gd name="T46" fmla="*/ 1157 w 1424"/>
                  <a:gd name="T47" fmla="*/ 255 h 1276"/>
                  <a:gd name="T48" fmla="*/ 1183 w 1424"/>
                  <a:gd name="T49" fmla="*/ 266 h 1276"/>
                  <a:gd name="T50" fmla="*/ 1221 w 1424"/>
                  <a:gd name="T51" fmla="*/ 283 h 1276"/>
                  <a:gd name="T52" fmla="*/ 1259 w 1424"/>
                  <a:gd name="T53" fmla="*/ 301 h 1276"/>
                  <a:gd name="T54" fmla="*/ 1295 w 1424"/>
                  <a:gd name="T55" fmla="*/ 321 h 1276"/>
                  <a:gd name="T56" fmla="*/ 1331 w 1424"/>
                  <a:gd name="T57" fmla="*/ 343 h 1276"/>
                  <a:gd name="T58" fmla="*/ 1388 w 1424"/>
                  <a:gd name="T59" fmla="*/ 177 h 1276"/>
                  <a:gd name="T60" fmla="*/ 1349 w 1424"/>
                  <a:gd name="T61" fmla="*/ 153 h 1276"/>
                  <a:gd name="T62" fmla="*/ 1309 w 1424"/>
                  <a:gd name="T63" fmla="*/ 133 h 1276"/>
                  <a:gd name="T64" fmla="*/ 1269 w 1424"/>
                  <a:gd name="T65" fmla="*/ 112 h 1276"/>
                  <a:gd name="T66" fmla="*/ 1226 w 1424"/>
                  <a:gd name="T67" fmla="*/ 95 h 1276"/>
                  <a:gd name="T68" fmla="*/ 1184 w 1424"/>
                  <a:gd name="T69" fmla="*/ 78 h 1276"/>
                  <a:gd name="T70" fmla="*/ 1140 w 1424"/>
                  <a:gd name="T71" fmla="*/ 63 h 1276"/>
                  <a:gd name="T72" fmla="*/ 1073 w 1424"/>
                  <a:gd name="T73" fmla="*/ 44 h 1276"/>
                  <a:gd name="T74" fmla="*/ 1006 w 1424"/>
                  <a:gd name="T75" fmla="*/ 28 h 1276"/>
                  <a:gd name="T76" fmla="*/ 959 w 1424"/>
                  <a:gd name="T77" fmla="*/ 20 h 1276"/>
                  <a:gd name="T78" fmla="*/ 913 w 1424"/>
                  <a:gd name="T79" fmla="*/ 13 h 1276"/>
                  <a:gd name="T80" fmla="*/ 866 w 1424"/>
                  <a:gd name="T81" fmla="*/ 7 h 1276"/>
                  <a:gd name="T82" fmla="*/ 772 w 1424"/>
                  <a:gd name="T83" fmla="*/ 0 h 1276"/>
                  <a:gd name="T84" fmla="*/ 677 w 1424"/>
                  <a:gd name="T85" fmla="*/ 0 h 1276"/>
                  <a:gd name="T86" fmla="*/ 628 w 1424"/>
                  <a:gd name="T87" fmla="*/ 3 h 1276"/>
                  <a:gd name="T88" fmla="*/ 580 w 1424"/>
                  <a:gd name="T89" fmla="*/ 8 h 1276"/>
                  <a:gd name="T90" fmla="*/ 533 w 1424"/>
                  <a:gd name="T91" fmla="*/ 13 h 1276"/>
                  <a:gd name="T92" fmla="*/ 484 w 1424"/>
                  <a:gd name="T93" fmla="*/ 20 h 1276"/>
                  <a:gd name="T94" fmla="*/ 437 w 1424"/>
                  <a:gd name="T95" fmla="*/ 28 h 1276"/>
                  <a:gd name="T96" fmla="*/ 390 w 1424"/>
                  <a:gd name="T97" fmla="*/ 39 h 1276"/>
                  <a:gd name="T98" fmla="*/ 320 w 1424"/>
                  <a:gd name="T99" fmla="*/ 57 h 1276"/>
                  <a:gd name="T100" fmla="*/ 253 w 1424"/>
                  <a:gd name="T101" fmla="*/ 79 h 1276"/>
                  <a:gd name="T102" fmla="*/ 208 w 1424"/>
                  <a:gd name="T103" fmla="*/ 96 h 1276"/>
                  <a:gd name="T104" fmla="*/ 165 w 1424"/>
                  <a:gd name="T105" fmla="*/ 114 h 1276"/>
                  <a:gd name="T106" fmla="*/ 101 w 1424"/>
                  <a:gd name="T107" fmla="*/ 146 h 1276"/>
                  <a:gd name="T108" fmla="*/ 40 w 1424"/>
                  <a:gd name="T109" fmla="*/ 180 h 1276"/>
                  <a:gd name="T110" fmla="*/ 0 w 1424"/>
                  <a:gd name="T111" fmla="*/ 205 h 1276"/>
                  <a:gd name="T112" fmla="*/ 712 w 1424"/>
                  <a:gd name="T113" fmla="*/ 1276 h 1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424" h="1276">
                    <a:moveTo>
                      <a:pt x="712" y="1276"/>
                    </a:moveTo>
                    <a:lnTo>
                      <a:pt x="1234" y="489"/>
                    </a:lnTo>
                    <a:lnTo>
                      <a:pt x="1217" y="478"/>
                    </a:lnTo>
                    <a:lnTo>
                      <a:pt x="1200" y="467"/>
                    </a:lnTo>
                    <a:lnTo>
                      <a:pt x="1181" y="457"/>
                    </a:lnTo>
                    <a:lnTo>
                      <a:pt x="1163" y="447"/>
                    </a:lnTo>
                    <a:lnTo>
                      <a:pt x="1145" y="438"/>
                    </a:lnTo>
                    <a:lnTo>
                      <a:pt x="1126" y="429"/>
                    </a:lnTo>
                    <a:lnTo>
                      <a:pt x="1106" y="421"/>
                    </a:lnTo>
                    <a:lnTo>
                      <a:pt x="1086" y="414"/>
                    </a:lnTo>
                    <a:lnTo>
                      <a:pt x="712" y="977"/>
                    </a:lnTo>
                    <a:lnTo>
                      <a:pt x="244" y="272"/>
                    </a:lnTo>
                    <a:lnTo>
                      <a:pt x="271" y="260"/>
                    </a:lnTo>
                    <a:lnTo>
                      <a:pt x="299" y="249"/>
                    </a:lnTo>
                    <a:lnTo>
                      <a:pt x="313" y="244"/>
                    </a:lnTo>
                    <a:lnTo>
                      <a:pt x="328" y="239"/>
                    </a:lnTo>
                    <a:lnTo>
                      <a:pt x="357" y="229"/>
                    </a:lnTo>
                    <a:lnTo>
                      <a:pt x="386" y="221"/>
                    </a:lnTo>
                    <a:lnTo>
                      <a:pt x="415" y="214"/>
                    </a:lnTo>
                    <a:lnTo>
                      <a:pt x="445" y="206"/>
                    </a:lnTo>
                    <a:lnTo>
                      <a:pt x="460" y="203"/>
                    </a:lnTo>
                    <a:lnTo>
                      <a:pt x="476" y="200"/>
                    </a:lnTo>
                    <a:lnTo>
                      <a:pt x="506" y="194"/>
                    </a:lnTo>
                    <a:lnTo>
                      <a:pt x="536" y="189"/>
                    </a:lnTo>
                    <a:lnTo>
                      <a:pt x="567" y="185"/>
                    </a:lnTo>
                    <a:lnTo>
                      <a:pt x="598" y="181"/>
                    </a:lnTo>
                    <a:lnTo>
                      <a:pt x="630" y="179"/>
                    </a:lnTo>
                    <a:lnTo>
                      <a:pt x="660" y="177"/>
                    </a:lnTo>
                    <a:lnTo>
                      <a:pt x="691" y="176"/>
                    </a:lnTo>
                    <a:lnTo>
                      <a:pt x="723" y="175"/>
                    </a:lnTo>
                    <a:lnTo>
                      <a:pt x="724" y="175"/>
                    </a:lnTo>
                    <a:lnTo>
                      <a:pt x="725" y="175"/>
                    </a:lnTo>
                    <a:lnTo>
                      <a:pt x="727" y="175"/>
                    </a:lnTo>
                    <a:lnTo>
                      <a:pt x="757" y="176"/>
                    </a:lnTo>
                    <a:lnTo>
                      <a:pt x="787" y="176"/>
                    </a:lnTo>
                    <a:lnTo>
                      <a:pt x="818" y="179"/>
                    </a:lnTo>
                    <a:lnTo>
                      <a:pt x="847" y="181"/>
                    </a:lnTo>
                    <a:lnTo>
                      <a:pt x="877" y="185"/>
                    </a:lnTo>
                    <a:lnTo>
                      <a:pt x="906" y="188"/>
                    </a:lnTo>
                    <a:lnTo>
                      <a:pt x="935" y="193"/>
                    </a:lnTo>
                    <a:lnTo>
                      <a:pt x="964" y="198"/>
                    </a:lnTo>
                    <a:lnTo>
                      <a:pt x="993" y="204"/>
                    </a:lnTo>
                    <a:lnTo>
                      <a:pt x="1023" y="211"/>
                    </a:lnTo>
                    <a:lnTo>
                      <a:pt x="1050" y="219"/>
                    </a:lnTo>
                    <a:lnTo>
                      <a:pt x="1077" y="227"/>
                    </a:lnTo>
                    <a:lnTo>
                      <a:pt x="1105" y="235"/>
                    </a:lnTo>
                    <a:lnTo>
                      <a:pt x="1132" y="245"/>
                    </a:lnTo>
                    <a:lnTo>
                      <a:pt x="1157" y="255"/>
                    </a:lnTo>
                    <a:lnTo>
                      <a:pt x="1184" y="266"/>
                    </a:lnTo>
                    <a:lnTo>
                      <a:pt x="1183" y="266"/>
                    </a:lnTo>
                    <a:lnTo>
                      <a:pt x="1202" y="274"/>
                    </a:lnTo>
                    <a:lnTo>
                      <a:pt x="1221" y="283"/>
                    </a:lnTo>
                    <a:lnTo>
                      <a:pt x="1241" y="292"/>
                    </a:lnTo>
                    <a:lnTo>
                      <a:pt x="1259" y="301"/>
                    </a:lnTo>
                    <a:lnTo>
                      <a:pt x="1277" y="311"/>
                    </a:lnTo>
                    <a:lnTo>
                      <a:pt x="1295" y="321"/>
                    </a:lnTo>
                    <a:lnTo>
                      <a:pt x="1312" y="332"/>
                    </a:lnTo>
                    <a:lnTo>
                      <a:pt x="1331" y="343"/>
                    </a:lnTo>
                    <a:lnTo>
                      <a:pt x="1424" y="202"/>
                    </a:lnTo>
                    <a:lnTo>
                      <a:pt x="1388" y="177"/>
                    </a:lnTo>
                    <a:lnTo>
                      <a:pt x="1368" y="165"/>
                    </a:lnTo>
                    <a:lnTo>
                      <a:pt x="1349" y="153"/>
                    </a:lnTo>
                    <a:lnTo>
                      <a:pt x="1329" y="142"/>
                    </a:lnTo>
                    <a:lnTo>
                      <a:pt x="1309" y="133"/>
                    </a:lnTo>
                    <a:lnTo>
                      <a:pt x="1289" y="122"/>
                    </a:lnTo>
                    <a:lnTo>
                      <a:pt x="1269" y="112"/>
                    </a:lnTo>
                    <a:lnTo>
                      <a:pt x="1248" y="103"/>
                    </a:lnTo>
                    <a:lnTo>
                      <a:pt x="1226" y="95"/>
                    </a:lnTo>
                    <a:lnTo>
                      <a:pt x="1206" y="86"/>
                    </a:lnTo>
                    <a:lnTo>
                      <a:pt x="1184" y="78"/>
                    </a:lnTo>
                    <a:lnTo>
                      <a:pt x="1162" y="71"/>
                    </a:lnTo>
                    <a:lnTo>
                      <a:pt x="1140" y="63"/>
                    </a:lnTo>
                    <a:lnTo>
                      <a:pt x="1096" y="50"/>
                    </a:lnTo>
                    <a:lnTo>
                      <a:pt x="1073" y="44"/>
                    </a:lnTo>
                    <a:lnTo>
                      <a:pt x="1052" y="38"/>
                    </a:lnTo>
                    <a:lnTo>
                      <a:pt x="1006" y="28"/>
                    </a:lnTo>
                    <a:lnTo>
                      <a:pt x="982" y="23"/>
                    </a:lnTo>
                    <a:lnTo>
                      <a:pt x="959" y="20"/>
                    </a:lnTo>
                    <a:lnTo>
                      <a:pt x="936" y="16"/>
                    </a:lnTo>
                    <a:lnTo>
                      <a:pt x="913" y="13"/>
                    </a:lnTo>
                    <a:lnTo>
                      <a:pt x="890" y="10"/>
                    </a:lnTo>
                    <a:lnTo>
                      <a:pt x="866" y="7"/>
                    </a:lnTo>
                    <a:lnTo>
                      <a:pt x="819" y="3"/>
                    </a:lnTo>
                    <a:lnTo>
                      <a:pt x="772" y="0"/>
                    </a:lnTo>
                    <a:lnTo>
                      <a:pt x="724" y="0"/>
                    </a:lnTo>
                    <a:lnTo>
                      <a:pt x="677" y="0"/>
                    </a:lnTo>
                    <a:lnTo>
                      <a:pt x="653" y="2"/>
                    </a:lnTo>
                    <a:lnTo>
                      <a:pt x="628" y="3"/>
                    </a:lnTo>
                    <a:lnTo>
                      <a:pt x="604" y="5"/>
                    </a:lnTo>
                    <a:lnTo>
                      <a:pt x="580" y="8"/>
                    </a:lnTo>
                    <a:lnTo>
                      <a:pt x="556" y="10"/>
                    </a:lnTo>
                    <a:lnTo>
                      <a:pt x="533" y="13"/>
                    </a:lnTo>
                    <a:lnTo>
                      <a:pt x="508" y="16"/>
                    </a:lnTo>
                    <a:lnTo>
                      <a:pt x="484" y="20"/>
                    </a:lnTo>
                    <a:lnTo>
                      <a:pt x="461" y="25"/>
                    </a:lnTo>
                    <a:lnTo>
                      <a:pt x="437" y="28"/>
                    </a:lnTo>
                    <a:lnTo>
                      <a:pt x="414" y="33"/>
                    </a:lnTo>
                    <a:lnTo>
                      <a:pt x="390" y="39"/>
                    </a:lnTo>
                    <a:lnTo>
                      <a:pt x="343" y="51"/>
                    </a:lnTo>
                    <a:lnTo>
                      <a:pt x="320" y="57"/>
                    </a:lnTo>
                    <a:lnTo>
                      <a:pt x="297" y="65"/>
                    </a:lnTo>
                    <a:lnTo>
                      <a:pt x="253" y="79"/>
                    </a:lnTo>
                    <a:lnTo>
                      <a:pt x="231" y="88"/>
                    </a:lnTo>
                    <a:lnTo>
                      <a:pt x="208" y="96"/>
                    </a:lnTo>
                    <a:lnTo>
                      <a:pt x="186" y="106"/>
                    </a:lnTo>
                    <a:lnTo>
                      <a:pt x="165" y="114"/>
                    </a:lnTo>
                    <a:lnTo>
                      <a:pt x="122" y="135"/>
                    </a:lnTo>
                    <a:lnTo>
                      <a:pt x="101" y="146"/>
                    </a:lnTo>
                    <a:lnTo>
                      <a:pt x="80" y="157"/>
                    </a:lnTo>
                    <a:lnTo>
                      <a:pt x="40" y="180"/>
                    </a:lnTo>
                    <a:lnTo>
                      <a:pt x="20" y="193"/>
                    </a:lnTo>
                    <a:lnTo>
                      <a:pt x="0" y="205"/>
                    </a:lnTo>
                    <a:lnTo>
                      <a:pt x="356" y="741"/>
                    </a:lnTo>
                    <a:lnTo>
                      <a:pt x="712" y="127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i-FI" sz="2400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719667" y="4964179"/>
            <a:ext cx="10752667" cy="289024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67">
                <a:solidFill>
                  <a:schemeClr val="accent3"/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Date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7E7E7E"/>
                </a:solidFill>
              </a:rPr>
              <a:t>Date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7E7E7E"/>
                </a:solidFill>
              </a:rPr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smtClean="0">
                <a:solidFill>
                  <a:srgbClr val="7E7E7E"/>
                </a:solidFill>
              </a:rPr>
              <a:pPr/>
              <a:t>‹#›</a:t>
            </a:fld>
            <a:endParaRPr lang="en-US" dirty="0">
              <a:solidFill>
                <a:srgbClr val="7E7E7E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667" y="2468894"/>
            <a:ext cx="10752667" cy="3360407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7E7E7E"/>
                </a:solidFill>
              </a:rPr>
              <a:t>Date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7E7E7E"/>
                </a:solidFill>
              </a:rPr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smtClean="0">
                <a:solidFill>
                  <a:srgbClr val="7E7E7E"/>
                </a:solidFill>
              </a:rPr>
              <a:pPr/>
              <a:t>‹#›</a:t>
            </a:fld>
            <a:endParaRPr lang="en-US" dirty="0">
              <a:solidFill>
                <a:srgbClr val="7E7E7E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19667" y="1701801"/>
            <a:ext cx="10752667" cy="766233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933">
                <a:solidFill>
                  <a:schemeClr val="accent1"/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-se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7" y="1701800"/>
            <a:ext cx="10752667" cy="1727200"/>
          </a:xfrm>
        </p:spPr>
        <p:txBody>
          <a:bodyPr anchor="t"/>
          <a:lstStyle>
            <a:lvl1pPr algn="l">
              <a:defRPr sz="60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667" y="3621022"/>
            <a:ext cx="10752667" cy="1056117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933">
                <a:solidFill>
                  <a:schemeClr val="accent1"/>
                </a:solidFill>
                <a:latin typeface="Segoe UI Semibold" panose="020B0702040204020203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 dirty="0"/>
              <a:t>Date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 dirty="0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4FA55B9-229E-4B3A-A209-0F574EA7BF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719667" y="4869160"/>
            <a:ext cx="10752667" cy="28803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467">
                <a:solidFill>
                  <a:schemeClr val="accent3"/>
                </a:solidFill>
                <a:latin typeface="Segoe UI Semibold" panose="020B0702040204020203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PRESENTER/ EVENT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719667" y="5156200"/>
            <a:ext cx="10752667" cy="289024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67">
                <a:solidFill>
                  <a:schemeClr val="accent3"/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Date</a:t>
            </a:r>
          </a:p>
        </p:txBody>
      </p:sp>
      <p:grpSp>
        <p:nvGrpSpPr>
          <p:cNvPr id="11" name="Group 10"/>
          <p:cNvGrpSpPr>
            <a:grpSpLocks noChangeAspect="1"/>
          </p:cNvGrpSpPr>
          <p:nvPr userDrawn="1"/>
        </p:nvGrpSpPr>
        <p:grpSpPr>
          <a:xfrm>
            <a:off x="719405" y="740851"/>
            <a:ext cx="2230052" cy="528000"/>
            <a:chOff x="4427538" y="3003550"/>
            <a:chExt cx="2728912" cy="646113"/>
          </a:xfrm>
        </p:grpSpPr>
        <p:sp>
          <p:nvSpPr>
            <p:cNvPr id="12" name="Freeform 21"/>
            <p:cNvSpPr>
              <a:spLocks noEditPoints="1"/>
            </p:cNvSpPr>
            <p:nvPr userDrawn="1"/>
          </p:nvSpPr>
          <p:spPr bwMode="auto">
            <a:xfrm>
              <a:off x="5184775" y="3097213"/>
              <a:ext cx="1971675" cy="431800"/>
            </a:xfrm>
            <a:custGeom>
              <a:avLst/>
              <a:gdLst>
                <a:gd name="T0" fmla="*/ 340 w 6210"/>
                <a:gd name="T1" fmla="*/ 561 h 1363"/>
                <a:gd name="T2" fmla="*/ 339 w 6210"/>
                <a:gd name="T3" fmla="*/ 1362 h 1363"/>
                <a:gd name="T4" fmla="*/ 2187 w 6210"/>
                <a:gd name="T5" fmla="*/ 1362 h 1363"/>
                <a:gd name="T6" fmla="*/ 2069 w 6210"/>
                <a:gd name="T7" fmla="*/ 544 h 1363"/>
                <a:gd name="T8" fmla="*/ 1248 w 6210"/>
                <a:gd name="T9" fmla="*/ 0 h 1363"/>
                <a:gd name="T10" fmla="*/ 3527 w 6210"/>
                <a:gd name="T11" fmla="*/ 682 h 1363"/>
                <a:gd name="T12" fmla="*/ 2291 w 6210"/>
                <a:gd name="T13" fmla="*/ 0 h 1363"/>
                <a:gd name="T14" fmla="*/ 2785 w 6210"/>
                <a:gd name="T15" fmla="*/ 1207 h 1363"/>
                <a:gd name="T16" fmla="*/ 4329 w 6210"/>
                <a:gd name="T17" fmla="*/ 470 h 1363"/>
                <a:gd name="T18" fmla="*/ 4317 w 6210"/>
                <a:gd name="T19" fmla="*/ 550 h 1363"/>
                <a:gd name="T20" fmla="*/ 4297 w 6210"/>
                <a:gd name="T21" fmla="*/ 588 h 1363"/>
                <a:gd name="T22" fmla="*/ 4274 w 6210"/>
                <a:gd name="T23" fmla="*/ 605 h 1363"/>
                <a:gd name="T24" fmla="*/ 4228 w 6210"/>
                <a:gd name="T25" fmla="*/ 611 h 1363"/>
                <a:gd name="T26" fmla="*/ 4212 w 6210"/>
                <a:gd name="T27" fmla="*/ 268 h 1363"/>
                <a:gd name="T28" fmla="*/ 4260 w 6210"/>
                <a:gd name="T29" fmla="*/ 273 h 1363"/>
                <a:gd name="T30" fmla="*/ 4291 w 6210"/>
                <a:gd name="T31" fmla="*/ 290 h 1363"/>
                <a:gd name="T32" fmla="*/ 4311 w 6210"/>
                <a:gd name="T33" fmla="*/ 318 h 1363"/>
                <a:gd name="T34" fmla="*/ 4328 w 6210"/>
                <a:gd name="T35" fmla="*/ 383 h 1363"/>
                <a:gd name="T36" fmla="*/ 4668 w 6210"/>
                <a:gd name="T37" fmla="*/ 400 h 1363"/>
                <a:gd name="T38" fmla="*/ 4659 w 6210"/>
                <a:gd name="T39" fmla="*/ 272 h 1363"/>
                <a:gd name="T40" fmla="*/ 4629 w 6210"/>
                <a:gd name="T41" fmla="*/ 154 h 1363"/>
                <a:gd name="T42" fmla="*/ 4588 w 6210"/>
                <a:gd name="T43" fmla="*/ 89 h 1363"/>
                <a:gd name="T44" fmla="*/ 4540 w 6210"/>
                <a:gd name="T45" fmla="*/ 50 h 1363"/>
                <a:gd name="T46" fmla="*/ 4463 w 6210"/>
                <a:gd name="T47" fmla="*/ 19 h 1363"/>
                <a:gd name="T48" fmla="*/ 4356 w 6210"/>
                <a:gd name="T49" fmla="*/ 4 h 1363"/>
                <a:gd name="T50" fmla="*/ 3667 w 6210"/>
                <a:gd name="T51" fmla="*/ 0 h 1363"/>
                <a:gd name="T52" fmla="*/ 4223 w 6210"/>
                <a:gd name="T53" fmla="*/ 899 h 1363"/>
                <a:gd name="T54" fmla="*/ 4352 w 6210"/>
                <a:gd name="T55" fmla="*/ 894 h 1363"/>
                <a:gd name="T56" fmla="*/ 4458 w 6210"/>
                <a:gd name="T57" fmla="*/ 874 h 1363"/>
                <a:gd name="T58" fmla="*/ 4534 w 6210"/>
                <a:gd name="T59" fmla="*/ 837 h 1363"/>
                <a:gd name="T60" fmla="*/ 4588 w 6210"/>
                <a:gd name="T61" fmla="*/ 785 h 1363"/>
                <a:gd name="T62" fmla="*/ 4630 w 6210"/>
                <a:gd name="T63" fmla="*/ 702 h 1363"/>
                <a:gd name="T64" fmla="*/ 4650 w 6210"/>
                <a:gd name="T65" fmla="*/ 629 h 1363"/>
                <a:gd name="T66" fmla="*/ 4667 w 6210"/>
                <a:gd name="T67" fmla="*/ 474 h 1363"/>
                <a:gd name="T68" fmla="*/ 5429 w 6210"/>
                <a:gd name="T69" fmla="*/ 497 h 1363"/>
                <a:gd name="T70" fmla="*/ 5414 w 6210"/>
                <a:gd name="T71" fmla="*/ 565 h 1363"/>
                <a:gd name="T72" fmla="*/ 5390 w 6210"/>
                <a:gd name="T73" fmla="*/ 595 h 1363"/>
                <a:gd name="T74" fmla="*/ 5365 w 6210"/>
                <a:gd name="T75" fmla="*/ 607 h 1363"/>
                <a:gd name="T76" fmla="*/ 5106 w 6210"/>
                <a:gd name="T77" fmla="*/ 611 h 1363"/>
                <a:gd name="T78" fmla="*/ 5338 w 6210"/>
                <a:gd name="T79" fmla="*/ 269 h 1363"/>
                <a:gd name="T80" fmla="*/ 5382 w 6210"/>
                <a:gd name="T81" fmla="*/ 284 h 1363"/>
                <a:gd name="T82" fmla="*/ 5405 w 6210"/>
                <a:gd name="T83" fmla="*/ 307 h 1363"/>
                <a:gd name="T84" fmla="*/ 5423 w 6210"/>
                <a:gd name="T85" fmla="*/ 352 h 1363"/>
                <a:gd name="T86" fmla="*/ 5432 w 6210"/>
                <a:gd name="T87" fmla="*/ 439 h 1363"/>
                <a:gd name="T88" fmla="*/ 5763 w 6210"/>
                <a:gd name="T89" fmla="*/ 301 h 1363"/>
                <a:gd name="T90" fmla="*/ 5752 w 6210"/>
                <a:gd name="T91" fmla="*/ 232 h 1363"/>
                <a:gd name="T92" fmla="*/ 5719 w 6210"/>
                <a:gd name="T93" fmla="*/ 136 h 1363"/>
                <a:gd name="T94" fmla="*/ 5682 w 6210"/>
                <a:gd name="T95" fmla="*/ 83 h 1363"/>
                <a:gd name="T96" fmla="*/ 5633 w 6210"/>
                <a:gd name="T97" fmla="*/ 45 h 1363"/>
                <a:gd name="T98" fmla="*/ 5543 w 6210"/>
                <a:gd name="T99" fmla="*/ 15 h 1363"/>
                <a:gd name="T100" fmla="*/ 5432 w 6210"/>
                <a:gd name="T101" fmla="*/ 2 h 1363"/>
                <a:gd name="T102" fmla="*/ 4768 w 6210"/>
                <a:gd name="T103" fmla="*/ 681 h 1363"/>
                <a:gd name="T104" fmla="*/ 5350 w 6210"/>
                <a:gd name="T105" fmla="*/ 899 h 1363"/>
                <a:gd name="T106" fmla="*/ 5474 w 6210"/>
                <a:gd name="T107" fmla="*/ 892 h 1363"/>
                <a:gd name="T108" fmla="*/ 5566 w 6210"/>
                <a:gd name="T109" fmla="*/ 871 h 1363"/>
                <a:gd name="T110" fmla="*/ 5641 w 6210"/>
                <a:gd name="T111" fmla="*/ 833 h 1363"/>
                <a:gd name="T112" fmla="*/ 5694 w 6210"/>
                <a:gd name="T113" fmla="*/ 779 h 1363"/>
                <a:gd name="T114" fmla="*/ 5728 w 6210"/>
                <a:gd name="T115" fmla="*/ 715 h 1363"/>
                <a:gd name="T116" fmla="*/ 5757 w 6210"/>
                <a:gd name="T117" fmla="*/ 604 h 1363"/>
                <a:gd name="T118" fmla="*/ 5769 w 6210"/>
                <a:gd name="T119" fmla="*/ 436 h 1363"/>
                <a:gd name="T120" fmla="*/ 6210 w 6210"/>
                <a:gd name="T121" fmla="*/ 1362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210" h="1363">
                  <a:moveTo>
                    <a:pt x="1188" y="1362"/>
                  </a:moveTo>
                  <a:lnTo>
                    <a:pt x="647" y="675"/>
                  </a:lnTo>
                  <a:lnTo>
                    <a:pt x="1165" y="0"/>
                  </a:lnTo>
                  <a:lnTo>
                    <a:pt x="797" y="0"/>
                  </a:lnTo>
                  <a:lnTo>
                    <a:pt x="340" y="561"/>
                  </a:lnTo>
                  <a:lnTo>
                    <a:pt x="339" y="0"/>
                  </a:lnTo>
                  <a:lnTo>
                    <a:pt x="0" y="0"/>
                  </a:lnTo>
                  <a:lnTo>
                    <a:pt x="0" y="681"/>
                  </a:lnTo>
                  <a:lnTo>
                    <a:pt x="0" y="1362"/>
                  </a:lnTo>
                  <a:lnTo>
                    <a:pt x="339" y="1362"/>
                  </a:lnTo>
                  <a:lnTo>
                    <a:pt x="339" y="805"/>
                  </a:lnTo>
                  <a:lnTo>
                    <a:pt x="798" y="1362"/>
                  </a:lnTo>
                  <a:lnTo>
                    <a:pt x="1188" y="1362"/>
                  </a:lnTo>
                  <a:close/>
                  <a:moveTo>
                    <a:pt x="1248" y="1362"/>
                  </a:moveTo>
                  <a:lnTo>
                    <a:pt x="2187" y="1362"/>
                  </a:lnTo>
                  <a:lnTo>
                    <a:pt x="2187" y="1061"/>
                  </a:lnTo>
                  <a:lnTo>
                    <a:pt x="1589" y="1061"/>
                  </a:lnTo>
                  <a:lnTo>
                    <a:pt x="1589" y="812"/>
                  </a:lnTo>
                  <a:lnTo>
                    <a:pt x="2069" y="812"/>
                  </a:lnTo>
                  <a:lnTo>
                    <a:pt x="2069" y="544"/>
                  </a:lnTo>
                  <a:lnTo>
                    <a:pt x="1589" y="544"/>
                  </a:lnTo>
                  <a:lnTo>
                    <a:pt x="1589" y="295"/>
                  </a:lnTo>
                  <a:lnTo>
                    <a:pt x="2187" y="295"/>
                  </a:lnTo>
                  <a:lnTo>
                    <a:pt x="2187" y="0"/>
                  </a:lnTo>
                  <a:lnTo>
                    <a:pt x="1248" y="0"/>
                  </a:lnTo>
                  <a:lnTo>
                    <a:pt x="1248" y="681"/>
                  </a:lnTo>
                  <a:lnTo>
                    <a:pt x="1248" y="1362"/>
                  </a:lnTo>
                  <a:close/>
                  <a:moveTo>
                    <a:pt x="3193" y="1363"/>
                  </a:moveTo>
                  <a:lnTo>
                    <a:pt x="3527" y="1363"/>
                  </a:lnTo>
                  <a:lnTo>
                    <a:pt x="3527" y="682"/>
                  </a:lnTo>
                  <a:lnTo>
                    <a:pt x="3527" y="2"/>
                  </a:lnTo>
                  <a:lnTo>
                    <a:pt x="3136" y="2"/>
                  </a:lnTo>
                  <a:lnTo>
                    <a:pt x="2914" y="760"/>
                  </a:lnTo>
                  <a:lnTo>
                    <a:pt x="2692" y="0"/>
                  </a:lnTo>
                  <a:lnTo>
                    <a:pt x="2291" y="0"/>
                  </a:lnTo>
                  <a:lnTo>
                    <a:pt x="2291" y="681"/>
                  </a:lnTo>
                  <a:lnTo>
                    <a:pt x="2291" y="1362"/>
                  </a:lnTo>
                  <a:lnTo>
                    <a:pt x="2625" y="1362"/>
                  </a:lnTo>
                  <a:lnTo>
                    <a:pt x="2625" y="616"/>
                  </a:lnTo>
                  <a:lnTo>
                    <a:pt x="2785" y="1207"/>
                  </a:lnTo>
                  <a:lnTo>
                    <a:pt x="3020" y="1207"/>
                  </a:lnTo>
                  <a:lnTo>
                    <a:pt x="3193" y="619"/>
                  </a:lnTo>
                  <a:lnTo>
                    <a:pt x="3193" y="1363"/>
                  </a:lnTo>
                  <a:close/>
                  <a:moveTo>
                    <a:pt x="4331" y="439"/>
                  </a:moveTo>
                  <a:lnTo>
                    <a:pt x="4329" y="470"/>
                  </a:lnTo>
                  <a:lnTo>
                    <a:pt x="4329" y="485"/>
                  </a:lnTo>
                  <a:lnTo>
                    <a:pt x="4328" y="498"/>
                  </a:lnTo>
                  <a:lnTo>
                    <a:pt x="4325" y="521"/>
                  </a:lnTo>
                  <a:lnTo>
                    <a:pt x="4320" y="542"/>
                  </a:lnTo>
                  <a:lnTo>
                    <a:pt x="4317" y="550"/>
                  </a:lnTo>
                  <a:lnTo>
                    <a:pt x="4315" y="559"/>
                  </a:lnTo>
                  <a:lnTo>
                    <a:pt x="4309" y="572"/>
                  </a:lnTo>
                  <a:lnTo>
                    <a:pt x="4305" y="578"/>
                  </a:lnTo>
                  <a:lnTo>
                    <a:pt x="4302" y="584"/>
                  </a:lnTo>
                  <a:lnTo>
                    <a:pt x="4297" y="588"/>
                  </a:lnTo>
                  <a:lnTo>
                    <a:pt x="4293" y="593"/>
                  </a:lnTo>
                  <a:lnTo>
                    <a:pt x="4288" y="596"/>
                  </a:lnTo>
                  <a:lnTo>
                    <a:pt x="4283" y="599"/>
                  </a:lnTo>
                  <a:lnTo>
                    <a:pt x="4279" y="602"/>
                  </a:lnTo>
                  <a:lnTo>
                    <a:pt x="4274" y="605"/>
                  </a:lnTo>
                  <a:lnTo>
                    <a:pt x="4268" y="606"/>
                  </a:lnTo>
                  <a:lnTo>
                    <a:pt x="4263" y="607"/>
                  </a:lnTo>
                  <a:lnTo>
                    <a:pt x="4252" y="610"/>
                  </a:lnTo>
                  <a:lnTo>
                    <a:pt x="4240" y="611"/>
                  </a:lnTo>
                  <a:lnTo>
                    <a:pt x="4228" y="611"/>
                  </a:lnTo>
                  <a:lnTo>
                    <a:pt x="4201" y="611"/>
                  </a:lnTo>
                  <a:lnTo>
                    <a:pt x="4004" y="611"/>
                  </a:lnTo>
                  <a:lnTo>
                    <a:pt x="4004" y="268"/>
                  </a:lnTo>
                  <a:lnTo>
                    <a:pt x="4198" y="268"/>
                  </a:lnTo>
                  <a:lnTo>
                    <a:pt x="4212" y="268"/>
                  </a:lnTo>
                  <a:lnTo>
                    <a:pt x="4225" y="268"/>
                  </a:lnTo>
                  <a:lnTo>
                    <a:pt x="4237" y="269"/>
                  </a:lnTo>
                  <a:lnTo>
                    <a:pt x="4249" y="270"/>
                  </a:lnTo>
                  <a:lnTo>
                    <a:pt x="4255" y="272"/>
                  </a:lnTo>
                  <a:lnTo>
                    <a:pt x="4260" y="273"/>
                  </a:lnTo>
                  <a:lnTo>
                    <a:pt x="4271" y="278"/>
                  </a:lnTo>
                  <a:lnTo>
                    <a:pt x="4276" y="280"/>
                  </a:lnTo>
                  <a:lnTo>
                    <a:pt x="4282" y="283"/>
                  </a:lnTo>
                  <a:lnTo>
                    <a:pt x="4287" y="286"/>
                  </a:lnTo>
                  <a:lnTo>
                    <a:pt x="4291" y="290"/>
                  </a:lnTo>
                  <a:lnTo>
                    <a:pt x="4295" y="295"/>
                  </a:lnTo>
                  <a:lnTo>
                    <a:pt x="4299" y="300"/>
                  </a:lnTo>
                  <a:lnTo>
                    <a:pt x="4304" y="304"/>
                  </a:lnTo>
                  <a:lnTo>
                    <a:pt x="4308" y="310"/>
                  </a:lnTo>
                  <a:lnTo>
                    <a:pt x="4311" y="318"/>
                  </a:lnTo>
                  <a:lnTo>
                    <a:pt x="4314" y="325"/>
                  </a:lnTo>
                  <a:lnTo>
                    <a:pt x="4320" y="341"/>
                  </a:lnTo>
                  <a:lnTo>
                    <a:pt x="4322" y="350"/>
                  </a:lnTo>
                  <a:lnTo>
                    <a:pt x="4325" y="360"/>
                  </a:lnTo>
                  <a:lnTo>
                    <a:pt x="4328" y="383"/>
                  </a:lnTo>
                  <a:lnTo>
                    <a:pt x="4329" y="410"/>
                  </a:lnTo>
                  <a:lnTo>
                    <a:pt x="4331" y="424"/>
                  </a:lnTo>
                  <a:lnTo>
                    <a:pt x="4331" y="439"/>
                  </a:lnTo>
                  <a:close/>
                  <a:moveTo>
                    <a:pt x="4668" y="436"/>
                  </a:moveTo>
                  <a:lnTo>
                    <a:pt x="4668" y="400"/>
                  </a:lnTo>
                  <a:lnTo>
                    <a:pt x="4668" y="382"/>
                  </a:lnTo>
                  <a:lnTo>
                    <a:pt x="4667" y="365"/>
                  </a:lnTo>
                  <a:lnTo>
                    <a:pt x="4665" y="331"/>
                  </a:lnTo>
                  <a:lnTo>
                    <a:pt x="4663" y="301"/>
                  </a:lnTo>
                  <a:lnTo>
                    <a:pt x="4659" y="272"/>
                  </a:lnTo>
                  <a:lnTo>
                    <a:pt x="4654" y="245"/>
                  </a:lnTo>
                  <a:lnTo>
                    <a:pt x="4650" y="220"/>
                  </a:lnTo>
                  <a:lnTo>
                    <a:pt x="4644" y="197"/>
                  </a:lnTo>
                  <a:lnTo>
                    <a:pt x="4636" y="175"/>
                  </a:lnTo>
                  <a:lnTo>
                    <a:pt x="4629" y="154"/>
                  </a:lnTo>
                  <a:lnTo>
                    <a:pt x="4619" y="136"/>
                  </a:lnTo>
                  <a:lnTo>
                    <a:pt x="4610" y="119"/>
                  </a:lnTo>
                  <a:lnTo>
                    <a:pt x="4605" y="111"/>
                  </a:lnTo>
                  <a:lnTo>
                    <a:pt x="4600" y="103"/>
                  </a:lnTo>
                  <a:lnTo>
                    <a:pt x="4588" y="89"/>
                  </a:lnTo>
                  <a:lnTo>
                    <a:pt x="4582" y="83"/>
                  </a:lnTo>
                  <a:lnTo>
                    <a:pt x="4576" y="77"/>
                  </a:lnTo>
                  <a:lnTo>
                    <a:pt x="4562" y="65"/>
                  </a:lnTo>
                  <a:lnTo>
                    <a:pt x="4548" y="55"/>
                  </a:lnTo>
                  <a:lnTo>
                    <a:pt x="4540" y="50"/>
                  </a:lnTo>
                  <a:lnTo>
                    <a:pt x="4533" y="45"/>
                  </a:lnTo>
                  <a:lnTo>
                    <a:pt x="4517" y="38"/>
                  </a:lnTo>
                  <a:lnTo>
                    <a:pt x="4500" y="31"/>
                  </a:lnTo>
                  <a:lnTo>
                    <a:pt x="4482" y="25"/>
                  </a:lnTo>
                  <a:lnTo>
                    <a:pt x="4463" y="19"/>
                  </a:lnTo>
                  <a:lnTo>
                    <a:pt x="4443" y="15"/>
                  </a:lnTo>
                  <a:lnTo>
                    <a:pt x="4423" y="11"/>
                  </a:lnTo>
                  <a:lnTo>
                    <a:pt x="4401" y="8"/>
                  </a:lnTo>
                  <a:lnTo>
                    <a:pt x="4379" y="5"/>
                  </a:lnTo>
                  <a:lnTo>
                    <a:pt x="4356" y="4"/>
                  </a:lnTo>
                  <a:lnTo>
                    <a:pt x="4332" y="2"/>
                  </a:lnTo>
                  <a:lnTo>
                    <a:pt x="4306" y="2"/>
                  </a:lnTo>
                  <a:lnTo>
                    <a:pt x="4280" y="0"/>
                  </a:lnTo>
                  <a:lnTo>
                    <a:pt x="4225" y="0"/>
                  </a:lnTo>
                  <a:lnTo>
                    <a:pt x="3667" y="0"/>
                  </a:lnTo>
                  <a:lnTo>
                    <a:pt x="3667" y="681"/>
                  </a:lnTo>
                  <a:lnTo>
                    <a:pt x="3667" y="1362"/>
                  </a:lnTo>
                  <a:lnTo>
                    <a:pt x="4004" y="1362"/>
                  </a:lnTo>
                  <a:lnTo>
                    <a:pt x="4004" y="899"/>
                  </a:lnTo>
                  <a:lnTo>
                    <a:pt x="4223" y="899"/>
                  </a:lnTo>
                  <a:lnTo>
                    <a:pt x="4251" y="899"/>
                  </a:lnTo>
                  <a:lnTo>
                    <a:pt x="4277" y="898"/>
                  </a:lnTo>
                  <a:lnTo>
                    <a:pt x="4304" y="898"/>
                  </a:lnTo>
                  <a:lnTo>
                    <a:pt x="4328" y="896"/>
                  </a:lnTo>
                  <a:lnTo>
                    <a:pt x="4352" y="894"/>
                  </a:lnTo>
                  <a:lnTo>
                    <a:pt x="4376" y="891"/>
                  </a:lnTo>
                  <a:lnTo>
                    <a:pt x="4397" y="888"/>
                  </a:lnTo>
                  <a:lnTo>
                    <a:pt x="4419" y="883"/>
                  </a:lnTo>
                  <a:lnTo>
                    <a:pt x="4439" y="879"/>
                  </a:lnTo>
                  <a:lnTo>
                    <a:pt x="4458" y="874"/>
                  </a:lnTo>
                  <a:lnTo>
                    <a:pt x="4477" y="868"/>
                  </a:lnTo>
                  <a:lnTo>
                    <a:pt x="4494" y="859"/>
                  </a:lnTo>
                  <a:lnTo>
                    <a:pt x="4511" y="851"/>
                  </a:lnTo>
                  <a:lnTo>
                    <a:pt x="4527" y="842"/>
                  </a:lnTo>
                  <a:lnTo>
                    <a:pt x="4534" y="837"/>
                  </a:lnTo>
                  <a:lnTo>
                    <a:pt x="4542" y="831"/>
                  </a:lnTo>
                  <a:lnTo>
                    <a:pt x="4556" y="819"/>
                  </a:lnTo>
                  <a:lnTo>
                    <a:pt x="4570" y="807"/>
                  </a:lnTo>
                  <a:lnTo>
                    <a:pt x="4582" y="793"/>
                  </a:lnTo>
                  <a:lnTo>
                    <a:pt x="4588" y="785"/>
                  </a:lnTo>
                  <a:lnTo>
                    <a:pt x="4593" y="778"/>
                  </a:lnTo>
                  <a:lnTo>
                    <a:pt x="4604" y="761"/>
                  </a:lnTo>
                  <a:lnTo>
                    <a:pt x="4613" y="743"/>
                  </a:lnTo>
                  <a:lnTo>
                    <a:pt x="4623" y="724"/>
                  </a:lnTo>
                  <a:lnTo>
                    <a:pt x="4630" y="702"/>
                  </a:lnTo>
                  <a:lnTo>
                    <a:pt x="4634" y="691"/>
                  </a:lnTo>
                  <a:lnTo>
                    <a:pt x="4637" y="680"/>
                  </a:lnTo>
                  <a:lnTo>
                    <a:pt x="4641" y="668"/>
                  </a:lnTo>
                  <a:lnTo>
                    <a:pt x="4645" y="656"/>
                  </a:lnTo>
                  <a:lnTo>
                    <a:pt x="4650" y="629"/>
                  </a:lnTo>
                  <a:lnTo>
                    <a:pt x="4654" y="602"/>
                  </a:lnTo>
                  <a:lnTo>
                    <a:pt x="4659" y="573"/>
                  </a:lnTo>
                  <a:lnTo>
                    <a:pt x="4663" y="542"/>
                  </a:lnTo>
                  <a:lnTo>
                    <a:pt x="4665" y="509"/>
                  </a:lnTo>
                  <a:lnTo>
                    <a:pt x="4667" y="474"/>
                  </a:lnTo>
                  <a:lnTo>
                    <a:pt x="4668" y="436"/>
                  </a:lnTo>
                  <a:close/>
                  <a:moveTo>
                    <a:pt x="5432" y="439"/>
                  </a:moveTo>
                  <a:lnTo>
                    <a:pt x="5431" y="470"/>
                  </a:lnTo>
                  <a:lnTo>
                    <a:pt x="5429" y="484"/>
                  </a:lnTo>
                  <a:lnTo>
                    <a:pt x="5429" y="497"/>
                  </a:lnTo>
                  <a:lnTo>
                    <a:pt x="5426" y="520"/>
                  </a:lnTo>
                  <a:lnTo>
                    <a:pt x="5422" y="541"/>
                  </a:lnTo>
                  <a:lnTo>
                    <a:pt x="5420" y="549"/>
                  </a:lnTo>
                  <a:lnTo>
                    <a:pt x="5416" y="558"/>
                  </a:lnTo>
                  <a:lnTo>
                    <a:pt x="5414" y="565"/>
                  </a:lnTo>
                  <a:lnTo>
                    <a:pt x="5410" y="571"/>
                  </a:lnTo>
                  <a:lnTo>
                    <a:pt x="5406" y="577"/>
                  </a:lnTo>
                  <a:lnTo>
                    <a:pt x="5403" y="582"/>
                  </a:lnTo>
                  <a:lnTo>
                    <a:pt x="5394" y="591"/>
                  </a:lnTo>
                  <a:lnTo>
                    <a:pt x="5390" y="595"/>
                  </a:lnTo>
                  <a:lnTo>
                    <a:pt x="5386" y="599"/>
                  </a:lnTo>
                  <a:lnTo>
                    <a:pt x="5381" y="601"/>
                  </a:lnTo>
                  <a:lnTo>
                    <a:pt x="5376" y="604"/>
                  </a:lnTo>
                  <a:lnTo>
                    <a:pt x="5370" y="605"/>
                  </a:lnTo>
                  <a:lnTo>
                    <a:pt x="5365" y="607"/>
                  </a:lnTo>
                  <a:lnTo>
                    <a:pt x="5353" y="610"/>
                  </a:lnTo>
                  <a:lnTo>
                    <a:pt x="5341" y="611"/>
                  </a:lnTo>
                  <a:lnTo>
                    <a:pt x="5329" y="611"/>
                  </a:lnTo>
                  <a:lnTo>
                    <a:pt x="5302" y="611"/>
                  </a:lnTo>
                  <a:lnTo>
                    <a:pt x="5106" y="611"/>
                  </a:lnTo>
                  <a:lnTo>
                    <a:pt x="5106" y="268"/>
                  </a:lnTo>
                  <a:lnTo>
                    <a:pt x="5300" y="268"/>
                  </a:lnTo>
                  <a:lnTo>
                    <a:pt x="5313" y="268"/>
                  </a:lnTo>
                  <a:lnTo>
                    <a:pt x="5325" y="268"/>
                  </a:lnTo>
                  <a:lnTo>
                    <a:pt x="5338" y="269"/>
                  </a:lnTo>
                  <a:lnTo>
                    <a:pt x="5350" y="272"/>
                  </a:lnTo>
                  <a:lnTo>
                    <a:pt x="5361" y="274"/>
                  </a:lnTo>
                  <a:lnTo>
                    <a:pt x="5372" y="278"/>
                  </a:lnTo>
                  <a:lnTo>
                    <a:pt x="5377" y="281"/>
                  </a:lnTo>
                  <a:lnTo>
                    <a:pt x="5382" y="284"/>
                  </a:lnTo>
                  <a:lnTo>
                    <a:pt x="5387" y="287"/>
                  </a:lnTo>
                  <a:lnTo>
                    <a:pt x="5392" y="291"/>
                  </a:lnTo>
                  <a:lnTo>
                    <a:pt x="5397" y="296"/>
                  </a:lnTo>
                  <a:lnTo>
                    <a:pt x="5400" y="301"/>
                  </a:lnTo>
                  <a:lnTo>
                    <a:pt x="5405" y="307"/>
                  </a:lnTo>
                  <a:lnTo>
                    <a:pt x="5409" y="313"/>
                  </a:lnTo>
                  <a:lnTo>
                    <a:pt x="5411" y="319"/>
                  </a:lnTo>
                  <a:lnTo>
                    <a:pt x="5415" y="326"/>
                  </a:lnTo>
                  <a:lnTo>
                    <a:pt x="5421" y="343"/>
                  </a:lnTo>
                  <a:lnTo>
                    <a:pt x="5423" y="352"/>
                  </a:lnTo>
                  <a:lnTo>
                    <a:pt x="5426" y="363"/>
                  </a:lnTo>
                  <a:lnTo>
                    <a:pt x="5428" y="384"/>
                  </a:lnTo>
                  <a:lnTo>
                    <a:pt x="5431" y="410"/>
                  </a:lnTo>
                  <a:lnTo>
                    <a:pt x="5431" y="424"/>
                  </a:lnTo>
                  <a:lnTo>
                    <a:pt x="5432" y="439"/>
                  </a:lnTo>
                  <a:close/>
                  <a:moveTo>
                    <a:pt x="5769" y="436"/>
                  </a:moveTo>
                  <a:lnTo>
                    <a:pt x="5768" y="400"/>
                  </a:lnTo>
                  <a:lnTo>
                    <a:pt x="5768" y="365"/>
                  </a:lnTo>
                  <a:lnTo>
                    <a:pt x="5765" y="331"/>
                  </a:lnTo>
                  <a:lnTo>
                    <a:pt x="5763" y="301"/>
                  </a:lnTo>
                  <a:lnTo>
                    <a:pt x="5760" y="286"/>
                  </a:lnTo>
                  <a:lnTo>
                    <a:pt x="5759" y="272"/>
                  </a:lnTo>
                  <a:lnTo>
                    <a:pt x="5757" y="258"/>
                  </a:lnTo>
                  <a:lnTo>
                    <a:pt x="5754" y="245"/>
                  </a:lnTo>
                  <a:lnTo>
                    <a:pt x="5752" y="232"/>
                  </a:lnTo>
                  <a:lnTo>
                    <a:pt x="5749" y="220"/>
                  </a:lnTo>
                  <a:lnTo>
                    <a:pt x="5743" y="197"/>
                  </a:lnTo>
                  <a:lnTo>
                    <a:pt x="5736" y="175"/>
                  </a:lnTo>
                  <a:lnTo>
                    <a:pt x="5728" y="154"/>
                  </a:lnTo>
                  <a:lnTo>
                    <a:pt x="5719" y="136"/>
                  </a:lnTo>
                  <a:lnTo>
                    <a:pt x="5709" y="119"/>
                  </a:lnTo>
                  <a:lnTo>
                    <a:pt x="5705" y="111"/>
                  </a:lnTo>
                  <a:lnTo>
                    <a:pt x="5698" y="103"/>
                  </a:lnTo>
                  <a:lnTo>
                    <a:pt x="5688" y="89"/>
                  </a:lnTo>
                  <a:lnTo>
                    <a:pt x="5682" y="83"/>
                  </a:lnTo>
                  <a:lnTo>
                    <a:pt x="5675" y="77"/>
                  </a:lnTo>
                  <a:lnTo>
                    <a:pt x="5662" y="65"/>
                  </a:lnTo>
                  <a:lnTo>
                    <a:pt x="5648" y="55"/>
                  </a:lnTo>
                  <a:lnTo>
                    <a:pt x="5640" y="50"/>
                  </a:lnTo>
                  <a:lnTo>
                    <a:pt x="5633" y="45"/>
                  </a:lnTo>
                  <a:lnTo>
                    <a:pt x="5617" y="38"/>
                  </a:lnTo>
                  <a:lnTo>
                    <a:pt x="5600" y="31"/>
                  </a:lnTo>
                  <a:lnTo>
                    <a:pt x="5582" y="25"/>
                  </a:lnTo>
                  <a:lnTo>
                    <a:pt x="5564" y="19"/>
                  </a:lnTo>
                  <a:lnTo>
                    <a:pt x="5543" y="15"/>
                  </a:lnTo>
                  <a:lnTo>
                    <a:pt x="5524" y="11"/>
                  </a:lnTo>
                  <a:lnTo>
                    <a:pt x="5502" y="8"/>
                  </a:lnTo>
                  <a:lnTo>
                    <a:pt x="5479" y="5"/>
                  </a:lnTo>
                  <a:lnTo>
                    <a:pt x="5456" y="4"/>
                  </a:lnTo>
                  <a:lnTo>
                    <a:pt x="5432" y="2"/>
                  </a:lnTo>
                  <a:lnTo>
                    <a:pt x="5406" y="2"/>
                  </a:lnTo>
                  <a:lnTo>
                    <a:pt x="5381" y="0"/>
                  </a:lnTo>
                  <a:lnTo>
                    <a:pt x="5326" y="0"/>
                  </a:lnTo>
                  <a:lnTo>
                    <a:pt x="4768" y="0"/>
                  </a:lnTo>
                  <a:lnTo>
                    <a:pt x="4768" y="681"/>
                  </a:lnTo>
                  <a:lnTo>
                    <a:pt x="4768" y="1362"/>
                  </a:lnTo>
                  <a:lnTo>
                    <a:pt x="5106" y="1362"/>
                  </a:lnTo>
                  <a:lnTo>
                    <a:pt x="5106" y="899"/>
                  </a:lnTo>
                  <a:lnTo>
                    <a:pt x="5324" y="899"/>
                  </a:lnTo>
                  <a:lnTo>
                    <a:pt x="5350" y="899"/>
                  </a:lnTo>
                  <a:lnTo>
                    <a:pt x="5377" y="898"/>
                  </a:lnTo>
                  <a:lnTo>
                    <a:pt x="5403" y="898"/>
                  </a:lnTo>
                  <a:lnTo>
                    <a:pt x="5428" y="897"/>
                  </a:lnTo>
                  <a:lnTo>
                    <a:pt x="5451" y="894"/>
                  </a:lnTo>
                  <a:lnTo>
                    <a:pt x="5474" y="892"/>
                  </a:lnTo>
                  <a:lnTo>
                    <a:pt x="5496" y="888"/>
                  </a:lnTo>
                  <a:lnTo>
                    <a:pt x="5518" y="885"/>
                  </a:lnTo>
                  <a:lnTo>
                    <a:pt x="5538" y="880"/>
                  </a:lnTo>
                  <a:lnTo>
                    <a:pt x="5558" y="875"/>
                  </a:lnTo>
                  <a:lnTo>
                    <a:pt x="5566" y="871"/>
                  </a:lnTo>
                  <a:lnTo>
                    <a:pt x="5576" y="868"/>
                  </a:lnTo>
                  <a:lnTo>
                    <a:pt x="5594" y="860"/>
                  </a:lnTo>
                  <a:lnTo>
                    <a:pt x="5610" y="853"/>
                  </a:lnTo>
                  <a:lnTo>
                    <a:pt x="5627" y="843"/>
                  </a:lnTo>
                  <a:lnTo>
                    <a:pt x="5641" y="833"/>
                  </a:lnTo>
                  <a:lnTo>
                    <a:pt x="5656" y="822"/>
                  </a:lnTo>
                  <a:lnTo>
                    <a:pt x="5663" y="816"/>
                  </a:lnTo>
                  <a:lnTo>
                    <a:pt x="5669" y="808"/>
                  </a:lnTo>
                  <a:lnTo>
                    <a:pt x="5682" y="795"/>
                  </a:lnTo>
                  <a:lnTo>
                    <a:pt x="5694" y="779"/>
                  </a:lnTo>
                  <a:lnTo>
                    <a:pt x="5705" y="763"/>
                  </a:lnTo>
                  <a:lnTo>
                    <a:pt x="5714" y="745"/>
                  </a:lnTo>
                  <a:lnTo>
                    <a:pt x="5719" y="736"/>
                  </a:lnTo>
                  <a:lnTo>
                    <a:pt x="5724" y="726"/>
                  </a:lnTo>
                  <a:lnTo>
                    <a:pt x="5728" y="715"/>
                  </a:lnTo>
                  <a:lnTo>
                    <a:pt x="5732" y="704"/>
                  </a:lnTo>
                  <a:lnTo>
                    <a:pt x="5740" y="681"/>
                  </a:lnTo>
                  <a:lnTo>
                    <a:pt x="5746" y="657"/>
                  </a:lnTo>
                  <a:lnTo>
                    <a:pt x="5752" y="631"/>
                  </a:lnTo>
                  <a:lnTo>
                    <a:pt x="5757" y="604"/>
                  </a:lnTo>
                  <a:lnTo>
                    <a:pt x="5760" y="575"/>
                  </a:lnTo>
                  <a:lnTo>
                    <a:pt x="5764" y="543"/>
                  </a:lnTo>
                  <a:lnTo>
                    <a:pt x="5766" y="509"/>
                  </a:lnTo>
                  <a:lnTo>
                    <a:pt x="5768" y="474"/>
                  </a:lnTo>
                  <a:lnTo>
                    <a:pt x="5769" y="436"/>
                  </a:lnTo>
                  <a:close/>
                  <a:moveTo>
                    <a:pt x="6210" y="0"/>
                  </a:moveTo>
                  <a:lnTo>
                    <a:pt x="5869" y="0"/>
                  </a:lnTo>
                  <a:lnTo>
                    <a:pt x="5869" y="681"/>
                  </a:lnTo>
                  <a:lnTo>
                    <a:pt x="5869" y="1362"/>
                  </a:lnTo>
                  <a:lnTo>
                    <a:pt x="6210" y="1362"/>
                  </a:lnTo>
                  <a:lnTo>
                    <a:pt x="6210" y="681"/>
                  </a:lnTo>
                  <a:lnTo>
                    <a:pt x="62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>
                <a:solidFill>
                  <a:prstClr val="black"/>
                </a:solidFill>
              </a:endParaRPr>
            </a:p>
          </p:txBody>
        </p:sp>
        <p:grpSp>
          <p:nvGrpSpPr>
            <p:cNvPr id="13" name="Group 12"/>
            <p:cNvGrpSpPr/>
            <p:nvPr userDrawn="1"/>
          </p:nvGrpSpPr>
          <p:grpSpPr>
            <a:xfrm>
              <a:off x="4427538" y="3003550"/>
              <a:ext cx="647700" cy="646113"/>
              <a:chOff x="4427538" y="3003550"/>
              <a:chExt cx="647700" cy="646113"/>
            </a:xfrm>
          </p:grpSpPr>
          <p:sp>
            <p:nvSpPr>
              <p:cNvPr id="14" name="Freeform 22"/>
              <p:cNvSpPr>
                <a:spLocks/>
              </p:cNvSpPr>
              <p:nvPr userDrawn="1"/>
            </p:nvSpPr>
            <p:spPr bwMode="auto">
              <a:xfrm>
                <a:off x="4427538" y="3003550"/>
                <a:ext cx="647700" cy="646113"/>
              </a:xfrm>
              <a:custGeom>
                <a:avLst/>
                <a:gdLst>
                  <a:gd name="T0" fmla="*/ 2037 w 2040"/>
                  <a:gd name="T1" fmla="*/ 1097 h 2037"/>
                  <a:gd name="T2" fmla="*/ 2024 w 2040"/>
                  <a:gd name="T3" fmla="*/ 1199 h 2037"/>
                  <a:gd name="T4" fmla="*/ 2001 w 2040"/>
                  <a:gd name="T5" fmla="*/ 1297 h 2037"/>
                  <a:gd name="T6" fmla="*/ 1969 w 2040"/>
                  <a:gd name="T7" fmla="*/ 1391 h 2037"/>
                  <a:gd name="T8" fmla="*/ 1928 w 2040"/>
                  <a:gd name="T9" fmla="*/ 1482 h 2037"/>
                  <a:gd name="T10" fmla="*/ 1880 w 2040"/>
                  <a:gd name="T11" fmla="*/ 1567 h 2037"/>
                  <a:gd name="T12" fmla="*/ 1823 w 2040"/>
                  <a:gd name="T13" fmla="*/ 1647 h 2037"/>
                  <a:gd name="T14" fmla="*/ 1758 w 2040"/>
                  <a:gd name="T15" fmla="*/ 1721 h 2037"/>
                  <a:gd name="T16" fmla="*/ 1669 w 2040"/>
                  <a:gd name="T17" fmla="*/ 1804 h 2037"/>
                  <a:gd name="T18" fmla="*/ 1590 w 2040"/>
                  <a:gd name="T19" fmla="*/ 1863 h 2037"/>
                  <a:gd name="T20" fmla="*/ 1484 w 2040"/>
                  <a:gd name="T21" fmla="*/ 1926 h 2037"/>
                  <a:gd name="T22" fmla="*/ 1395 w 2040"/>
                  <a:gd name="T23" fmla="*/ 1967 h 2037"/>
                  <a:gd name="T24" fmla="*/ 1299 w 2040"/>
                  <a:gd name="T25" fmla="*/ 1998 h 2037"/>
                  <a:gd name="T26" fmla="*/ 1200 w 2040"/>
                  <a:gd name="T27" fmla="*/ 2021 h 2037"/>
                  <a:gd name="T28" fmla="*/ 1099 w 2040"/>
                  <a:gd name="T29" fmla="*/ 2035 h 2037"/>
                  <a:gd name="T30" fmla="*/ 993 w 2040"/>
                  <a:gd name="T31" fmla="*/ 2037 h 2037"/>
                  <a:gd name="T32" fmla="*/ 890 w 2040"/>
                  <a:gd name="T33" fmla="*/ 2029 h 2037"/>
                  <a:gd name="T34" fmla="*/ 789 w 2040"/>
                  <a:gd name="T35" fmla="*/ 2012 h 2037"/>
                  <a:gd name="T36" fmla="*/ 692 w 2040"/>
                  <a:gd name="T37" fmla="*/ 1984 h 2037"/>
                  <a:gd name="T38" fmla="*/ 600 w 2040"/>
                  <a:gd name="T39" fmla="*/ 1947 h 2037"/>
                  <a:gd name="T40" fmla="*/ 513 w 2040"/>
                  <a:gd name="T41" fmla="*/ 1903 h 2037"/>
                  <a:gd name="T42" fmla="*/ 429 w 2040"/>
                  <a:gd name="T43" fmla="*/ 1849 h 2037"/>
                  <a:gd name="T44" fmla="*/ 353 w 2040"/>
                  <a:gd name="T45" fmla="*/ 1789 h 2037"/>
                  <a:gd name="T46" fmla="*/ 281 w 2040"/>
                  <a:gd name="T47" fmla="*/ 1721 h 2037"/>
                  <a:gd name="T48" fmla="*/ 203 w 2040"/>
                  <a:gd name="T49" fmla="*/ 1628 h 2037"/>
                  <a:gd name="T50" fmla="*/ 136 w 2040"/>
                  <a:gd name="T51" fmla="*/ 1526 h 2037"/>
                  <a:gd name="T52" fmla="*/ 90 w 2040"/>
                  <a:gd name="T53" fmla="*/ 1437 h 2037"/>
                  <a:gd name="T54" fmla="*/ 53 w 2040"/>
                  <a:gd name="T55" fmla="*/ 1345 h 2037"/>
                  <a:gd name="T56" fmla="*/ 27 w 2040"/>
                  <a:gd name="T57" fmla="*/ 1248 h 2037"/>
                  <a:gd name="T58" fmla="*/ 8 w 2040"/>
                  <a:gd name="T59" fmla="*/ 1148 h 2037"/>
                  <a:gd name="T60" fmla="*/ 0 w 2040"/>
                  <a:gd name="T61" fmla="*/ 1045 h 2037"/>
                  <a:gd name="T62" fmla="*/ 4 w 2040"/>
                  <a:gd name="T63" fmla="*/ 940 h 2037"/>
                  <a:gd name="T64" fmla="*/ 16 w 2040"/>
                  <a:gd name="T65" fmla="*/ 838 h 2037"/>
                  <a:gd name="T66" fmla="*/ 39 w 2040"/>
                  <a:gd name="T67" fmla="*/ 740 h 2037"/>
                  <a:gd name="T68" fmla="*/ 70 w 2040"/>
                  <a:gd name="T69" fmla="*/ 645 h 2037"/>
                  <a:gd name="T70" fmla="*/ 112 w 2040"/>
                  <a:gd name="T71" fmla="*/ 554 h 2037"/>
                  <a:gd name="T72" fmla="*/ 161 w 2040"/>
                  <a:gd name="T73" fmla="*/ 470 h 2037"/>
                  <a:gd name="T74" fmla="*/ 218 w 2040"/>
                  <a:gd name="T75" fmla="*/ 390 h 2037"/>
                  <a:gd name="T76" fmla="*/ 281 w 2040"/>
                  <a:gd name="T77" fmla="*/ 316 h 2037"/>
                  <a:gd name="T78" fmla="*/ 371 w 2040"/>
                  <a:gd name="T79" fmla="*/ 232 h 2037"/>
                  <a:gd name="T80" fmla="*/ 450 w 2040"/>
                  <a:gd name="T81" fmla="*/ 174 h 2037"/>
                  <a:gd name="T82" fmla="*/ 555 w 2040"/>
                  <a:gd name="T83" fmla="*/ 111 h 2037"/>
                  <a:gd name="T84" fmla="*/ 646 w 2040"/>
                  <a:gd name="T85" fmla="*/ 70 h 2037"/>
                  <a:gd name="T86" fmla="*/ 741 w 2040"/>
                  <a:gd name="T87" fmla="*/ 38 h 2037"/>
                  <a:gd name="T88" fmla="*/ 839 w 2040"/>
                  <a:gd name="T89" fmla="*/ 15 h 2037"/>
                  <a:gd name="T90" fmla="*/ 941 w 2040"/>
                  <a:gd name="T91" fmla="*/ 2 h 2037"/>
                  <a:gd name="T92" fmla="*/ 1046 w 2040"/>
                  <a:gd name="T93" fmla="*/ 0 h 2037"/>
                  <a:gd name="T94" fmla="*/ 1150 w 2040"/>
                  <a:gd name="T95" fmla="*/ 8 h 2037"/>
                  <a:gd name="T96" fmla="*/ 1250 w 2040"/>
                  <a:gd name="T97" fmla="*/ 25 h 2037"/>
                  <a:gd name="T98" fmla="*/ 1347 w 2040"/>
                  <a:gd name="T99" fmla="*/ 53 h 2037"/>
                  <a:gd name="T100" fmla="*/ 1439 w 2040"/>
                  <a:gd name="T101" fmla="*/ 89 h 2037"/>
                  <a:gd name="T102" fmla="*/ 1528 w 2040"/>
                  <a:gd name="T103" fmla="*/ 134 h 2037"/>
                  <a:gd name="T104" fmla="*/ 1610 w 2040"/>
                  <a:gd name="T105" fmla="*/ 187 h 2037"/>
                  <a:gd name="T106" fmla="*/ 1688 w 2040"/>
                  <a:gd name="T107" fmla="*/ 248 h 2037"/>
                  <a:gd name="T108" fmla="*/ 1758 w 2040"/>
                  <a:gd name="T109" fmla="*/ 316 h 2037"/>
                  <a:gd name="T110" fmla="*/ 1837 w 2040"/>
                  <a:gd name="T111" fmla="*/ 409 h 2037"/>
                  <a:gd name="T112" fmla="*/ 1905 w 2040"/>
                  <a:gd name="T113" fmla="*/ 511 h 2037"/>
                  <a:gd name="T114" fmla="*/ 1950 w 2040"/>
                  <a:gd name="T115" fmla="*/ 599 h 2037"/>
                  <a:gd name="T116" fmla="*/ 1986 w 2040"/>
                  <a:gd name="T117" fmla="*/ 691 h 2037"/>
                  <a:gd name="T118" fmla="*/ 2014 w 2040"/>
                  <a:gd name="T119" fmla="*/ 788 h 2037"/>
                  <a:gd name="T120" fmla="*/ 2031 w 2040"/>
                  <a:gd name="T121" fmla="*/ 889 h 2037"/>
                  <a:gd name="T122" fmla="*/ 2040 w 2040"/>
                  <a:gd name="T123" fmla="*/ 992 h 20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040" h="2037">
                    <a:moveTo>
                      <a:pt x="2040" y="1018"/>
                    </a:moveTo>
                    <a:lnTo>
                      <a:pt x="2040" y="1045"/>
                    </a:lnTo>
                    <a:lnTo>
                      <a:pt x="2038" y="1070"/>
                    </a:lnTo>
                    <a:lnTo>
                      <a:pt x="2037" y="1097"/>
                    </a:lnTo>
                    <a:lnTo>
                      <a:pt x="2035" y="1122"/>
                    </a:lnTo>
                    <a:lnTo>
                      <a:pt x="2031" y="1148"/>
                    </a:lnTo>
                    <a:lnTo>
                      <a:pt x="2029" y="1173"/>
                    </a:lnTo>
                    <a:lnTo>
                      <a:pt x="2024" y="1199"/>
                    </a:lnTo>
                    <a:lnTo>
                      <a:pt x="2019" y="1223"/>
                    </a:lnTo>
                    <a:lnTo>
                      <a:pt x="2014" y="1248"/>
                    </a:lnTo>
                    <a:lnTo>
                      <a:pt x="2008" y="1273"/>
                    </a:lnTo>
                    <a:lnTo>
                      <a:pt x="2001" y="1297"/>
                    </a:lnTo>
                    <a:lnTo>
                      <a:pt x="1994" y="1321"/>
                    </a:lnTo>
                    <a:lnTo>
                      <a:pt x="1986" y="1345"/>
                    </a:lnTo>
                    <a:lnTo>
                      <a:pt x="1978" y="1368"/>
                    </a:lnTo>
                    <a:lnTo>
                      <a:pt x="1969" y="1391"/>
                    </a:lnTo>
                    <a:lnTo>
                      <a:pt x="1960" y="1414"/>
                    </a:lnTo>
                    <a:lnTo>
                      <a:pt x="1950" y="1437"/>
                    </a:lnTo>
                    <a:lnTo>
                      <a:pt x="1939" y="1460"/>
                    </a:lnTo>
                    <a:lnTo>
                      <a:pt x="1928" y="1482"/>
                    </a:lnTo>
                    <a:lnTo>
                      <a:pt x="1917" y="1504"/>
                    </a:lnTo>
                    <a:lnTo>
                      <a:pt x="1905" y="1526"/>
                    </a:lnTo>
                    <a:lnTo>
                      <a:pt x="1892" y="1546"/>
                    </a:lnTo>
                    <a:lnTo>
                      <a:pt x="1880" y="1567"/>
                    </a:lnTo>
                    <a:lnTo>
                      <a:pt x="1866" y="1588"/>
                    </a:lnTo>
                    <a:lnTo>
                      <a:pt x="1852" y="1608"/>
                    </a:lnTo>
                    <a:lnTo>
                      <a:pt x="1837" y="1628"/>
                    </a:lnTo>
                    <a:lnTo>
                      <a:pt x="1823" y="1647"/>
                    </a:lnTo>
                    <a:lnTo>
                      <a:pt x="1807" y="1666"/>
                    </a:lnTo>
                    <a:lnTo>
                      <a:pt x="1791" y="1685"/>
                    </a:lnTo>
                    <a:lnTo>
                      <a:pt x="1775" y="1704"/>
                    </a:lnTo>
                    <a:lnTo>
                      <a:pt x="1758" y="1721"/>
                    </a:lnTo>
                    <a:lnTo>
                      <a:pt x="1741" y="1739"/>
                    </a:lnTo>
                    <a:lnTo>
                      <a:pt x="1723" y="1756"/>
                    </a:lnTo>
                    <a:lnTo>
                      <a:pt x="1706" y="1773"/>
                    </a:lnTo>
                    <a:lnTo>
                      <a:pt x="1669" y="1804"/>
                    </a:lnTo>
                    <a:lnTo>
                      <a:pt x="1649" y="1820"/>
                    </a:lnTo>
                    <a:lnTo>
                      <a:pt x="1630" y="1835"/>
                    </a:lnTo>
                    <a:lnTo>
                      <a:pt x="1610" y="1849"/>
                    </a:lnTo>
                    <a:lnTo>
                      <a:pt x="1590" y="1863"/>
                    </a:lnTo>
                    <a:lnTo>
                      <a:pt x="1549" y="1889"/>
                    </a:lnTo>
                    <a:lnTo>
                      <a:pt x="1528" y="1903"/>
                    </a:lnTo>
                    <a:lnTo>
                      <a:pt x="1506" y="1915"/>
                    </a:lnTo>
                    <a:lnTo>
                      <a:pt x="1484" y="1926"/>
                    </a:lnTo>
                    <a:lnTo>
                      <a:pt x="1462" y="1936"/>
                    </a:lnTo>
                    <a:lnTo>
                      <a:pt x="1439" y="1947"/>
                    </a:lnTo>
                    <a:lnTo>
                      <a:pt x="1418" y="1957"/>
                    </a:lnTo>
                    <a:lnTo>
                      <a:pt x="1395" y="1967"/>
                    </a:lnTo>
                    <a:lnTo>
                      <a:pt x="1370" y="1975"/>
                    </a:lnTo>
                    <a:lnTo>
                      <a:pt x="1347" y="1984"/>
                    </a:lnTo>
                    <a:lnTo>
                      <a:pt x="1323" y="1991"/>
                    </a:lnTo>
                    <a:lnTo>
                      <a:pt x="1299" y="1998"/>
                    </a:lnTo>
                    <a:lnTo>
                      <a:pt x="1274" y="2006"/>
                    </a:lnTo>
                    <a:lnTo>
                      <a:pt x="1250" y="2012"/>
                    </a:lnTo>
                    <a:lnTo>
                      <a:pt x="1226" y="2016"/>
                    </a:lnTo>
                    <a:lnTo>
                      <a:pt x="1200" y="2021"/>
                    </a:lnTo>
                    <a:lnTo>
                      <a:pt x="1175" y="2025"/>
                    </a:lnTo>
                    <a:lnTo>
                      <a:pt x="1150" y="2029"/>
                    </a:lnTo>
                    <a:lnTo>
                      <a:pt x="1124" y="2032"/>
                    </a:lnTo>
                    <a:lnTo>
                      <a:pt x="1099" y="2035"/>
                    </a:lnTo>
                    <a:lnTo>
                      <a:pt x="1072" y="2036"/>
                    </a:lnTo>
                    <a:lnTo>
                      <a:pt x="1046" y="2037"/>
                    </a:lnTo>
                    <a:lnTo>
                      <a:pt x="1020" y="2037"/>
                    </a:lnTo>
                    <a:lnTo>
                      <a:pt x="993" y="2037"/>
                    </a:lnTo>
                    <a:lnTo>
                      <a:pt x="968" y="2036"/>
                    </a:lnTo>
                    <a:lnTo>
                      <a:pt x="941" y="2035"/>
                    </a:lnTo>
                    <a:lnTo>
                      <a:pt x="916" y="2032"/>
                    </a:lnTo>
                    <a:lnTo>
                      <a:pt x="890" y="2029"/>
                    </a:lnTo>
                    <a:lnTo>
                      <a:pt x="865" y="2025"/>
                    </a:lnTo>
                    <a:lnTo>
                      <a:pt x="839" y="2021"/>
                    </a:lnTo>
                    <a:lnTo>
                      <a:pt x="815" y="2016"/>
                    </a:lnTo>
                    <a:lnTo>
                      <a:pt x="789" y="2012"/>
                    </a:lnTo>
                    <a:lnTo>
                      <a:pt x="765" y="2006"/>
                    </a:lnTo>
                    <a:lnTo>
                      <a:pt x="741" y="1998"/>
                    </a:lnTo>
                    <a:lnTo>
                      <a:pt x="717" y="1991"/>
                    </a:lnTo>
                    <a:lnTo>
                      <a:pt x="692" y="1984"/>
                    </a:lnTo>
                    <a:lnTo>
                      <a:pt x="669" y="1975"/>
                    </a:lnTo>
                    <a:lnTo>
                      <a:pt x="646" y="1967"/>
                    </a:lnTo>
                    <a:lnTo>
                      <a:pt x="623" y="1957"/>
                    </a:lnTo>
                    <a:lnTo>
                      <a:pt x="600" y="1947"/>
                    </a:lnTo>
                    <a:lnTo>
                      <a:pt x="578" y="1936"/>
                    </a:lnTo>
                    <a:lnTo>
                      <a:pt x="555" y="1926"/>
                    </a:lnTo>
                    <a:lnTo>
                      <a:pt x="534" y="1915"/>
                    </a:lnTo>
                    <a:lnTo>
                      <a:pt x="513" y="1903"/>
                    </a:lnTo>
                    <a:lnTo>
                      <a:pt x="491" y="1889"/>
                    </a:lnTo>
                    <a:lnTo>
                      <a:pt x="470" y="1877"/>
                    </a:lnTo>
                    <a:lnTo>
                      <a:pt x="450" y="1863"/>
                    </a:lnTo>
                    <a:lnTo>
                      <a:pt x="429" y="1849"/>
                    </a:lnTo>
                    <a:lnTo>
                      <a:pt x="410" y="1835"/>
                    </a:lnTo>
                    <a:lnTo>
                      <a:pt x="390" y="1820"/>
                    </a:lnTo>
                    <a:lnTo>
                      <a:pt x="371" y="1804"/>
                    </a:lnTo>
                    <a:lnTo>
                      <a:pt x="353" y="1789"/>
                    </a:lnTo>
                    <a:lnTo>
                      <a:pt x="335" y="1773"/>
                    </a:lnTo>
                    <a:lnTo>
                      <a:pt x="316" y="1756"/>
                    </a:lnTo>
                    <a:lnTo>
                      <a:pt x="298" y="1739"/>
                    </a:lnTo>
                    <a:lnTo>
                      <a:pt x="281" y="1721"/>
                    </a:lnTo>
                    <a:lnTo>
                      <a:pt x="266" y="1704"/>
                    </a:lnTo>
                    <a:lnTo>
                      <a:pt x="233" y="1666"/>
                    </a:lnTo>
                    <a:lnTo>
                      <a:pt x="218" y="1647"/>
                    </a:lnTo>
                    <a:lnTo>
                      <a:pt x="203" y="1628"/>
                    </a:lnTo>
                    <a:lnTo>
                      <a:pt x="188" y="1608"/>
                    </a:lnTo>
                    <a:lnTo>
                      <a:pt x="175" y="1588"/>
                    </a:lnTo>
                    <a:lnTo>
                      <a:pt x="148" y="1546"/>
                    </a:lnTo>
                    <a:lnTo>
                      <a:pt x="136" y="1526"/>
                    </a:lnTo>
                    <a:lnTo>
                      <a:pt x="124" y="1504"/>
                    </a:lnTo>
                    <a:lnTo>
                      <a:pt x="112" y="1482"/>
                    </a:lnTo>
                    <a:lnTo>
                      <a:pt x="101" y="1460"/>
                    </a:lnTo>
                    <a:lnTo>
                      <a:pt x="90" y="1437"/>
                    </a:lnTo>
                    <a:lnTo>
                      <a:pt x="80" y="1414"/>
                    </a:lnTo>
                    <a:lnTo>
                      <a:pt x="70" y="1391"/>
                    </a:lnTo>
                    <a:lnTo>
                      <a:pt x="62" y="1368"/>
                    </a:lnTo>
                    <a:lnTo>
                      <a:pt x="53" y="1345"/>
                    </a:lnTo>
                    <a:lnTo>
                      <a:pt x="46" y="1321"/>
                    </a:lnTo>
                    <a:lnTo>
                      <a:pt x="39" y="1297"/>
                    </a:lnTo>
                    <a:lnTo>
                      <a:pt x="33" y="1273"/>
                    </a:lnTo>
                    <a:lnTo>
                      <a:pt x="27" y="1248"/>
                    </a:lnTo>
                    <a:lnTo>
                      <a:pt x="21" y="1223"/>
                    </a:lnTo>
                    <a:lnTo>
                      <a:pt x="16" y="1199"/>
                    </a:lnTo>
                    <a:lnTo>
                      <a:pt x="12" y="1173"/>
                    </a:lnTo>
                    <a:lnTo>
                      <a:pt x="8" y="1148"/>
                    </a:lnTo>
                    <a:lnTo>
                      <a:pt x="5" y="1122"/>
                    </a:lnTo>
                    <a:lnTo>
                      <a:pt x="4" y="1097"/>
                    </a:lnTo>
                    <a:lnTo>
                      <a:pt x="1" y="1070"/>
                    </a:lnTo>
                    <a:lnTo>
                      <a:pt x="0" y="1045"/>
                    </a:lnTo>
                    <a:lnTo>
                      <a:pt x="0" y="1018"/>
                    </a:lnTo>
                    <a:lnTo>
                      <a:pt x="0" y="992"/>
                    </a:lnTo>
                    <a:lnTo>
                      <a:pt x="1" y="966"/>
                    </a:lnTo>
                    <a:lnTo>
                      <a:pt x="4" y="940"/>
                    </a:lnTo>
                    <a:lnTo>
                      <a:pt x="5" y="914"/>
                    </a:lnTo>
                    <a:lnTo>
                      <a:pt x="8" y="889"/>
                    </a:lnTo>
                    <a:lnTo>
                      <a:pt x="12" y="863"/>
                    </a:lnTo>
                    <a:lnTo>
                      <a:pt x="16" y="838"/>
                    </a:lnTo>
                    <a:lnTo>
                      <a:pt x="21" y="812"/>
                    </a:lnTo>
                    <a:lnTo>
                      <a:pt x="27" y="788"/>
                    </a:lnTo>
                    <a:lnTo>
                      <a:pt x="33" y="764"/>
                    </a:lnTo>
                    <a:lnTo>
                      <a:pt x="39" y="740"/>
                    </a:lnTo>
                    <a:lnTo>
                      <a:pt x="46" y="715"/>
                    </a:lnTo>
                    <a:lnTo>
                      <a:pt x="53" y="691"/>
                    </a:lnTo>
                    <a:lnTo>
                      <a:pt x="62" y="668"/>
                    </a:lnTo>
                    <a:lnTo>
                      <a:pt x="70" y="645"/>
                    </a:lnTo>
                    <a:lnTo>
                      <a:pt x="80" y="622"/>
                    </a:lnTo>
                    <a:lnTo>
                      <a:pt x="90" y="599"/>
                    </a:lnTo>
                    <a:lnTo>
                      <a:pt x="101" y="576"/>
                    </a:lnTo>
                    <a:lnTo>
                      <a:pt x="112" y="554"/>
                    </a:lnTo>
                    <a:lnTo>
                      <a:pt x="124" y="533"/>
                    </a:lnTo>
                    <a:lnTo>
                      <a:pt x="136" y="511"/>
                    </a:lnTo>
                    <a:lnTo>
                      <a:pt x="148" y="490"/>
                    </a:lnTo>
                    <a:lnTo>
                      <a:pt x="161" y="470"/>
                    </a:lnTo>
                    <a:lnTo>
                      <a:pt x="175" y="449"/>
                    </a:lnTo>
                    <a:lnTo>
                      <a:pt x="188" y="428"/>
                    </a:lnTo>
                    <a:lnTo>
                      <a:pt x="203" y="409"/>
                    </a:lnTo>
                    <a:lnTo>
                      <a:pt x="218" y="390"/>
                    </a:lnTo>
                    <a:lnTo>
                      <a:pt x="233" y="370"/>
                    </a:lnTo>
                    <a:lnTo>
                      <a:pt x="249" y="352"/>
                    </a:lnTo>
                    <a:lnTo>
                      <a:pt x="266" y="333"/>
                    </a:lnTo>
                    <a:lnTo>
                      <a:pt x="281" y="316"/>
                    </a:lnTo>
                    <a:lnTo>
                      <a:pt x="298" y="298"/>
                    </a:lnTo>
                    <a:lnTo>
                      <a:pt x="316" y="281"/>
                    </a:lnTo>
                    <a:lnTo>
                      <a:pt x="335" y="264"/>
                    </a:lnTo>
                    <a:lnTo>
                      <a:pt x="371" y="232"/>
                    </a:lnTo>
                    <a:lnTo>
                      <a:pt x="390" y="216"/>
                    </a:lnTo>
                    <a:lnTo>
                      <a:pt x="410" y="202"/>
                    </a:lnTo>
                    <a:lnTo>
                      <a:pt x="429" y="187"/>
                    </a:lnTo>
                    <a:lnTo>
                      <a:pt x="450" y="174"/>
                    </a:lnTo>
                    <a:lnTo>
                      <a:pt x="491" y="147"/>
                    </a:lnTo>
                    <a:lnTo>
                      <a:pt x="513" y="134"/>
                    </a:lnTo>
                    <a:lnTo>
                      <a:pt x="534" y="122"/>
                    </a:lnTo>
                    <a:lnTo>
                      <a:pt x="555" y="111"/>
                    </a:lnTo>
                    <a:lnTo>
                      <a:pt x="578" y="100"/>
                    </a:lnTo>
                    <a:lnTo>
                      <a:pt x="600" y="89"/>
                    </a:lnTo>
                    <a:lnTo>
                      <a:pt x="623" y="80"/>
                    </a:lnTo>
                    <a:lnTo>
                      <a:pt x="646" y="70"/>
                    </a:lnTo>
                    <a:lnTo>
                      <a:pt x="669" y="61"/>
                    </a:lnTo>
                    <a:lnTo>
                      <a:pt x="692" y="53"/>
                    </a:lnTo>
                    <a:lnTo>
                      <a:pt x="717" y="46"/>
                    </a:lnTo>
                    <a:lnTo>
                      <a:pt x="741" y="38"/>
                    </a:lnTo>
                    <a:lnTo>
                      <a:pt x="765" y="31"/>
                    </a:lnTo>
                    <a:lnTo>
                      <a:pt x="789" y="25"/>
                    </a:lnTo>
                    <a:lnTo>
                      <a:pt x="815" y="20"/>
                    </a:lnTo>
                    <a:lnTo>
                      <a:pt x="839" y="15"/>
                    </a:lnTo>
                    <a:lnTo>
                      <a:pt x="865" y="12"/>
                    </a:lnTo>
                    <a:lnTo>
                      <a:pt x="890" y="8"/>
                    </a:lnTo>
                    <a:lnTo>
                      <a:pt x="916" y="4"/>
                    </a:lnTo>
                    <a:lnTo>
                      <a:pt x="941" y="2"/>
                    </a:lnTo>
                    <a:lnTo>
                      <a:pt x="968" y="1"/>
                    </a:lnTo>
                    <a:lnTo>
                      <a:pt x="993" y="0"/>
                    </a:lnTo>
                    <a:lnTo>
                      <a:pt x="1020" y="0"/>
                    </a:lnTo>
                    <a:lnTo>
                      <a:pt x="1046" y="0"/>
                    </a:lnTo>
                    <a:lnTo>
                      <a:pt x="1072" y="1"/>
                    </a:lnTo>
                    <a:lnTo>
                      <a:pt x="1099" y="2"/>
                    </a:lnTo>
                    <a:lnTo>
                      <a:pt x="1124" y="4"/>
                    </a:lnTo>
                    <a:lnTo>
                      <a:pt x="1150" y="8"/>
                    </a:lnTo>
                    <a:lnTo>
                      <a:pt x="1175" y="12"/>
                    </a:lnTo>
                    <a:lnTo>
                      <a:pt x="1200" y="15"/>
                    </a:lnTo>
                    <a:lnTo>
                      <a:pt x="1226" y="20"/>
                    </a:lnTo>
                    <a:lnTo>
                      <a:pt x="1250" y="25"/>
                    </a:lnTo>
                    <a:lnTo>
                      <a:pt x="1274" y="31"/>
                    </a:lnTo>
                    <a:lnTo>
                      <a:pt x="1299" y="38"/>
                    </a:lnTo>
                    <a:lnTo>
                      <a:pt x="1323" y="46"/>
                    </a:lnTo>
                    <a:lnTo>
                      <a:pt x="1347" y="53"/>
                    </a:lnTo>
                    <a:lnTo>
                      <a:pt x="1370" y="61"/>
                    </a:lnTo>
                    <a:lnTo>
                      <a:pt x="1395" y="70"/>
                    </a:lnTo>
                    <a:lnTo>
                      <a:pt x="1418" y="80"/>
                    </a:lnTo>
                    <a:lnTo>
                      <a:pt x="1439" y="89"/>
                    </a:lnTo>
                    <a:lnTo>
                      <a:pt x="1462" y="100"/>
                    </a:lnTo>
                    <a:lnTo>
                      <a:pt x="1484" y="111"/>
                    </a:lnTo>
                    <a:lnTo>
                      <a:pt x="1506" y="122"/>
                    </a:lnTo>
                    <a:lnTo>
                      <a:pt x="1528" y="134"/>
                    </a:lnTo>
                    <a:lnTo>
                      <a:pt x="1549" y="147"/>
                    </a:lnTo>
                    <a:lnTo>
                      <a:pt x="1569" y="159"/>
                    </a:lnTo>
                    <a:lnTo>
                      <a:pt x="1590" y="174"/>
                    </a:lnTo>
                    <a:lnTo>
                      <a:pt x="1610" y="187"/>
                    </a:lnTo>
                    <a:lnTo>
                      <a:pt x="1630" y="202"/>
                    </a:lnTo>
                    <a:lnTo>
                      <a:pt x="1649" y="216"/>
                    </a:lnTo>
                    <a:lnTo>
                      <a:pt x="1669" y="232"/>
                    </a:lnTo>
                    <a:lnTo>
                      <a:pt x="1688" y="248"/>
                    </a:lnTo>
                    <a:lnTo>
                      <a:pt x="1706" y="264"/>
                    </a:lnTo>
                    <a:lnTo>
                      <a:pt x="1723" y="281"/>
                    </a:lnTo>
                    <a:lnTo>
                      <a:pt x="1741" y="298"/>
                    </a:lnTo>
                    <a:lnTo>
                      <a:pt x="1758" y="316"/>
                    </a:lnTo>
                    <a:lnTo>
                      <a:pt x="1775" y="333"/>
                    </a:lnTo>
                    <a:lnTo>
                      <a:pt x="1807" y="370"/>
                    </a:lnTo>
                    <a:lnTo>
                      <a:pt x="1823" y="390"/>
                    </a:lnTo>
                    <a:lnTo>
                      <a:pt x="1837" y="409"/>
                    </a:lnTo>
                    <a:lnTo>
                      <a:pt x="1852" y="428"/>
                    </a:lnTo>
                    <a:lnTo>
                      <a:pt x="1866" y="449"/>
                    </a:lnTo>
                    <a:lnTo>
                      <a:pt x="1892" y="490"/>
                    </a:lnTo>
                    <a:lnTo>
                      <a:pt x="1905" y="511"/>
                    </a:lnTo>
                    <a:lnTo>
                      <a:pt x="1917" y="533"/>
                    </a:lnTo>
                    <a:lnTo>
                      <a:pt x="1928" y="554"/>
                    </a:lnTo>
                    <a:lnTo>
                      <a:pt x="1939" y="576"/>
                    </a:lnTo>
                    <a:lnTo>
                      <a:pt x="1950" y="599"/>
                    </a:lnTo>
                    <a:lnTo>
                      <a:pt x="1960" y="622"/>
                    </a:lnTo>
                    <a:lnTo>
                      <a:pt x="1969" y="645"/>
                    </a:lnTo>
                    <a:lnTo>
                      <a:pt x="1978" y="668"/>
                    </a:lnTo>
                    <a:lnTo>
                      <a:pt x="1986" y="691"/>
                    </a:lnTo>
                    <a:lnTo>
                      <a:pt x="1994" y="715"/>
                    </a:lnTo>
                    <a:lnTo>
                      <a:pt x="2001" y="740"/>
                    </a:lnTo>
                    <a:lnTo>
                      <a:pt x="2008" y="764"/>
                    </a:lnTo>
                    <a:lnTo>
                      <a:pt x="2014" y="788"/>
                    </a:lnTo>
                    <a:lnTo>
                      <a:pt x="2019" y="812"/>
                    </a:lnTo>
                    <a:lnTo>
                      <a:pt x="2024" y="838"/>
                    </a:lnTo>
                    <a:lnTo>
                      <a:pt x="2029" y="863"/>
                    </a:lnTo>
                    <a:lnTo>
                      <a:pt x="2031" y="889"/>
                    </a:lnTo>
                    <a:lnTo>
                      <a:pt x="2035" y="914"/>
                    </a:lnTo>
                    <a:lnTo>
                      <a:pt x="2037" y="940"/>
                    </a:lnTo>
                    <a:lnTo>
                      <a:pt x="2038" y="966"/>
                    </a:lnTo>
                    <a:lnTo>
                      <a:pt x="2040" y="992"/>
                    </a:lnTo>
                    <a:lnTo>
                      <a:pt x="2040" y="1018"/>
                    </a:lnTo>
                    <a:close/>
                  </a:path>
                </a:pathLst>
              </a:custGeom>
              <a:solidFill>
                <a:srgbClr val="F4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i-FI" sz="2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23"/>
              <p:cNvSpPr>
                <a:spLocks/>
              </p:cNvSpPr>
              <p:nvPr userDrawn="1"/>
            </p:nvSpPr>
            <p:spPr bwMode="auto">
              <a:xfrm>
                <a:off x="4527550" y="3155950"/>
                <a:ext cx="452437" cy="404813"/>
              </a:xfrm>
              <a:custGeom>
                <a:avLst/>
                <a:gdLst>
                  <a:gd name="T0" fmla="*/ 1234 w 1424"/>
                  <a:gd name="T1" fmla="*/ 489 h 1276"/>
                  <a:gd name="T2" fmla="*/ 1200 w 1424"/>
                  <a:gd name="T3" fmla="*/ 467 h 1276"/>
                  <a:gd name="T4" fmla="*/ 1163 w 1424"/>
                  <a:gd name="T5" fmla="*/ 447 h 1276"/>
                  <a:gd name="T6" fmla="*/ 1126 w 1424"/>
                  <a:gd name="T7" fmla="*/ 429 h 1276"/>
                  <a:gd name="T8" fmla="*/ 1086 w 1424"/>
                  <a:gd name="T9" fmla="*/ 414 h 1276"/>
                  <a:gd name="T10" fmla="*/ 244 w 1424"/>
                  <a:gd name="T11" fmla="*/ 272 h 1276"/>
                  <a:gd name="T12" fmla="*/ 299 w 1424"/>
                  <a:gd name="T13" fmla="*/ 249 h 1276"/>
                  <a:gd name="T14" fmla="*/ 328 w 1424"/>
                  <a:gd name="T15" fmla="*/ 239 h 1276"/>
                  <a:gd name="T16" fmla="*/ 386 w 1424"/>
                  <a:gd name="T17" fmla="*/ 221 h 1276"/>
                  <a:gd name="T18" fmla="*/ 445 w 1424"/>
                  <a:gd name="T19" fmla="*/ 206 h 1276"/>
                  <a:gd name="T20" fmla="*/ 476 w 1424"/>
                  <a:gd name="T21" fmla="*/ 200 h 1276"/>
                  <a:gd name="T22" fmla="*/ 536 w 1424"/>
                  <a:gd name="T23" fmla="*/ 189 h 1276"/>
                  <a:gd name="T24" fmla="*/ 598 w 1424"/>
                  <a:gd name="T25" fmla="*/ 181 h 1276"/>
                  <a:gd name="T26" fmla="*/ 660 w 1424"/>
                  <a:gd name="T27" fmla="*/ 177 h 1276"/>
                  <a:gd name="T28" fmla="*/ 723 w 1424"/>
                  <a:gd name="T29" fmla="*/ 175 h 1276"/>
                  <a:gd name="T30" fmla="*/ 725 w 1424"/>
                  <a:gd name="T31" fmla="*/ 175 h 1276"/>
                  <a:gd name="T32" fmla="*/ 757 w 1424"/>
                  <a:gd name="T33" fmla="*/ 176 h 1276"/>
                  <a:gd name="T34" fmla="*/ 818 w 1424"/>
                  <a:gd name="T35" fmla="*/ 179 h 1276"/>
                  <a:gd name="T36" fmla="*/ 877 w 1424"/>
                  <a:gd name="T37" fmla="*/ 185 h 1276"/>
                  <a:gd name="T38" fmla="*/ 935 w 1424"/>
                  <a:gd name="T39" fmla="*/ 193 h 1276"/>
                  <a:gd name="T40" fmla="*/ 993 w 1424"/>
                  <a:gd name="T41" fmla="*/ 204 h 1276"/>
                  <a:gd name="T42" fmla="*/ 1050 w 1424"/>
                  <a:gd name="T43" fmla="*/ 219 h 1276"/>
                  <a:gd name="T44" fmla="*/ 1105 w 1424"/>
                  <a:gd name="T45" fmla="*/ 235 h 1276"/>
                  <a:gd name="T46" fmla="*/ 1157 w 1424"/>
                  <a:gd name="T47" fmla="*/ 255 h 1276"/>
                  <a:gd name="T48" fmla="*/ 1183 w 1424"/>
                  <a:gd name="T49" fmla="*/ 266 h 1276"/>
                  <a:gd name="T50" fmla="*/ 1221 w 1424"/>
                  <a:gd name="T51" fmla="*/ 283 h 1276"/>
                  <a:gd name="T52" fmla="*/ 1259 w 1424"/>
                  <a:gd name="T53" fmla="*/ 301 h 1276"/>
                  <a:gd name="T54" fmla="*/ 1295 w 1424"/>
                  <a:gd name="T55" fmla="*/ 321 h 1276"/>
                  <a:gd name="T56" fmla="*/ 1331 w 1424"/>
                  <a:gd name="T57" fmla="*/ 343 h 1276"/>
                  <a:gd name="T58" fmla="*/ 1388 w 1424"/>
                  <a:gd name="T59" fmla="*/ 177 h 1276"/>
                  <a:gd name="T60" fmla="*/ 1349 w 1424"/>
                  <a:gd name="T61" fmla="*/ 153 h 1276"/>
                  <a:gd name="T62" fmla="*/ 1309 w 1424"/>
                  <a:gd name="T63" fmla="*/ 133 h 1276"/>
                  <a:gd name="T64" fmla="*/ 1269 w 1424"/>
                  <a:gd name="T65" fmla="*/ 112 h 1276"/>
                  <a:gd name="T66" fmla="*/ 1226 w 1424"/>
                  <a:gd name="T67" fmla="*/ 95 h 1276"/>
                  <a:gd name="T68" fmla="*/ 1184 w 1424"/>
                  <a:gd name="T69" fmla="*/ 78 h 1276"/>
                  <a:gd name="T70" fmla="*/ 1140 w 1424"/>
                  <a:gd name="T71" fmla="*/ 63 h 1276"/>
                  <a:gd name="T72" fmla="*/ 1073 w 1424"/>
                  <a:gd name="T73" fmla="*/ 44 h 1276"/>
                  <a:gd name="T74" fmla="*/ 1006 w 1424"/>
                  <a:gd name="T75" fmla="*/ 28 h 1276"/>
                  <a:gd name="T76" fmla="*/ 959 w 1424"/>
                  <a:gd name="T77" fmla="*/ 20 h 1276"/>
                  <a:gd name="T78" fmla="*/ 913 w 1424"/>
                  <a:gd name="T79" fmla="*/ 13 h 1276"/>
                  <a:gd name="T80" fmla="*/ 866 w 1424"/>
                  <a:gd name="T81" fmla="*/ 7 h 1276"/>
                  <a:gd name="T82" fmla="*/ 772 w 1424"/>
                  <a:gd name="T83" fmla="*/ 0 h 1276"/>
                  <a:gd name="T84" fmla="*/ 677 w 1424"/>
                  <a:gd name="T85" fmla="*/ 0 h 1276"/>
                  <a:gd name="T86" fmla="*/ 628 w 1424"/>
                  <a:gd name="T87" fmla="*/ 3 h 1276"/>
                  <a:gd name="T88" fmla="*/ 580 w 1424"/>
                  <a:gd name="T89" fmla="*/ 8 h 1276"/>
                  <a:gd name="T90" fmla="*/ 533 w 1424"/>
                  <a:gd name="T91" fmla="*/ 13 h 1276"/>
                  <a:gd name="T92" fmla="*/ 484 w 1424"/>
                  <a:gd name="T93" fmla="*/ 20 h 1276"/>
                  <a:gd name="T94" fmla="*/ 437 w 1424"/>
                  <a:gd name="T95" fmla="*/ 28 h 1276"/>
                  <a:gd name="T96" fmla="*/ 390 w 1424"/>
                  <a:gd name="T97" fmla="*/ 39 h 1276"/>
                  <a:gd name="T98" fmla="*/ 320 w 1424"/>
                  <a:gd name="T99" fmla="*/ 57 h 1276"/>
                  <a:gd name="T100" fmla="*/ 253 w 1424"/>
                  <a:gd name="T101" fmla="*/ 79 h 1276"/>
                  <a:gd name="T102" fmla="*/ 208 w 1424"/>
                  <a:gd name="T103" fmla="*/ 96 h 1276"/>
                  <a:gd name="T104" fmla="*/ 165 w 1424"/>
                  <a:gd name="T105" fmla="*/ 114 h 1276"/>
                  <a:gd name="T106" fmla="*/ 101 w 1424"/>
                  <a:gd name="T107" fmla="*/ 146 h 1276"/>
                  <a:gd name="T108" fmla="*/ 40 w 1424"/>
                  <a:gd name="T109" fmla="*/ 180 h 1276"/>
                  <a:gd name="T110" fmla="*/ 0 w 1424"/>
                  <a:gd name="T111" fmla="*/ 205 h 1276"/>
                  <a:gd name="T112" fmla="*/ 712 w 1424"/>
                  <a:gd name="T113" fmla="*/ 1276 h 1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424" h="1276">
                    <a:moveTo>
                      <a:pt x="712" y="1276"/>
                    </a:moveTo>
                    <a:lnTo>
                      <a:pt x="1234" y="489"/>
                    </a:lnTo>
                    <a:lnTo>
                      <a:pt x="1217" y="478"/>
                    </a:lnTo>
                    <a:lnTo>
                      <a:pt x="1200" y="467"/>
                    </a:lnTo>
                    <a:lnTo>
                      <a:pt x="1181" y="457"/>
                    </a:lnTo>
                    <a:lnTo>
                      <a:pt x="1163" y="447"/>
                    </a:lnTo>
                    <a:lnTo>
                      <a:pt x="1145" y="438"/>
                    </a:lnTo>
                    <a:lnTo>
                      <a:pt x="1126" y="429"/>
                    </a:lnTo>
                    <a:lnTo>
                      <a:pt x="1106" y="421"/>
                    </a:lnTo>
                    <a:lnTo>
                      <a:pt x="1086" y="414"/>
                    </a:lnTo>
                    <a:lnTo>
                      <a:pt x="712" y="977"/>
                    </a:lnTo>
                    <a:lnTo>
                      <a:pt x="244" y="272"/>
                    </a:lnTo>
                    <a:lnTo>
                      <a:pt x="271" y="260"/>
                    </a:lnTo>
                    <a:lnTo>
                      <a:pt x="299" y="249"/>
                    </a:lnTo>
                    <a:lnTo>
                      <a:pt x="313" y="244"/>
                    </a:lnTo>
                    <a:lnTo>
                      <a:pt x="328" y="239"/>
                    </a:lnTo>
                    <a:lnTo>
                      <a:pt x="357" y="229"/>
                    </a:lnTo>
                    <a:lnTo>
                      <a:pt x="386" y="221"/>
                    </a:lnTo>
                    <a:lnTo>
                      <a:pt x="415" y="214"/>
                    </a:lnTo>
                    <a:lnTo>
                      <a:pt x="445" y="206"/>
                    </a:lnTo>
                    <a:lnTo>
                      <a:pt x="460" y="203"/>
                    </a:lnTo>
                    <a:lnTo>
                      <a:pt x="476" y="200"/>
                    </a:lnTo>
                    <a:lnTo>
                      <a:pt x="506" y="194"/>
                    </a:lnTo>
                    <a:lnTo>
                      <a:pt x="536" y="189"/>
                    </a:lnTo>
                    <a:lnTo>
                      <a:pt x="567" y="185"/>
                    </a:lnTo>
                    <a:lnTo>
                      <a:pt x="598" y="181"/>
                    </a:lnTo>
                    <a:lnTo>
                      <a:pt x="630" y="179"/>
                    </a:lnTo>
                    <a:lnTo>
                      <a:pt x="660" y="177"/>
                    </a:lnTo>
                    <a:lnTo>
                      <a:pt x="691" y="176"/>
                    </a:lnTo>
                    <a:lnTo>
                      <a:pt x="723" y="175"/>
                    </a:lnTo>
                    <a:lnTo>
                      <a:pt x="724" y="175"/>
                    </a:lnTo>
                    <a:lnTo>
                      <a:pt x="725" y="175"/>
                    </a:lnTo>
                    <a:lnTo>
                      <a:pt x="727" y="175"/>
                    </a:lnTo>
                    <a:lnTo>
                      <a:pt x="757" y="176"/>
                    </a:lnTo>
                    <a:lnTo>
                      <a:pt x="787" y="176"/>
                    </a:lnTo>
                    <a:lnTo>
                      <a:pt x="818" y="179"/>
                    </a:lnTo>
                    <a:lnTo>
                      <a:pt x="847" y="181"/>
                    </a:lnTo>
                    <a:lnTo>
                      <a:pt x="877" y="185"/>
                    </a:lnTo>
                    <a:lnTo>
                      <a:pt x="906" y="188"/>
                    </a:lnTo>
                    <a:lnTo>
                      <a:pt x="935" y="193"/>
                    </a:lnTo>
                    <a:lnTo>
                      <a:pt x="964" y="198"/>
                    </a:lnTo>
                    <a:lnTo>
                      <a:pt x="993" y="204"/>
                    </a:lnTo>
                    <a:lnTo>
                      <a:pt x="1023" y="211"/>
                    </a:lnTo>
                    <a:lnTo>
                      <a:pt x="1050" y="219"/>
                    </a:lnTo>
                    <a:lnTo>
                      <a:pt x="1077" y="227"/>
                    </a:lnTo>
                    <a:lnTo>
                      <a:pt x="1105" y="235"/>
                    </a:lnTo>
                    <a:lnTo>
                      <a:pt x="1132" y="245"/>
                    </a:lnTo>
                    <a:lnTo>
                      <a:pt x="1157" y="255"/>
                    </a:lnTo>
                    <a:lnTo>
                      <a:pt x="1184" y="266"/>
                    </a:lnTo>
                    <a:lnTo>
                      <a:pt x="1183" y="266"/>
                    </a:lnTo>
                    <a:lnTo>
                      <a:pt x="1202" y="274"/>
                    </a:lnTo>
                    <a:lnTo>
                      <a:pt x="1221" y="283"/>
                    </a:lnTo>
                    <a:lnTo>
                      <a:pt x="1241" y="292"/>
                    </a:lnTo>
                    <a:lnTo>
                      <a:pt x="1259" y="301"/>
                    </a:lnTo>
                    <a:lnTo>
                      <a:pt x="1277" y="311"/>
                    </a:lnTo>
                    <a:lnTo>
                      <a:pt x="1295" y="321"/>
                    </a:lnTo>
                    <a:lnTo>
                      <a:pt x="1312" y="332"/>
                    </a:lnTo>
                    <a:lnTo>
                      <a:pt x="1331" y="343"/>
                    </a:lnTo>
                    <a:lnTo>
                      <a:pt x="1424" y="202"/>
                    </a:lnTo>
                    <a:lnTo>
                      <a:pt x="1388" y="177"/>
                    </a:lnTo>
                    <a:lnTo>
                      <a:pt x="1368" y="165"/>
                    </a:lnTo>
                    <a:lnTo>
                      <a:pt x="1349" y="153"/>
                    </a:lnTo>
                    <a:lnTo>
                      <a:pt x="1329" y="142"/>
                    </a:lnTo>
                    <a:lnTo>
                      <a:pt x="1309" y="133"/>
                    </a:lnTo>
                    <a:lnTo>
                      <a:pt x="1289" y="122"/>
                    </a:lnTo>
                    <a:lnTo>
                      <a:pt x="1269" y="112"/>
                    </a:lnTo>
                    <a:lnTo>
                      <a:pt x="1248" y="103"/>
                    </a:lnTo>
                    <a:lnTo>
                      <a:pt x="1226" y="95"/>
                    </a:lnTo>
                    <a:lnTo>
                      <a:pt x="1206" y="86"/>
                    </a:lnTo>
                    <a:lnTo>
                      <a:pt x="1184" y="78"/>
                    </a:lnTo>
                    <a:lnTo>
                      <a:pt x="1162" y="71"/>
                    </a:lnTo>
                    <a:lnTo>
                      <a:pt x="1140" y="63"/>
                    </a:lnTo>
                    <a:lnTo>
                      <a:pt x="1096" y="50"/>
                    </a:lnTo>
                    <a:lnTo>
                      <a:pt x="1073" y="44"/>
                    </a:lnTo>
                    <a:lnTo>
                      <a:pt x="1052" y="38"/>
                    </a:lnTo>
                    <a:lnTo>
                      <a:pt x="1006" y="28"/>
                    </a:lnTo>
                    <a:lnTo>
                      <a:pt x="982" y="23"/>
                    </a:lnTo>
                    <a:lnTo>
                      <a:pt x="959" y="20"/>
                    </a:lnTo>
                    <a:lnTo>
                      <a:pt x="936" y="16"/>
                    </a:lnTo>
                    <a:lnTo>
                      <a:pt x="913" y="13"/>
                    </a:lnTo>
                    <a:lnTo>
                      <a:pt x="890" y="10"/>
                    </a:lnTo>
                    <a:lnTo>
                      <a:pt x="866" y="7"/>
                    </a:lnTo>
                    <a:lnTo>
                      <a:pt x="819" y="3"/>
                    </a:lnTo>
                    <a:lnTo>
                      <a:pt x="772" y="0"/>
                    </a:lnTo>
                    <a:lnTo>
                      <a:pt x="724" y="0"/>
                    </a:lnTo>
                    <a:lnTo>
                      <a:pt x="677" y="0"/>
                    </a:lnTo>
                    <a:lnTo>
                      <a:pt x="653" y="2"/>
                    </a:lnTo>
                    <a:lnTo>
                      <a:pt x="628" y="3"/>
                    </a:lnTo>
                    <a:lnTo>
                      <a:pt x="604" y="5"/>
                    </a:lnTo>
                    <a:lnTo>
                      <a:pt x="580" y="8"/>
                    </a:lnTo>
                    <a:lnTo>
                      <a:pt x="556" y="10"/>
                    </a:lnTo>
                    <a:lnTo>
                      <a:pt x="533" y="13"/>
                    </a:lnTo>
                    <a:lnTo>
                      <a:pt x="508" y="16"/>
                    </a:lnTo>
                    <a:lnTo>
                      <a:pt x="484" y="20"/>
                    </a:lnTo>
                    <a:lnTo>
                      <a:pt x="461" y="25"/>
                    </a:lnTo>
                    <a:lnTo>
                      <a:pt x="437" y="28"/>
                    </a:lnTo>
                    <a:lnTo>
                      <a:pt x="414" y="33"/>
                    </a:lnTo>
                    <a:lnTo>
                      <a:pt x="390" y="39"/>
                    </a:lnTo>
                    <a:lnTo>
                      <a:pt x="343" y="51"/>
                    </a:lnTo>
                    <a:lnTo>
                      <a:pt x="320" y="57"/>
                    </a:lnTo>
                    <a:lnTo>
                      <a:pt x="297" y="65"/>
                    </a:lnTo>
                    <a:lnTo>
                      <a:pt x="253" y="79"/>
                    </a:lnTo>
                    <a:lnTo>
                      <a:pt x="231" y="88"/>
                    </a:lnTo>
                    <a:lnTo>
                      <a:pt x="208" y="96"/>
                    </a:lnTo>
                    <a:lnTo>
                      <a:pt x="186" y="106"/>
                    </a:lnTo>
                    <a:lnTo>
                      <a:pt x="165" y="114"/>
                    </a:lnTo>
                    <a:lnTo>
                      <a:pt x="122" y="135"/>
                    </a:lnTo>
                    <a:lnTo>
                      <a:pt x="101" y="146"/>
                    </a:lnTo>
                    <a:lnTo>
                      <a:pt x="80" y="157"/>
                    </a:lnTo>
                    <a:lnTo>
                      <a:pt x="40" y="180"/>
                    </a:lnTo>
                    <a:lnTo>
                      <a:pt x="20" y="193"/>
                    </a:lnTo>
                    <a:lnTo>
                      <a:pt x="0" y="205"/>
                    </a:lnTo>
                    <a:lnTo>
                      <a:pt x="356" y="741"/>
                    </a:lnTo>
                    <a:lnTo>
                      <a:pt x="712" y="127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i-FI" sz="2400" dirty="0">
                  <a:solidFill>
                    <a:prstClr val="black"/>
                  </a:solidFill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/ 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7" y="645583"/>
            <a:ext cx="10752667" cy="5183716"/>
          </a:xfrm>
        </p:spPr>
        <p:txBody>
          <a:bodyPr anchor="t"/>
          <a:lstStyle>
            <a:lvl1pPr algn="l">
              <a:lnSpc>
                <a:spcPct val="87000"/>
              </a:lnSpc>
              <a:defRPr sz="8666" b="0" cap="none" baseline="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 dirty="0"/>
              <a:t>Date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 dirty="0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4FA55B9-229E-4B3A-A209-0F574EA7BFE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/ Quote seconda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7" y="645583"/>
            <a:ext cx="10752667" cy="5183716"/>
          </a:xfrm>
        </p:spPr>
        <p:txBody>
          <a:bodyPr anchor="t"/>
          <a:lstStyle>
            <a:lvl1pPr algn="l">
              <a:lnSpc>
                <a:spcPct val="87000"/>
              </a:lnSpc>
              <a:defRPr sz="8666" b="0" cap="none" baseline="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 dirty="0"/>
              <a:t>Date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 dirty="0"/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4FA55B9-229E-4B3A-A209-0F574EA7BFE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fi-FI">
                <a:solidFill>
                  <a:srgbClr val="CCCCCC"/>
                </a:solidFill>
              </a:rPr>
              <a:t>8 Feb 2017</a:t>
            </a:r>
            <a:endParaRPr lang="en-US" dirty="0">
              <a:solidFill>
                <a:srgbClr val="CCCCC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CCCCCC"/>
                </a:solidFill>
              </a:rPr>
              <a:t>Kemppi Oy / Kari Kemppi</a:t>
            </a:r>
            <a:endParaRPr lang="en-US" dirty="0">
              <a:solidFill>
                <a:srgbClr val="CCCC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FA55B9-229E-4B3A-A209-0F574EA7BFE1}" type="slidenum">
              <a:rPr lang="en-US" smtClean="0">
                <a:solidFill>
                  <a:srgbClr val="CCCCCC"/>
                </a:solidFill>
              </a:rPr>
              <a:pPr/>
              <a:t>‹#›</a:t>
            </a:fld>
            <a:endParaRPr lang="en-US" dirty="0">
              <a:solidFill>
                <a:srgbClr val="CCCCCC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32516" y="1508785"/>
            <a:ext cx="1731235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4" y="262468"/>
            <a:ext cx="11523133" cy="38311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9667" y="1701800"/>
            <a:ext cx="5184312" cy="4127501"/>
          </a:xfrm>
        </p:spPr>
        <p:txBody>
          <a:bodyPr/>
          <a:lstStyle>
            <a:lvl1pPr>
              <a:defRPr sz="2667"/>
            </a:lvl1pPr>
            <a:lvl2pPr>
              <a:defRPr sz="2133"/>
            </a:lvl2pPr>
            <a:lvl3pPr>
              <a:defRPr sz="1733"/>
            </a:lvl3pPr>
            <a:lvl4pPr>
              <a:defRPr sz="1467"/>
            </a:lvl4pPr>
            <a:lvl5pPr>
              <a:defRPr sz="13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021" y="1701800"/>
            <a:ext cx="5184312" cy="4127501"/>
          </a:xfrm>
        </p:spPr>
        <p:txBody>
          <a:bodyPr/>
          <a:lstStyle>
            <a:lvl1pPr>
              <a:defRPr sz="2667"/>
            </a:lvl1pPr>
            <a:lvl2pPr>
              <a:defRPr sz="2133"/>
            </a:lvl2pPr>
            <a:lvl3pPr>
              <a:defRPr sz="1733"/>
            </a:lvl3pPr>
            <a:lvl4pPr>
              <a:defRPr sz="1467"/>
            </a:lvl4pPr>
            <a:lvl5pPr>
              <a:defRPr sz="13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7E7E7E"/>
                </a:solidFill>
              </a:rPr>
              <a:t>Date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7E7E7E"/>
                </a:solidFill>
              </a:rPr>
              <a:t>Presentation name / Author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smtClean="0">
                <a:solidFill>
                  <a:srgbClr val="7E7E7E"/>
                </a:solidFill>
              </a:rPr>
              <a:pPr/>
              <a:t>‹#›</a:t>
            </a:fld>
            <a:endParaRPr lang="en-US" dirty="0">
              <a:solidFill>
                <a:srgbClr val="7E7E7E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7E7E7E"/>
                </a:solidFill>
              </a:rPr>
              <a:t>Date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7E7E7E"/>
                </a:solidFill>
              </a:rPr>
              <a:t>Presentation name / Author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smtClean="0">
                <a:solidFill>
                  <a:srgbClr val="7E7E7E"/>
                </a:solidFill>
              </a:rPr>
              <a:pPr/>
              <a:t>‹#›</a:t>
            </a:fld>
            <a:endParaRPr lang="en-US" dirty="0">
              <a:solidFill>
                <a:srgbClr val="7E7E7E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19667" y="2468033"/>
            <a:ext cx="5184312" cy="3361268"/>
          </a:xfrm>
        </p:spPr>
        <p:txBody>
          <a:bodyPr/>
          <a:lstStyle>
            <a:lvl1pPr>
              <a:defRPr sz="2667"/>
            </a:lvl1pPr>
            <a:lvl2pPr>
              <a:defRPr sz="2133"/>
            </a:lvl2pPr>
            <a:lvl3pPr>
              <a:defRPr sz="1733"/>
            </a:lvl3pPr>
            <a:lvl4pPr>
              <a:defRPr sz="1467"/>
            </a:lvl4pPr>
            <a:lvl5pPr>
              <a:defRPr sz="13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6288021" y="2468033"/>
            <a:ext cx="5184312" cy="3361268"/>
          </a:xfrm>
        </p:spPr>
        <p:txBody>
          <a:bodyPr/>
          <a:lstStyle>
            <a:lvl1pPr>
              <a:defRPr sz="2667"/>
            </a:lvl1pPr>
            <a:lvl2pPr>
              <a:defRPr sz="2133"/>
            </a:lvl2pPr>
            <a:lvl3pPr>
              <a:defRPr sz="1733"/>
            </a:lvl3pPr>
            <a:lvl4pPr>
              <a:defRPr sz="1467"/>
            </a:lvl4pPr>
            <a:lvl5pPr>
              <a:defRPr sz="13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19667" y="1701801"/>
            <a:ext cx="5184312" cy="766233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933">
                <a:solidFill>
                  <a:schemeClr val="accent1"/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6288021" y="1701801"/>
            <a:ext cx="5184312" cy="766233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933">
                <a:solidFill>
                  <a:schemeClr val="accent1"/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667" y="1700809"/>
            <a:ext cx="5184312" cy="412849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7E7E7E"/>
                </a:solidFill>
              </a:rPr>
              <a:t>Date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7E7E7E"/>
                </a:solidFill>
              </a:rPr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smtClean="0">
                <a:solidFill>
                  <a:srgbClr val="7E7E7E"/>
                </a:solidFill>
              </a:rPr>
              <a:pPr/>
              <a:t>‹#›</a:t>
            </a:fld>
            <a:endParaRPr lang="en-US" dirty="0">
              <a:solidFill>
                <a:srgbClr val="7E7E7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288021" y="1701801"/>
            <a:ext cx="5184312" cy="4127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667" y="1700809"/>
            <a:ext cx="7968621" cy="412849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7E7E7E"/>
                </a:solidFill>
              </a:rPr>
              <a:t>Date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7E7E7E"/>
                </a:solidFill>
              </a:rPr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smtClean="0">
                <a:solidFill>
                  <a:srgbClr val="7E7E7E"/>
                </a:solidFill>
              </a:rPr>
              <a:pPr/>
              <a:t>‹#›</a:t>
            </a:fld>
            <a:endParaRPr lang="en-US" dirty="0">
              <a:solidFill>
                <a:srgbClr val="7E7E7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879417" y="1701801"/>
            <a:ext cx="2592916" cy="4127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7E7E7E"/>
                </a:solidFill>
              </a:rPr>
              <a:t>Date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7E7E7E"/>
                </a:solidFill>
              </a:rPr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smtClean="0">
                <a:solidFill>
                  <a:srgbClr val="7E7E7E"/>
                </a:solidFill>
              </a:rPr>
              <a:pPr/>
              <a:t>‹#›</a:t>
            </a:fld>
            <a:endParaRPr lang="en-US" dirty="0">
              <a:solidFill>
                <a:srgbClr val="7E7E7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19667" y="1701801"/>
            <a:ext cx="10752667" cy="4127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7E7E7E"/>
                </a:solidFill>
              </a:rPr>
              <a:t>Date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7E7E7E"/>
                </a:solidFill>
              </a:rPr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smtClean="0">
                <a:solidFill>
                  <a:srgbClr val="7E7E7E"/>
                </a:solidFill>
              </a:rPr>
              <a:pPr/>
              <a:t>‹#›</a:t>
            </a:fld>
            <a:endParaRPr lang="en-US" dirty="0">
              <a:solidFill>
                <a:srgbClr val="7E7E7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19667" y="645585"/>
            <a:ext cx="10752667" cy="518371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7E7E7E"/>
                </a:solidFill>
              </a:rPr>
              <a:t>Date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7E7E7E"/>
                </a:solidFill>
              </a:rPr>
              <a:t>Presentation name / Author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smtClean="0">
                <a:solidFill>
                  <a:srgbClr val="7E7E7E"/>
                </a:solidFill>
              </a:rPr>
              <a:pPr/>
              <a:t>‹#›</a:t>
            </a:fld>
            <a:endParaRPr lang="en-US" dirty="0">
              <a:solidFill>
                <a:srgbClr val="7E7E7E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7E7E7E"/>
                </a:solidFill>
              </a:rPr>
              <a:t>Date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7E7E7E"/>
                </a:solidFill>
              </a:rPr>
              <a:t>Presentation name / Author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smtClean="0">
                <a:solidFill>
                  <a:srgbClr val="7E7E7E"/>
                </a:solidFill>
              </a:rPr>
              <a:pPr/>
              <a:t>‹#›</a:t>
            </a:fld>
            <a:endParaRPr lang="en-US" dirty="0">
              <a:solidFill>
                <a:srgbClr val="7E7E7E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 dirty="0"/>
              <a:t>Date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 dirty="0"/>
              <a:t>Presentation name / Author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4FA55B9-229E-4B3A-A209-0F574EA7BF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6"/>
          <p:cNvSpPr>
            <a:spLocks noEditPoints="1"/>
          </p:cNvSpPr>
          <p:nvPr userDrawn="1"/>
        </p:nvSpPr>
        <p:spPr bwMode="auto">
          <a:xfrm>
            <a:off x="3311691" y="2948947"/>
            <a:ext cx="5568619" cy="898100"/>
          </a:xfrm>
          <a:custGeom>
            <a:avLst/>
            <a:gdLst>
              <a:gd name="T0" fmla="*/ 13739 w 13765"/>
              <a:gd name="T1" fmla="*/ 1534 h 2219"/>
              <a:gd name="T2" fmla="*/ 13573 w 13765"/>
              <a:gd name="T3" fmla="*/ 1633 h 2219"/>
              <a:gd name="T4" fmla="*/ 12659 w 13765"/>
              <a:gd name="T5" fmla="*/ 765 h 2219"/>
              <a:gd name="T6" fmla="*/ 13126 w 13765"/>
              <a:gd name="T7" fmla="*/ 1388 h 2219"/>
              <a:gd name="T8" fmla="*/ 12269 w 13765"/>
              <a:gd name="T9" fmla="*/ 1473 h 2219"/>
              <a:gd name="T10" fmla="*/ 11529 w 13765"/>
              <a:gd name="T11" fmla="*/ 752 h 2219"/>
              <a:gd name="T12" fmla="*/ 11601 w 13765"/>
              <a:gd name="T13" fmla="*/ 1363 h 2219"/>
              <a:gd name="T14" fmla="*/ 11102 w 13765"/>
              <a:gd name="T15" fmla="*/ 1602 h 2219"/>
              <a:gd name="T16" fmla="*/ 10810 w 13765"/>
              <a:gd name="T17" fmla="*/ 1123 h 2219"/>
              <a:gd name="T18" fmla="*/ 11085 w 13765"/>
              <a:gd name="T19" fmla="*/ 643 h 2219"/>
              <a:gd name="T20" fmla="*/ 10841 w 13765"/>
              <a:gd name="T21" fmla="*/ 700 h 2219"/>
              <a:gd name="T22" fmla="*/ 10705 w 13765"/>
              <a:gd name="T23" fmla="*/ 1257 h 2219"/>
              <a:gd name="T24" fmla="*/ 11060 w 13765"/>
              <a:gd name="T25" fmla="*/ 1695 h 2219"/>
              <a:gd name="T26" fmla="*/ 11626 w 13765"/>
              <a:gd name="T27" fmla="*/ 1534 h 2219"/>
              <a:gd name="T28" fmla="*/ 11757 w 13765"/>
              <a:gd name="T29" fmla="*/ 983 h 2219"/>
              <a:gd name="T30" fmla="*/ 11293 w 13765"/>
              <a:gd name="T31" fmla="*/ 525 h 2219"/>
              <a:gd name="T32" fmla="*/ 9795 w 13765"/>
              <a:gd name="T33" fmla="*/ 696 h 2219"/>
              <a:gd name="T34" fmla="*/ 10213 w 13765"/>
              <a:gd name="T35" fmla="*/ 690 h 2219"/>
              <a:gd name="T36" fmla="*/ 10440 w 13765"/>
              <a:gd name="T37" fmla="*/ 967 h 2219"/>
              <a:gd name="T38" fmla="*/ 10149 w 13765"/>
              <a:gd name="T39" fmla="*/ 538 h 2219"/>
              <a:gd name="T40" fmla="*/ 9708 w 13765"/>
              <a:gd name="T41" fmla="*/ 665 h 2219"/>
              <a:gd name="T42" fmla="*/ 8614 w 13765"/>
              <a:gd name="T43" fmla="*/ 1693 h 2219"/>
              <a:gd name="T44" fmla="*/ 7644 w 13765"/>
              <a:gd name="T45" fmla="*/ 549 h 2219"/>
              <a:gd name="T46" fmla="*/ 7337 w 13765"/>
              <a:gd name="T47" fmla="*/ 1575 h 2219"/>
              <a:gd name="T48" fmla="*/ 6944 w 13765"/>
              <a:gd name="T49" fmla="*/ 1512 h 2219"/>
              <a:gd name="T50" fmla="*/ 6760 w 13765"/>
              <a:gd name="T51" fmla="*/ 1326 h 2219"/>
              <a:gd name="T52" fmla="*/ 7055 w 13765"/>
              <a:gd name="T53" fmla="*/ 1709 h 2219"/>
              <a:gd name="T54" fmla="*/ 7478 w 13765"/>
              <a:gd name="T55" fmla="*/ 1569 h 2219"/>
              <a:gd name="T56" fmla="*/ 6069 w 13765"/>
              <a:gd name="T57" fmla="*/ 630 h 2219"/>
              <a:gd name="T58" fmla="*/ 6381 w 13765"/>
              <a:gd name="T59" fmla="*/ 1075 h 2219"/>
              <a:gd name="T60" fmla="*/ 6084 w 13765"/>
              <a:gd name="T61" fmla="*/ 1602 h 2219"/>
              <a:gd name="T62" fmla="*/ 5610 w 13765"/>
              <a:gd name="T63" fmla="*/ 1407 h 2219"/>
              <a:gd name="T64" fmla="*/ 5641 w 13765"/>
              <a:gd name="T65" fmla="*/ 779 h 2219"/>
              <a:gd name="T66" fmla="*/ 5811 w 13765"/>
              <a:gd name="T67" fmla="*/ 545 h 2219"/>
              <a:gd name="T68" fmla="*/ 5437 w 13765"/>
              <a:gd name="T69" fmla="*/ 992 h 2219"/>
              <a:gd name="T70" fmla="*/ 5594 w 13765"/>
              <a:gd name="T71" fmla="*/ 1577 h 2219"/>
              <a:gd name="T72" fmla="*/ 6142 w 13765"/>
              <a:gd name="T73" fmla="*/ 1683 h 2219"/>
              <a:gd name="T74" fmla="*/ 6484 w 13765"/>
              <a:gd name="T75" fmla="*/ 1257 h 2219"/>
              <a:gd name="T76" fmla="*/ 6313 w 13765"/>
              <a:gd name="T77" fmla="*/ 649 h 2219"/>
              <a:gd name="T78" fmla="*/ 4781 w 13765"/>
              <a:gd name="T79" fmla="*/ 1679 h 2219"/>
              <a:gd name="T80" fmla="*/ 4426 w 13765"/>
              <a:gd name="T81" fmla="*/ 2104 h 2219"/>
              <a:gd name="T82" fmla="*/ 4812 w 13765"/>
              <a:gd name="T83" fmla="*/ 1835 h 2219"/>
              <a:gd name="T84" fmla="*/ 4346 w 13765"/>
              <a:gd name="T85" fmla="*/ 549 h 2219"/>
              <a:gd name="T86" fmla="*/ 3365 w 13765"/>
              <a:gd name="T87" fmla="*/ 1563 h 2219"/>
              <a:gd name="T88" fmla="*/ 2933 w 13765"/>
              <a:gd name="T89" fmla="*/ 1548 h 2219"/>
              <a:gd name="T90" fmla="*/ 2778 w 13765"/>
              <a:gd name="T91" fmla="*/ 973 h 2219"/>
              <a:gd name="T92" fmla="*/ 3123 w 13765"/>
              <a:gd name="T93" fmla="*/ 620 h 2219"/>
              <a:gd name="T94" fmla="*/ 3497 w 13765"/>
              <a:gd name="T95" fmla="*/ 813 h 2219"/>
              <a:gd name="T96" fmla="*/ 3449 w 13765"/>
              <a:gd name="T97" fmla="*/ 616 h 2219"/>
              <a:gd name="T98" fmla="*/ 2986 w 13765"/>
              <a:gd name="T99" fmla="*/ 555 h 2219"/>
              <a:gd name="T100" fmla="*/ 2651 w 13765"/>
              <a:gd name="T101" fmla="*/ 1072 h 2219"/>
              <a:gd name="T102" fmla="*/ 2944 w 13765"/>
              <a:gd name="T103" fmla="*/ 1676 h 2219"/>
              <a:gd name="T104" fmla="*/ 3449 w 13765"/>
              <a:gd name="T105" fmla="*/ 1608 h 2219"/>
              <a:gd name="T106" fmla="*/ 3541 w 13765"/>
              <a:gd name="T107" fmla="*/ 0 h 2219"/>
              <a:gd name="T108" fmla="*/ 1771 w 13765"/>
              <a:gd name="T109" fmla="*/ 679 h 2219"/>
              <a:gd name="T110" fmla="*/ 2177 w 13765"/>
              <a:gd name="T111" fmla="*/ 702 h 2219"/>
              <a:gd name="T112" fmla="*/ 2391 w 13765"/>
              <a:gd name="T113" fmla="*/ 929 h 2219"/>
              <a:gd name="T114" fmla="*/ 2071 w 13765"/>
              <a:gd name="T115" fmla="*/ 530 h 2219"/>
              <a:gd name="T116" fmla="*/ 1628 w 13765"/>
              <a:gd name="T117" fmla="*/ 709 h 2219"/>
              <a:gd name="T118" fmla="*/ 628 w 13765"/>
              <a:gd name="T119" fmla="*/ 215 h 2219"/>
              <a:gd name="T120" fmla="*/ 290 w 13765"/>
              <a:gd name="T121" fmla="*/ 890 h 2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3765" h="2219">
                <a:moveTo>
                  <a:pt x="13665" y="1719"/>
                </a:moveTo>
                <a:lnTo>
                  <a:pt x="13686" y="1716"/>
                </a:lnTo>
                <a:lnTo>
                  <a:pt x="13706" y="1710"/>
                </a:lnTo>
                <a:lnTo>
                  <a:pt x="13724" y="1700"/>
                </a:lnTo>
                <a:lnTo>
                  <a:pt x="13738" y="1686"/>
                </a:lnTo>
                <a:lnTo>
                  <a:pt x="13744" y="1679"/>
                </a:lnTo>
                <a:lnTo>
                  <a:pt x="13750" y="1670"/>
                </a:lnTo>
                <a:lnTo>
                  <a:pt x="13758" y="1653"/>
                </a:lnTo>
                <a:lnTo>
                  <a:pt x="13763" y="1633"/>
                </a:lnTo>
                <a:lnTo>
                  <a:pt x="13765" y="1612"/>
                </a:lnTo>
                <a:lnTo>
                  <a:pt x="13763" y="1589"/>
                </a:lnTo>
                <a:lnTo>
                  <a:pt x="13758" y="1568"/>
                </a:lnTo>
                <a:lnTo>
                  <a:pt x="13750" y="1551"/>
                </a:lnTo>
                <a:lnTo>
                  <a:pt x="13739" y="1534"/>
                </a:lnTo>
                <a:lnTo>
                  <a:pt x="13725" y="1522"/>
                </a:lnTo>
                <a:lnTo>
                  <a:pt x="13709" y="1512"/>
                </a:lnTo>
                <a:lnTo>
                  <a:pt x="13690" y="1506"/>
                </a:lnTo>
                <a:lnTo>
                  <a:pt x="13669" y="1504"/>
                </a:lnTo>
                <a:lnTo>
                  <a:pt x="13649" y="1506"/>
                </a:lnTo>
                <a:lnTo>
                  <a:pt x="13630" y="1512"/>
                </a:lnTo>
                <a:lnTo>
                  <a:pt x="13613" y="1522"/>
                </a:lnTo>
                <a:lnTo>
                  <a:pt x="13599" y="1534"/>
                </a:lnTo>
                <a:lnTo>
                  <a:pt x="13593" y="1542"/>
                </a:lnTo>
                <a:lnTo>
                  <a:pt x="13588" y="1551"/>
                </a:lnTo>
                <a:lnTo>
                  <a:pt x="13579" y="1568"/>
                </a:lnTo>
                <a:lnTo>
                  <a:pt x="13574" y="1589"/>
                </a:lnTo>
                <a:lnTo>
                  <a:pt x="13572" y="1612"/>
                </a:lnTo>
                <a:lnTo>
                  <a:pt x="13573" y="1633"/>
                </a:lnTo>
                <a:lnTo>
                  <a:pt x="13578" y="1653"/>
                </a:lnTo>
                <a:lnTo>
                  <a:pt x="13586" y="1670"/>
                </a:lnTo>
                <a:lnTo>
                  <a:pt x="13597" y="1686"/>
                </a:lnTo>
                <a:lnTo>
                  <a:pt x="13610" y="1700"/>
                </a:lnTo>
                <a:lnTo>
                  <a:pt x="13627" y="1710"/>
                </a:lnTo>
                <a:lnTo>
                  <a:pt x="13645" y="1716"/>
                </a:lnTo>
                <a:lnTo>
                  <a:pt x="13665" y="1719"/>
                </a:lnTo>
                <a:close/>
                <a:moveTo>
                  <a:pt x="11883" y="549"/>
                </a:moveTo>
                <a:lnTo>
                  <a:pt x="12059" y="1120"/>
                </a:lnTo>
                <a:lnTo>
                  <a:pt x="12236" y="1693"/>
                </a:lnTo>
                <a:lnTo>
                  <a:pt x="12335" y="1693"/>
                </a:lnTo>
                <a:lnTo>
                  <a:pt x="12562" y="1058"/>
                </a:lnTo>
                <a:lnTo>
                  <a:pt x="12630" y="863"/>
                </a:lnTo>
                <a:lnTo>
                  <a:pt x="12659" y="765"/>
                </a:lnTo>
                <a:lnTo>
                  <a:pt x="12673" y="715"/>
                </a:lnTo>
                <a:lnTo>
                  <a:pt x="12686" y="665"/>
                </a:lnTo>
                <a:lnTo>
                  <a:pt x="12691" y="665"/>
                </a:lnTo>
                <a:lnTo>
                  <a:pt x="12716" y="761"/>
                </a:lnTo>
                <a:lnTo>
                  <a:pt x="12744" y="857"/>
                </a:lnTo>
                <a:lnTo>
                  <a:pt x="12775" y="954"/>
                </a:lnTo>
                <a:lnTo>
                  <a:pt x="12810" y="1057"/>
                </a:lnTo>
                <a:lnTo>
                  <a:pt x="13026" y="1693"/>
                </a:lnTo>
                <a:lnTo>
                  <a:pt x="13124" y="1693"/>
                </a:lnTo>
                <a:lnTo>
                  <a:pt x="13315" y="1120"/>
                </a:lnTo>
                <a:lnTo>
                  <a:pt x="13506" y="549"/>
                </a:lnTo>
                <a:lnTo>
                  <a:pt x="13389" y="549"/>
                </a:lnTo>
                <a:lnTo>
                  <a:pt x="13187" y="1196"/>
                </a:lnTo>
                <a:lnTo>
                  <a:pt x="13126" y="1388"/>
                </a:lnTo>
                <a:lnTo>
                  <a:pt x="13102" y="1474"/>
                </a:lnTo>
                <a:lnTo>
                  <a:pt x="13081" y="1557"/>
                </a:lnTo>
                <a:lnTo>
                  <a:pt x="13077" y="1557"/>
                </a:lnTo>
                <a:lnTo>
                  <a:pt x="13053" y="1474"/>
                </a:lnTo>
                <a:lnTo>
                  <a:pt x="13027" y="1387"/>
                </a:lnTo>
                <a:lnTo>
                  <a:pt x="12965" y="1194"/>
                </a:lnTo>
                <a:lnTo>
                  <a:pt x="12745" y="549"/>
                </a:lnTo>
                <a:lnTo>
                  <a:pt x="12638" y="549"/>
                </a:lnTo>
                <a:lnTo>
                  <a:pt x="12410" y="1199"/>
                </a:lnTo>
                <a:lnTo>
                  <a:pt x="12347" y="1387"/>
                </a:lnTo>
                <a:lnTo>
                  <a:pt x="12319" y="1474"/>
                </a:lnTo>
                <a:lnTo>
                  <a:pt x="12296" y="1557"/>
                </a:lnTo>
                <a:lnTo>
                  <a:pt x="12291" y="1557"/>
                </a:lnTo>
                <a:lnTo>
                  <a:pt x="12269" y="1473"/>
                </a:lnTo>
                <a:lnTo>
                  <a:pt x="12247" y="1387"/>
                </a:lnTo>
                <a:lnTo>
                  <a:pt x="12193" y="1199"/>
                </a:lnTo>
                <a:lnTo>
                  <a:pt x="12000" y="549"/>
                </a:lnTo>
                <a:lnTo>
                  <a:pt x="11883" y="549"/>
                </a:lnTo>
                <a:close/>
                <a:moveTo>
                  <a:pt x="11234" y="618"/>
                </a:moveTo>
                <a:lnTo>
                  <a:pt x="11287" y="621"/>
                </a:lnTo>
                <a:lnTo>
                  <a:pt x="11313" y="625"/>
                </a:lnTo>
                <a:lnTo>
                  <a:pt x="11338" y="630"/>
                </a:lnTo>
                <a:lnTo>
                  <a:pt x="11362" y="638"/>
                </a:lnTo>
                <a:lnTo>
                  <a:pt x="11384" y="645"/>
                </a:lnTo>
                <a:lnTo>
                  <a:pt x="11427" y="666"/>
                </a:lnTo>
                <a:lnTo>
                  <a:pt x="11464" y="691"/>
                </a:lnTo>
                <a:lnTo>
                  <a:pt x="11499" y="720"/>
                </a:lnTo>
                <a:lnTo>
                  <a:pt x="11529" y="752"/>
                </a:lnTo>
                <a:lnTo>
                  <a:pt x="11556" y="788"/>
                </a:lnTo>
                <a:lnTo>
                  <a:pt x="11580" y="826"/>
                </a:lnTo>
                <a:lnTo>
                  <a:pt x="11600" y="866"/>
                </a:lnTo>
                <a:lnTo>
                  <a:pt x="11616" y="907"/>
                </a:lnTo>
                <a:lnTo>
                  <a:pt x="11630" y="949"/>
                </a:lnTo>
                <a:lnTo>
                  <a:pt x="11640" y="992"/>
                </a:lnTo>
                <a:lnTo>
                  <a:pt x="11647" y="1034"/>
                </a:lnTo>
                <a:lnTo>
                  <a:pt x="11651" y="1075"/>
                </a:lnTo>
                <a:lnTo>
                  <a:pt x="11652" y="1115"/>
                </a:lnTo>
                <a:lnTo>
                  <a:pt x="11650" y="1170"/>
                </a:lnTo>
                <a:lnTo>
                  <a:pt x="11644" y="1221"/>
                </a:lnTo>
                <a:lnTo>
                  <a:pt x="11634" y="1271"/>
                </a:lnTo>
                <a:lnTo>
                  <a:pt x="11619" y="1319"/>
                </a:lnTo>
                <a:lnTo>
                  <a:pt x="11601" y="1363"/>
                </a:lnTo>
                <a:lnTo>
                  <a:pt x="11580" y="1405"/>
                </a:lnTo>
                <a:lnTo>
                  <a:pt x="11556" y="1443"/>
                </a:lnTo>
                <a:lnTo>
                  <a:pt x="11529" y="1479"/>
                </a:lnTo>
                <a:lnTo>
                  <a:pt x="11498" y="1512"/>
                </a:lnTo>
                <a:lnTo>
                  <a:pt x="11465" y="1541"/>
                </a:lnTo>
                <a:lnTo>
                  <a:pt x="11431" y="1564"/>
                </a:lnTo>
                <a:lnTo>
                  <a:pt x="11393" y="1585"/>
                </a:lnTo>
                <a:lnTo>
                  <a:pt x="11355" y="1602"/>
                </a:lnTo>
                <a:lnTo>
                  <a:pt x="11313" y="1613"/>
                </a:lnTo>
                <a:lnTo>
                  <a:pt x="11270" y="1620"/>
                </a:lnTo>
                <a:lnTo>
                  <a:pt x="11226" y="1623"/>
                </a:lnTo>
                <a:lnTo>
                  <a:pt x="11183" y="1620"/>
                </a:lnTo>
                <a:lnTo>
                  <a:pt x="11141" y="1613"/>
                </a:lnTo>
                <a:lnTo>
                  <a:pt x="11102" y="1602"/>
                </a:lnTo>
                <a:lnTo>
                  <a:pt x="11063" y="1585"/>
                </a:lnTo>
                <a:lnTo>
                  <a:pt x="11025" y="1564"/>
                </a:lnTo>
                <a:lnTo>
                  <a:pt x="10992" y="1541"/>
                </a:lnTo>
                <a:lnTo>
                  <a:pt x="10959" y="1512"/>
                </a:lnTo>
                <a:lnTo>
                  <a:pt x="10931" y="1481"/>
                </a:lnTo>
                <a:lnTo>
                  <a:pt x="10917" y="1463"/>
                </a:lnTo>
                <a:lnTo>
                  <a:pt x="10903" y="1444"/>
                </a:lnTo>
                <a:lnTo>
                  <a:pt x="10880" y="1407"/>
                </a:lnTo>
                <a:lnTo>
                  <a:pt x="10858" y="1366"/>
                </a:lnTo>
                <a:lnTo>
                  <a:pt x="10842" y="1321"/>
                </a:lnTo>
                <a:lnTo>
                  <a:pt x="10827" y="1275"/>
                </a:lnTo>
                <a:lnTo>
                  <a:pt x="10817" y="1226"/>
                </a:lnTo>
                <a:lnTo>
                  <a:pt x="10811" y="1175"/>
                </a:lnTo>
                <a:lnTo>
                  <a:pt x="10810" y="1123"/>
                </a:lnTo>
                <a:lnTo>
                  <a:pt x="10811" y="1077"/>
                </a:lnTo>
                <a:lnTo>
                  <a:pt x="10816" y="1030"/>
                </a:lnTo>
                <a:lnTo>
                  <a:pt x="10824" y="986"/>
                </a:lnTo>
                <a:lnTo>
                  <a:pt x="10835" y="941"/>
                </a:lnTo>
                <a:lnTo>
                  <a:pt x="10848" y="897"/>
                </a:lnTo>
                <a:lnTo>
                  <a:pt x="10866" y="855"/>
                </a:lnTo>
                <a:lnTo>
                  <a:pt x="10887" y="816"/>
                </a:lnTo>
                <a:lnTo>
                  <a:pt x="10912" y="779"/>
                </a:lnTo>
                <a:lnTo>
                  <a:pt x="10939" y="744"/>
                </a:lnTo>
                <a:lnTo>
                  <a:pt x="10971" y="712"/>
                </a:lnTo>
                <a:lnTo>
                  <a:pt x="11006" y="685"/>
                </a:lnTo>
                <a:lnTo>
                  <a:pt x="11043" y="663"/>
                </a:lnTo>
                <a:lnTo>
                  <a:pt x="11064" y="653"/>
                </a:lnTo>
                <a:lnTo>
                  <a:pt x="11085" y="643"/>
                </a:lnTo>
                <a:lnTo>
                  <a:pt x="11131" y="629"/>
                </a:lnTo>
                <a:lnTo>
                  <a:pt x="11180" y="620"/>
                </a:lnTo>
                <a:lnTo>
                  <a:pt x="11206" y="619"/>
                </a:lnTo>
                <a:lnTo>
                  <a:pt x="11234" y="618"/>
                </a:lnTo>
                <a:close/>
                <a:moveTo>
                  <a:pt x="11236" y="523"/>
                </a:moveTo>
                <a:lnTo>
                  <a:pt x="11183" y="525"/>
                </a:lnTo>
                <a:lnTo>
                  <a:pt x="11131" y="533"/>
                </a:lnTo>
                <a:lnTo>
                  <a:pt x="11080" y="545"/>
                </a:lnTo>
                <a:lnTo>
                  <a:pt x="11032" y="563"/>
                </a:lnTo>
                <a:lnTo>
                  <a:pt x="10984" y="584"/>
                </a:lnTo>
                <a:lnTo>
                  <a:pt x="10939" y="611"/>
                </a:lnTo>
                <a:lnTo>
                  <a:pt x="10898" y="643"/>
                </a:lnTo>
                <a:lnTo>
                  <a:pt x="10858" y="680"/>
                </a:lnTo>
                <a:lnTo>
                  <a:pt x="10841" y="700"/>
                </a:lnTo>
                <a:lnTo>
                  <a:pt x="10824" y="720"/>
                </a:lnTo>
                <a:lnTo>
                  <a:pt x="10791" y="766"/>
                </a:lnTo>
                <a:lnTo>
                  <a:pt x="10777" y="790"/>
                </a:lnTo>
                <a:lnTo>
                  <a:pt x="10764" y="816"/>
                </a:lnTo>
                <a:lnTo>
                  <a:pt x="10740" y="870"/>
                </a:lnTo>
                <a:lnTo>
                  <a:pt x="10730" y="899"/>
                </a:lnTo>
                <a:lnTo>
                  <a:pt x="10720" y="928"/>
                </a:lnTo>
                <a:lnTo>
                  <a:pt x="10706" y="992"/>
                </a:lnTo>
                <a:lnTo>
                  <a:pt x="10698" y="1059"/>
                </a:lnTo>
                <a:lnTo>
                  <a:pt x="10695" y="1094"/>
                </a:lnTo>
                <a:lnTo>
                  <a:pt x="10695" y="1130"/>
                </a:lnTo>
                <a:lnTo>
                  <a:pt x="10698" y="1195"/>
                </a:lnTo>
                <a:lnTo>
                  <a:pt x="10701" y="1227"/>
                </a:lnTo>
                <a:lnTo>
                  <a:pt x="10705" y="1257"/>
                </a:lnTo>
                <a:lnTo>
                  <a:pt x="10718" y="1317"/>
                </a:lnTo>
                <a:lnTo>
                  <a:pt x="10735" y="1372"/>
                </a:lnTo>
                <a:lnTo>
                  <a:pt x="10758" y="1425"/>
                </a:lnTo>
                <a:lnTo>
                  <a:pt x="10782" y="1473"/>
                </a:lnTo>
                <a:lnTo>
                  <a:pt x="10812" y="1518"/>
                </a:lnTo>
                <a:lnTo>
                  <a:pt x="10829" y="1538"/>
                </a:lnTo>
                <a:lnTo>
                  <a:pt x="10846" y="1558"/>
                </a:lnTo>
                <a:lnTo>
                  <a:pt x="10865" y="1577"/>
                </a:lnTo>
                <a:lnTo>
                  <a:pt x="10883" y="1594"/>
                </a:lnTo>
                <a:lnTo>
                  <a:pt x="10923" y="1627"/>
                </a:lnTo>
                <a:lnTo>
                  <a:pt x="10967" y="1654"/>
                </a:lnTo>
                <a:lnTo>
                  <a:pt x="10989" y="1666"/>
                </a:lnTo>
                <a:lnTo>
                  <a:pt x="11013" y="1676"/>
                </a:lnTo>
                <a:lnTo>
                  <a:pt x="11060" y="1695"/>
                </a:lnTo>
                <a:lnTo>
                  <a:pt x="11087" y="1701"/>
                </a:lnTo>
                <a:lnTo>
                  <a:pt x="11111" y="1708"/>
                </a:lnTo>
                <a:lnTo>
                  <a:pt x="11164" y="1716"/>
                </a:lnTo>
                <a:lnTo>
                  <a:pt x="11219" y="1719"/>
                </a:lnTo>
                <a:lnTo>
                  <a:pt x="11267" y="1716"/>
                </a:lnTo>
                <a:lnTo>
                  <a:pt x="11316" y="1710"/>
                </a:lnTo>
                <a:lnTo>
                  <a:pt x="11364" y="1699"/>
                </a:lnTo>
                <a:lnTo>
                  <a:pt x="11412" y="1683"/>
                </a:lnTo>
                <a:lnTo>
                  <a:pt x="11459" y="1663"/>
                </a:lnTo>
                <a:lnTo>
                  <a:pt x="11504" y="1638"/>
                </a:lnTo>
                <a:lnTo>
                  <a:pt x="11548" y="1608"/>
                </a:lnTo>
                <a:lnTo>
                  <a:pt x="11589" y="1573"/>
                </a:lnTo>
                <a:lnTo>
                  <a:pt x="11608" y="1554"/>
                </a:lnTo>
                <a:lnTo>
                  <a:pt x="11626" y="1534"/>
                </a:lnTo>
                <a:lnTo>
                  <a:pt x="11644" y="1512"/>
                </a:lnTo>
                <a:lnTo>
                  <a:pt x="11661" y="1489"/>
                </a:lnTo>
                <a:lnTo>
                  <a:pt x="11676" y="1464"/>
                </a:lnTo>
                <a:lnTo>
                  <a:pt x="11691" y="1440"/>
                </a:lnTo>
                <a:lnTo>
                  <a:pt x="11705" y="1412"/>
                </a:lnTo>
                <a:lnTo>
                  <a:pt x="11717" y="1383"/>
                </a:lnTo>
                <a:lnTo>
                  <a:pt x="11738" y="1324"/>
                </a:lnTo>
                <a:lnTo>
                  <a:pt x="11753" y="1257"/>
                </a:lnTo>
                <a:lnTo>
                  <a:pt x="11763" y="1185"/>
                </a:lnTo>
                <a:lnTo>
                  <a:pt x="11766" y="1148"/>
                </a:lnTo>
                <a:lnTo>
                  <a:pt x="11767" y="1109"/>
                </a:lnTo>
                <a:lnTo>
                  <a:pt x="11765" y="1044"/>
                </a:lnTo>
                <a:lnTo>
                  <a:pt x="11761" y="1014"/>
                </a:lnTo>
                <a:lnTo>
                  <a:pt x="11757" y="983"/>
                </a:lnTo>
                <a:lnTo>
                  <a:pt x="11745" y="926"/>
                </a:lnTo>
                <a:lnTo>
                  <a:pt x="11728" y="870"/>
                </a:lnTo>
                <a:lnTo>
                  <a:pt x="11707" y="818"/>
                </a:lnTo>
                <a:lnTo>
                  <a:pt x="11682" y="770"/>
                </a:lnTo>
                <a:lnTo>
                  <a:pt x="11654" y="726"/>
                </a:lnTo>
                <a:lnTo>
                  <a:pt x="11620" y="685"/>
                </a:lnTo>
                <a:lnTo>
                  <a:pt x="11583" y="649"/>
                </a:lnTo>
                <a:lnTo>
                  <a:pt x="11543" y="616"/>
                </a:lnTo>
                <a:lnTo>
                  <a:pt x="11522" y="601"/>
                </a:lnTo>
                <a:lnTo>
                  <a:pt x="11499" y="588"/>
                </a:lnTo>
                <a:lnTo>
                  <a:pt x="11452" y="565"/>
                </a:lnTo>
                <a:lnTo>
                  <a:pt x="11402" y="547"/>
                </a:lnTo>
                <a:lnTo>
                  <a:pt x="11350" y="533"/>
                </a:lnTo>
                <a:lnTo>
                  <a:pt x="11293" y="525"/>
                </a:lnTo>
                <a:lnTo>
                  <a:pt x="11236" y="523"/>
                </a:lnTo>
                <a:close/>
                <a:moveTo>
                  <a:pt x="9537" y="1693"/>
                </a:moveTo>
                <a:lnTo>
                  <a:pt x="9652" y="1693"/>
                </a:lnTo>
                <a:lnTo>
                  <a:pt x="9652" y="984"/>
                </a:lnTo>
                <a:lnTo>
                  <a:pt x="9653" y="958"/>
                </a:lnTo>
                <a:lnTo>
                  <a:pt x="9657" y="931"/>
                </a:lnTo>
                <a:lnTo>
                  <a:pt x="9666" y="882"/>
                </a:lnTo>
                <a:lnTo>
                  <a:pt x="9676" y="855"/>
                </a:lnTo>
                <a:lnTo>
                  <a:pt x="9687" y="828"/>
                </a:lnTo>
                <a:lnTo>
                  <a:pt x="9717" y="779"/>
                </a:lnTo>
                <a:lnTo>
                  <a:pt x="9734" y="756"/>
                </a:lnTo>
                <a:lnTo>
                  <a:pt x="9753" y="735"/>
                </a:lnTo>
                <a:lnTo>
                  <a:pt x="9773" y="714"/>
                </a:lnTo>
                <a:lnTo>
                  <a:pt x="9795" y="696"/>
                </a:lnTo>
                <a:lnTo>
                  <a:pt x="9818" y="679"/>
                </a:lnTo>
                <a:lnTo>
                  <a:pt x="9843" y="664"/>
                </a:lnTo>
                <a:lnTo>
                  <a:pt x="9868" y="651"/>
                </a:lnTo>
                <a:lnTo>
                  <a:pt x="9895" y="640"/>
                </a:lnTo>
                <a:lnTo>
                  <a:pt x="9922" y="631"/>
                </a:lnTo>
                <a:lnTo>
                  <a:pt x="9951" y="625"/>
                </a:lnTo>
                <a:lnTo>
                  <a:pt x="9980" y="621"/>
                </a:lnTo>
                <a:lnTo>
                  <a:pt x="10010" y="620"/>
                </a:lnTo>
                <a:lnTo>
                  <a:pt x="10052" y="623"/>
                </a:lnTo>
                <a:lnTo>
                  <a:pt x="10091" y="629"/>
                </a:lnTo>
                <a:lnTo>
                  <a:pt x="10126" y="639"/>
                </a:lnTo>
                <a:lnTo>
                  <a:pt x="10158" y="653"/>
                </a:lnTo>
                <a:lnTo>
                  <a:pt x="10187" y="670"/>
                </a:lnTo>
                <a:lnTo>
                  <a:pt x="10213" y="690"/>
                </a:lnTo>
                <a:lnTo>
                  <a:pt x="10225" y="702"/>
                </a:lnTo>
                <a:lnTo>
                  <a:pt x="10237" y="714"/>
                </a:lnTo>
                <a:lnTo>
                  <a:pt x="10256" y="740"/>
                </a:lnTo>
                <a:lnTo>
                  <a:pt x="10273" y="769"/>
                </a:lnTo>
                <a:lnTo>
                  <a:pt x="10288" y="800"/>
                </a:lnTo>
                <a:lnTo>
                  <a:pt x="10300" y="832"/>
                </a:lnTo>
                <a:lnTo>
                  <a:pt x="10310" y="866"/>
                </a:lnTo>
                <a:lnTo>
                  <a:pt x="10316" y="902"/>
                </a:lnTo>
                <a:lnTo>
                  <a:pt x="10323" y="939"/>
                </a:lnTo>
                <a:lnTo>
                  <a:pt x="10326" y="1015"/>
                </a:lnTo>
                <a:lnTo>
                  <a:pt x="10326" y="1693"/>
                </a:lnTo>
                <a:lnTo>
                  <a:pt x="10440" y="1693"/>
                </a:lnTo>
                <a:lnTo>
                  <a:pt x="10440" y="1005"/>
                </a:lnTo>
                <a:lnTo>
                  <a:pt x="10440" y="967"/>
                </a:lnTo>
                <a:lnTo>
                  <a:pt x="10437" y="929"/>
                </a:lnTo>
                <a:lnTo>
                  <a:pt x="10433" y="894"/>
                </a:lnTo>
                <a:lnTo>
                  <a:pt x="10427" y="862"/>
                </a:lnTo>
                <a:lnTo>
                  <a:pt x="10421" y="831"/>
                </a:lnTo>
                <a:lnTo>
                  <a:pt x="10412" y="802"/>
                </a:lnTo>
                <a:lnTo>
                  <a:pt x="10394" y="750"/>
                </a:lnTo>
                <a:lnTo>
                  <a:pt x="10370" y="704"/>
                </a:lnTo>
                <a:lnTo>
                  <a:pt x="10342" y="665"/>
                </a:lnTo>
                <a:lnTo>
                  <a:pt x="10313" y="631"/>
                </a:lnTo>
                <a:lnTo>
                  <a:pt x="10281" y="604"/>
                </a:lnTo>
                <a:lnTo>
                  <a:pt x="10249" y="580"/>
                </a:lnTo>
                <a:lnTo>
                  <a:pt x="10215" y="563"/>
                </a:lnTo>
                <a:lnTo>
                  <a:pt x="10182" y="548"/>
                </a:lnTo>
                <a:lnTo>
                  <a:pt x="10149" y="538"/>
                </a:lnTo>
                <a:lnTo>
                  <a:pt x="10118" y="530"/>
                </a:lnTo>
                <a:lnTo>
                  <a:pt x="10089" y="525"/>
                </a:lnTo>
                <a:lnTo>
                  <a:pt x="10040" y="523"/>
                </a:lnTo>
                <a:lnTo>
                  <a:pt x="10006" y="524"/>
                </a:lnTo>
                <a:lnTo>
                  <a:pt x="9972" y="527"/>
                </a:lnTo>
                <a:lnTo>
                  <a:pt x="9940" y="533"/>
                </a:lnTo>
                <a:lnTo>
                  <a:pt x="9909" y="540"/>
                </a:lnTo>
                <a:lnTo>
                  <a:pt x="9850" y="563"/>
                </a:lnTo>
                <a:lnTo>
                  <a:pt x="9823" y="575"/>
                </a:lnTo>
                <a:lnTo>
                  <a:pt x="9798" y="590"/>
                </a:lnTo>
                <a:lnTo>
                  <a:pt x="9773" y="608"/>
                </a:lnTo>
                <a:lnTo>
                  <a:pt x="9749" y="625"/>
                </a:lnTo>
                <a:lnTo>
                  <a:pt x="9728" y="645"/>
                </a:lnTo>
                <a:lnTo>
                  <a:pt x="9708" y="665"/>
                </a:lnTo>
                <a:lnTo>
                  <a:pt x="9674" y="709"/>
                </a:lnTo>
                <a:lnTo>
                  <a:pt x="9647" y="756"/>
                </a:lnTo>
                <a:lnTo>
                  <a:pt x="9642" y="756"/>
                </a:lnTo>
                <a:lnTo>
                  <a:pt x="9636" y="549"/>
                </a:lnTo>
                <a:lnTo>
                  <a:pt x="9529" y="549"/>
                </a:lnTo>
                <a:lnTo>
                  <a:pt x="9532" y="615"/>
                </a:lnTo>
                <a:lnTo>
                  <a:pt x="9536" y="680"/>
                </a:lnTo>
                <a:lnTo>
                  <a:pt x="9537" y="822"/>
                </a:lnTo>
                <a:lnTo>
                  <a:pt x="9537" y="1693"/>
                </a:lnTo>
                <a:close/>
                <a:moveTo>
                  <a:pt x="8614" y="0"/>
                </a:moveTo>
                <a:lnTo>
                  <a:pt x="8499" y="0"/>
                </a:lnTo>
                <a:lnTo>
                  <a:pt x="8499" y="846"/>
                </a:lnTo>
                <a:lnTo>
                  <a:pt x="8499" y="1693"/>
                </a:lnTo>
                <a:lnTo>
                  <a:pt x="8614" y="1693"/>
                </a:lnTo>
                <a:lnTo>
                  <a:pt x="8614" y="1216"/>
                </a:lnTo>
                <a:lnTo>
                  <a:pt x="8731" y="1092"/>
                </a:lnTo>
                <a:lnTo>
                  <a:pt x="9197" y="1693"/>
                </a:lnTo>
                <a:lnTo>
                  <a:pt x="9335" y="1693"/>
                </a:lnTo>
                <a:lnTo>
                  <a:pt x="8809" y="1023"/>
                </a:lnTo>
                <a:lnTo>
                  <a:pt x="9271" y="549"/>
                </a:lnTo>
                <a:lnTo>
                  <a:pt x="9133" y="549"/>
                </a:lnTo>
                <a:lnTo>
                  <a:pt x="8728" y="973"/>
                </a:lnTo>
                <a:lnTo>
                  <a:pt x="8671" y="1037"/>
                </a:lnTo>
                <a:lnTo>
                  <a:pt x="8619" y="1099"/>
                </a:lnTo>
                <a:lnTo>
                  <a:pt x="8614" y="1099"/>
                </a:lnTo>
                <a:lnTo>
                  <a:pt x="8614" y="549"/>
                </a:lnTo>
                <a:lnTo>
                  <a:pt x="8614" y="0"/>
                </a:lnTo>
                <a:close/>
                <a:moveTo>
                  <a:pt x="7644" y="549"/>
                </a:moveTo>
                <a:lnTo>
                  <a:pt x="7531" y="549"/>
                </a:lnTo>
                <a:lnTo>
                  <a:pt x="7531" y="1261"/>
                </a:lnTo>
                <a:lnTo>
                  <a:pt x="7528" y="1295"/>
                </a:lnTo>
                <a:lnTo>
                  <a:pt x="7524" y="1327"/>
                </a:lnTo>
                <a:lnTo>
                  <a:pt x="7517" y="1358"/>
                </a:lnTo>
                <a:lnTo>
                  <a:pt x="7508" y="1387"/>
                </a:lnTo>
                <a:lnTo>
                  <a:pt x="7487" y="1430"/>
                </a:lnTo>
                <a:lnTo>
                  <a:pt x="7473" y="1451"/>
                </a:lnTo>
                <a:lnTo>
                  <a:pt x="7458" y="1472"/>
                </a:lnTo>
                <a:lnTo>
                  <a:pt x="7442" y="1492"/>
                </a:lnTo>
                <a:lnTo>
                  <a:pt x="7423" y="1511"/>
                </a:lnTo>
                <a:lnTo>
                  <a:pt x="7384" y="1546"/>
                </a:lnTo>
                <a:lnTo>
                  <a:pt x="7361" y="1562"/>
                </a:lnTo>
                <a:lnTo>
                  <a:pt x="7337" y="1575"/>
                </a:lnTo>
                <a:lnTo>
                  <a:pt x="7313" y="1588"/>
                </a:lnTo>
                <a:lnTo>
                  <a:pt x="7286" y="1598"/>
                </a:lnTo>
                <a:lnTo>
                  <a:pt x="7259" y="1607"/>
                </a:lnTo>
                <a:lnTo>
                  <a:pt x="7231" y="1613"/>
                </a:lnTo>
                <a:lnTo>
                  <a:pt x="7202" y="1617"/>
                </a:lnTo>
                <a:lnTo>
                  <a:pt x="7170" y="1618"/>
                </a:lnTo>
                <a:lnTo>
                  <a:pt x="7131" y="1617"/>
                </a:lnTo>
                <a:lnTo>
                  <a:pt x="7093" y="1610"/>
                </a:lnTo>
                <a:lnTo>
                  <a:pt x="7058" y="1600"/>
                </a:lnTo>
                <a:lnTo>
                  <a:pt x="7028" y="1587"/>
                </a:lnTo>
                <a:lnTo>
                  <a:pt x="7000" y="1569"/>
                </a:lnTo>
                <a:lnTo>
                  <a:pt x="6976" y="1549"/>
                </a:lnTo>
                <a:lnTo>
                  <a:pt x="6954" y="1526"/>
                </a:lnTo>
                <a:lnTo>
                  <a:pt x="6944" y="1512"/>
                </a:lnTo>
                <a:lnTo>
                  <a:pt x="6935" y="1498"/>
                </a:lnTo>
                <a:lnTo>
                  <a:pt x="6919" y="1468"/>
                </a:lnTo>
                <a:lnTo>
                  <a:pt x="6904" y="1436"/>
                </a:lnTo>
                <a:lnTo>
                  <a:pt x="6892" y="1401"/>
                </a:lnTo>
                <a:lnTo>
                  <a:pt x="6884" y="1363"/>
                </a:lnTo>
                <a:lnTo>
                  <a:pt x="6876" y="1324"/>
                </a:lnTo>
                <a:lnTo>
                  <a:pt x="6871" y="1281"/>
                </a:lnTo>
                <a:lnTo>
                  <a:pt x="6869" y="1237"/>
                </a:lnTo>
                <a:lnTo>
                  <a:pt x="6868" y="1191"/>
                </a:lnTo>
                <a:lnTo>
                  <a:pt x="6868" y="549"/>
                </a:lnTo>
                <a:lnTo>
                  <a:pt x="6754" y="549"/>
                </a:lnTo>
                <a:lnTo>
                  <a:pt x="6754" y="1214"/>
                </a:lnTo>
                <a:lnTo>
                  <a:pt x="6757" y="1290"/>
                </a:lnTo>
                <a:lnTo>
                  <a:pt x="6760" y="1326"/>
                </a:lnTo>
                <a:lnTo>
                  <a:pt x="6764" y="1358"/>
                </a:lnTo>
                <a:lnTo>
                  <a:pt x="6778" y="1420"/>
                </a:lnTo>
                <a:lnTo>
                  <a:pt x="6794" y="1474"/>
                </a:lnTo>
                <a:lnTo>
                  <a:pt x="6804" y="1498"/>
                </a:lnTo>
                <a:lnTo>
                  <a:pt x="6815" y="1522"/>
                </a:lnTo>
                <a:lnTo>
                  <a:pt x="6839" y="1563"/>
                </a:lnTo>
                <a:lnTo>
                  <a:pt x="6866" y="1598"/>
                </a:lnTo>
                <a:lnTo>
                  <a:pt x="6880" y="1613"/>
                </a:lnTo>
                <a:lnTo>
                  <a:pt x="6895" y="1628"/>
                </a:lnTo>
                <a:lnTo>
                  <a:pt x="6925" y="1653"/>
                </a:lnTo>
                <a:lnTo>
                  <a:pt x="6957" y="1673"/>
                </a:lnTo>
                <a:lnTo>
                  <a:pt x="6990" y="1688"/>
                </a:lnTo>
                <a:lnTo>
                  <a:pt x="7022" y="1700"/>
                </a:lnTo>
                <a:lnTo>
                  <a:pt x="7055" y="1709"/>
                </a:lnTo>
                <a:lnTo>
                  <a:pt x="7086" y="1714"/>
                </a:lnTo>
                <a:lnTo>
                  <a:pt x="7144" y="1719"/>
                </a:lnTo>
                <a:lnTo>
                  <a:pt x="7182" y="1718"/>
                </a:lnTo>
                <a:lnTo>
                  <a:pt x="7217" y="1713"/>
                </a:lnTo>
                <a:lnTo>
                  <a:pt x="7250" y="1706"/>
                </a:lnTo>
                <a:lnTo>
                  <a:pt x="7283" y="1698"/>
                </a:lnTo>
                <a:lnTo>
                  <a:pt x="7314" y="1686"/>
                </a:lnTo>
                <a:lnTo>
                  <a:pt x="7342" y="1674"/>
                </a:lnTo>
                <a:lnTo>
                  <a:pt x="7369" y="1659"/>
                </a:lnTo>
                <a:lnTo>
                  <a:pt x="7395" y="1643"/>
                </a:lnTo>
                <a:lnTo>
                  <a:pt x="7417" y="1625"/>
                </a:lnTo>
                <a:lnTo>
                  <a:pt x="7440" y="1608"/>
                </a:lnTo>
                <a:lnTo>
                  <a:pt x="7460" y="1588"/>
                </a:lnTo>
                <a:lnTo>
                  <a:pt x="7478" y="1569"/>
                </a:lnTo>
                <a:lnTo>
                  <a:pt x="7511" y="1528"/>
                </a:lnTo>
                <a:lnTo>
                  <a:pt x="7523" y="1508"/>
                </a:lnTo>
                <a:lnTo>
                  <a:pt x="7534" y="1487"/>
                </a:lnTo>
                <a:lnTo>
                  <a:pt x="7539" y="1487"/>
                </a:lnTo>
                <a:lnTo>
                  <a:pt x="7547" y="1693"/>
                </a:lnTo>
                <a:lnTo>
                  <a:pt x="7654" y="1693"/>
                </a:lnTo>
                <a:lnTo>
                  <a:pt x="7649" y="1625"/>
                </a:lnTo>
                <a:lnTo>
                  <a:pt x="7647" y="1558"/>
                </a:lnTo>
                <a:lnTo>
                  <a:pt x="7644" y="1413"/>
                </a:lnTo>
                <a:lnTo>
                  <a:pt x="7644" y="549"/>
                </a:lnTo>
                <a:close/>
                <a:moveTo>
                  <a:pt x="5963" y="618"/>
                </a:moveTo>
                <a:lnTo>
                  <a:pt x="6018" y="621"/>
                </a:lnTo>
                <a:lnTo>
                  <a:pt x="6044" y="625"/>
                </a:lnTo>
                <a:lnTo>
                  <a:pt x="6069" y="630"/>
                </a:lnTo>
                <a:lnTo>
                  <a:pt x="6091" y="638"/>
                </a:lnTo>
                <a:lnTo>
                  <a:pt x="6115" y="645"/>
                </a:lnTo>
                <a:lnTo>
                  <a:pt x="6156" y="666"/>
                </a:lnTo>
                <a:lnTo>
                  <a:pt x="6195" y="691"/>
                </a:lnTo>
                <a:lnTo>
                  <a:pt x="6228" y="720"/>
                </a:lnTo>
                <a:lnTo>
                  <a:pt x="6259" y="752"/>
                </a:lnTo>
                <a:lnTo>
                  <a:pt x="6287" y="788"/>
                </a:lnTo>
                <a:lnTo>
                  <a:pt x="6309" y="826"/>
                </a:lnTo>
                <a:lnTo>
                  <a:pt x="6329" y="866"/>
                </a:lnTo>
                <a:lnTo>
                  <a:pt x="6347" y="907"/>
                </a:lnTo>
                <a:lnTo>
                  <a:pt x="6359" y="949"/>
                </a:lnTo>
                <a:lnTo>
                  <a:pt x="6369" y="992"/>
                </a:lnTo>
                <a:lnTo>
                  <a:pt x="6376" y="1034"/>
                </a:lnTo>
                <a:lnTo>
                  <a:pt x="6381" y="1075"/>
                </a:lnTo>
                <a:lnTo>
                  <a:pt x="6383" y="1115"/>
                </a:lnTo>
                <a:lnTo>
                  <a:pt x="6380" y="1170"/>
                </a:lnTo>
                <a:lnTo>
                  <a:pt x="6374" y="1221"/>
                </a:lnTo>
                <a:lnTo>
                  <a:pt x="6364" y="1271"/>
                </a:lnTo>
                <a:lnTo>
                  <a:pt x="6349" y="1319"/>
                </a:lnTo>
                <a:lnTo>
                  <a:pt x="6332" y="1363"/>
                </a:lnTo>
                <a:lnTo>
                  <a:pt x="6310" y="1405"/>
                </a:lnTo>
                <a:lnTo>
                  <a:pt x="6285" y="1443"/>
                </a:lnTo>
                <a:lnTo>
                  <a:pt x="6258" y="1479"/>
                </a:lnTo>
                <a:lnTo>
                  <a:pt x="6228" y="1512"/>
                </a:lnTo>
                <a:lnTo>
                  <a:pt x="6196" y="1541"/>
                </a:lnTo>
                <a:lnTo>
                  <a:pt x="6161" y="1564"/>
                </a:lnTo>
                <a:lnTo>
                  <a:pt x="6123" y="1585"/>
                </a:lnTo>
                <a:lnTo>
                  <a:pt x="6084" y="1602"/>
                </a:lnTo>
                <a:lnTo>
                  <a:pt x="6042" y="1613"/>
                </a:lnTo>
                <a:lnTo>
                  <a:pt x="6000" y="1620"/>
                </a:lnTo>
                <a:lnTo>
                  <a:pt x="5956" y="1623"/>
                </a:lnTo>
                <a:lnTo>
                  <a:pt x="5913" y="1620"/>
                </a:lnTo>
                <a:lnTo>
                  <a:pt x="5872" y="1613"/>
                </a:lnTo>
                <a:lnTo>
                  <a:pt x="5831" y="1602"/>
                </a:lnTo>
                <a:lnTo>
                  <a:pt x="5792" y="1585"/>
                </a:lnTo>
                <a:lnTo>
                  <a:pt x="5756" y="1564"/>
                </a:lnTo>
                <a:lnTo>
                  <a:pt x="5722" y="1541"/>
                </a:lnTo>
                <a:lnTo>
                  <a:pt x="5690" y="1512"/>
                </a:lnTo>
                <a:lnTo>
                  <a:pt x="5660" y="1481"/>
                </a:lnTo>
                <a:lnTo>
                  <a:pt x="5646" y="1463"/>
                </a:lnTo>
                <a:lnTo>
                  <a:pt x="5634" y="1444"/>
                </a:lnTo>
                <a:lnTo>
                  <a:pt x="5610" y="1407"/>
                </a:lnTo>
                <a:lnTo>
                  <a:pt x="5589" y="1366"/>
                </a:lnTo>
                <a:lnTo>
                  <a:pt x="5571" y="1321"/>
                </a:lnTo>
                <a:lnTo>
                  <a:pt x="5558" y="1275"/>
                </a:lnTo>
                <a:lnTo>
                  <a:pt x="5548" y="1226"/>
                </a:lnTo>
                <a:lnTo>
                  <a:pt x="5541" y="1175"/>
                </a:lnTo>
                <a:lnTo>
                  <a:pt x="5539" y="1123"/>
                </a:lnTo>
                <a:lnTo>
                  <a:pt x="5541" y="1077"/>
                </a:lnTo>
                <a:lnTo>
                  <a:pt x="5545" y="1030"/>
                </a:lnTo>
                <a:lnTo>
                  <a:pt x="5554" y="986"/>
                </a:lnTo>
                <a:lnTo>
                  <a:pt x="5564" y="941"/>
                </a:lnTo>
                <a:lnTo>
                  <a:pt x="5579" y="897"/>
                </a:lnTo>
                <a:lnTo>
                  <a:pt x="5596" y="855"/>
                </a:lnTo>
                <a:lnTo>
                  <a:pt x="5617" y="816"/>
                </a:lnTo>
                <a:lnTo>
                  <a:pt x="5641" y="779"/>
                </a:lnTo>
                <a:lnTo>
                  <a:pt x="5669" y="744"/>
                </a:lnTo>
                <a:lnTo>
                  <a:pt x="5701" y="712"/>
                </a:lnTo>
                <a:lnTo>
                  <a:pt x="5735" y="685"/>
                </a:lnTo>
                <a:lnTo>
                  <a:pt x="5773" y="663"/>
                </a:lnTo>
                <a:lnTo>
                  <a:pt x="5794" y="653"/>
                </a:lnTo>
                <a:lnTo>
                  <a:pt x="5816" y="643"/>
                </a:lnTo>
                <a:lnTo>
                  <a:pt x="5860" y="629"/>
                </a:lnTo>
                <a:lnTo>
                  <a:pt x="5910" y="620"/>
                </a:lnTo>
                <a:lnTo>
                  <a:pt x="5937" y="619"/>
                </a:lnTo>
                <a:lnTo>
                  <a:pt x="5963" y="618"/>
                </a:lnTo>
                <a:close/>
                <a:moveTo>
                  <a:pt x="5965" y="523"/>
                </a:moveTo>
                <a:lnTo>
                  <a:pt x="5913" y="525"/>
                </a:lnTo>
                <a:lnTo>
                  <a:pt x="5860" y="533"/>
                </a:lnTo>
                <a:lnTo>
                  <a:pt x="5811" y="545"/>
                </a:lnTo>
                <a:lnTo>
                  <a:pt x="5762" y="563"/>
                </a:lnTo>
                <a:lnTo>
                  <a:pt x="5715" y="584"/>
                </a:lnTo>
                <a:lnTo>
                  <a:pt x="5670" y="611"/>
                </a:lnTo>
                <a:lnTo>
                  <a:pt x="5627" y="643"/>
                </a:lnTo>
                <a:lnTo>
                  <a:pt x="5589" y="680"/>
                </a:lnTo>
                <a:lnTo>
                  <a:pt x="5571" y="700"/>
                </a:lnTo>
                <a:lnTo>
                  <a:pt x="5554" y="720"/>
                </a:lnTo>
                <a:lnTo>
                  <a:pt x="5521" y="766"/>
                </a:lnTo>
                <a:lnTo>
                  <a:pt x="5507" y="790"/>
                </a:lnTo>
                <a:lnTo>
                  <a:pt x="5493" y="816"/>
                </a:lnTo>
                <a:lnTo>
                  <a:pt x="5469" y="870"/>
                </a:lnTo>
                <a:lnTo>
                  <a:pt x="5459" y="899"/>
                </a:lnTo>
                <a:lnTo>
                  <a:pt x="5450" y="928"/>
                </a:lnTo>
                <a:lnTo>
                  <a:pt x="5437" y="992"/>
                </a:lnTo>
                <a:lnTo>
                  <a:pt x="5428" y="1059"/>
                </a:lnTo>
                <a:lnTo>
                  <a:pt x="5425" y="1094"/>
                </a:lnTo>
                <a:lnTo>
                  <a:pt x="5425" y="1130"/>
                </a:lnTo>
                <a:lnTo>
                  <a:pt x="5428" y="1195"/>
                </a:lnTo>
                <a:lnTo>
                  <a:pt x="5430" y="1227"/>
                </a:lnTo>
                <a:lnTo>
                  <a:pt x="5435" y="1257"/>
                </a:lnTo>
                <a:lnTo>
                  <a:pt x="5448" y="1317"/>
                </a:lnTo>
                <a:lnTo>
                  <a:pt x="5465" y="1372"/>
                </a:lnTo>
                <a:lnTo>
                  <a:pt x="5487" y="1425"/>
                </a:lnTo>
                <a:lnTo>
                  <a:pt x="5513" y="1473"/>
                </a:lnTo>
                <a:lnTo>
                  <a:pt x="5543" y="1518"/>
                </a:lnTo>
                <a:lnTo>
                  <a:pt x="5559" y="1538"/>
                </a:lnTo>
                <a:lnTo>
                  <a:pt x="5576" y="1558"/>
                </a:lnTo>
                <a:lnTo>
                  <a:pt x="5594" y="1577"/>
                </a:lnTo>
                <a:lnTo>
                  <a:pt x="5614" y="1594"/>
                </a:lnTo>
                <a:lnTo>
                  <a:pt x="5654" y="1627"/>
                </a:lnTo>
                <a:lnTo>
                  <a:pt x="5696" y="1654"/>
                </a:lnTo>
                <a:lnTo>
                  <a:pt x="5720" y="1666"/>
                </a:lnTo>
                <a:lnTo>
                  <a:pt x="5742" y="1676"/>
                </a:lnTo>
                <a:lnTo>
                  <a:pt x="5791" y="1695"/>
                </a:lnTo>
                <a:lnTo>
                  <a:pt x="5816" y="1701"/>
                </a:lnTo>
                <a:lnTo>
                  <a:pt x="5842" y="1708"/>
                </a:lnTo>
                <a:lnTo>
                  <a:pt x="5894" y="1716"/>
                </a:lnTo>
                <a:lnTo>
                  <a:pt x="5949" y="1719"/>
                </a:lnTo>
                <a:lnTo>
                  <a:pt x="5998" y="1716"/>
                </a:lnTo>
                <a:lnTo>
                  <a:pt x="6046" y="1710"/>
                </a:lnTo>
                <a:lnTo>
                  <a:pt x="6094" y="1699"/>
                </a:lnTo>
                <a:lnTo>
                  <a:pt x="6142" y="1683"/>
                </a:lnTo>
                <a:lnTo>
                  <a:pt x="6188" y="1663"/>
                </a:lnTo>
                <a:lnTo>
                  <a:pt x="6234" y="1638"/>
                </a:lnTo>
                <a:lnTo>
                  <a:pt x="6278" y="1608"/>
                </a:lnTo>
                <a:lnTo>
                  <a:pt x="6318" y="1573"/>
                </a:lnTo>
                <a:lnTo>
                  <a:pt x="6338" y="1554"/>
                </a:lnTo>
                <a:lnTo>
                  <a:pt x="6357" y="1534"/>
                </a:lnTo>
                <a:lnTo>
                  <a:pt x="6374" y="1512"/>
                </a:lnTo>
                <a:lnTo>
                  <a:pt x="6390" y="1489"/>
                </a:lnTo>
                <a:lnTo>
                  <a:pt x="6406" y="1464"/>
                </a:lnTo>
                <a:lnTo>
                  <a:pt x="6421" y="1440"/>
                </a:lnTo>
                <a:lnTo>
                  <a:pt x="6435" y="1412"/>
                </a:lnTo>
                <a:lnTo>
                  <a:pt x="6446" y="1383"/>
                </a:lnTo>
                <a:lnTo>
                  <a:pt x="6467" y="1324"/>
                </a:lnTo>
                <a:lnTo>
                  <a:pt x="6484" y="1257"/>
                </a:lnTo>
                <a:lnTo>
                  <a:pt x="6494" y="1185"/>
                </a:lnTo>
                <a:lnTo>
                  <a:pt x="6496" y="1148"/>
                </a:lnTo>
                <a:lnTo>
                  <a:pt x="6496" y="1109"/>
                </a:lnTo>
                <a:lnTo>
                  <a:pt x="6494" y="1044"/>
                </a:lnTo>
                <a:lnTo>
                  <a:pt x="6491" y="1014"/>
                </a:lnTo>
                <a:lnTo>
                  <a:pt x="6487" y="983"/>
                </a:lnTo>
                <a:lnTo>
                  <a:pt x="6475" y="926"/>
                </a:lnTo>
                <a:lnTo>
                  <a:pt x="6459" y="870"/>
                </a:lnTo>
                <a:lnTo>
                  <a:pt x="6438" y="818"/>
                </a:lnTo>
                <a:lnTo>
                  <a:pt x="6413" y="770"/>
                </a:lnTo>
                <a:lnTo>
                  <a:pt x="6383" y="726"/>
                </a:lnTo>
                <a:lnTo>
                  <a:pt x="6350" y="685"/>
                </a:lnTo>
                <a:lnTo>
                  <a:pt x="6332" y="666"/>
                </a:lnTo>
                <a:lnTo>
                  <a:pt x="6313" y="649"/>
                </a:lnTo>
                <a:lnTo>
                  <a:pt x="6273" y="616"/>
                </a:lnTo>
                <a:lnTo>
                  <a:pt x="6252" y="601"/>
                </a:lnTo>
                <a:lnTo>
                  <a:pt x="6229" y="588"/>
                </a:lnTo>
                <a:lnTo>
                  <a:pt x="6182" y="565"/>
                </a:lnTo>
                <a:lnTo>
                  <a:pt x="6132" y="547"/>
                </a:lnTo>
                <a:lnTo>
                  <a:pt x="6080" y="533"/>
                </a:lnTo>
                <a:lnTo>
                  <a:pt x="6024" y="525"/>
                </a:lnTo>
                <a:lnTo>
                  <a:pt x="5965" y="523"/>
                </a:lnTo>
                <a:close/>
                <a:moveTo>
                  <a:pt x="4346" y="549"/>
                </a:moveTo>
                <a:lnTo>
                  <a:pt x="4558" y="1079"/>
                </a:lnTo>
                <a:lnTo>
                  <a:pt x="4770" y="1609"/>
                </a:lnTo>
                <a:lnTo>
                  <a:pt x="4781" y="1639"/>
                </a:lnTo>
                <a:lnTo>
                  <a:pt x="4785" y="1659"/>
                </a:lnTo>
                <a:lnTo>
                  <a:pt x="4781" y="1679"/>
                </a:lnTo>
                <a:lnTo>
                  <a:pt x="4770" y="1709"/>
                </a:lnTo>
                <a:lnTo>
                  <a:pt x="4747" y="1758"/>
                </a:lnTo>
                <a:lnTo>
                  <a:pt x="4724" y="1804"/>
                </a:lnTo>
                <a:lnTo>
                  <a:pt x="4700" y="1845"/>
                </a:lnTo>
                <a:lnTo>
                  <a:pt x="4675" y="1882"/>
                </a:lnTo>
                <a:lnTo>
                  <a:pt x="4650" y="1917"/>
                </a:lnTo>
                <a:lnTo>
                  <a:pt x="4625" y="1947"/>
                </a:lnTo>
                <a:lnTo>
                  <a:pt x="4602" y="1975"/>
                </a:lnTo>
                <a:lnTo>
                  <a:pt x="4579" y="1997"/>
                </a:lnTo>
                <a:lnTo>
                  <a:pt x="4554" y="2021"/>
                </a:lnTo>
                <a:lnTo>
                  <a:pt x="4528" y="2041"/>
                </a:lnTo>
                <a:lnTo>
                  <a:pt x="4502" y="2059"/>
                </a:lnTo>
                <a:lnTo>
                  <a:pt x="4476" y="2077"/>
                </a:lnTo>
                <a:lnTo>
                  <a:pt x="4426" y="2104"/>
                </a:lnTo>
                <a:lnTo>
                  <a:pt x="4380" y="2124"/>
                </a:lnTo>
                <a:lnTo>
                  <a:pt x="4415" y="2219"/>
                </a:lnTo>
                <a:lnTo>
                  <a:pt x="4446" y="2207"/>
                </a:lnTo>
                <a:lnTo>
                  <a:pt x="4492" y="2184"/>
                </a:lnTo>
                <a:lnTo>
                  <a:pt x="4549" y="2149"/>
                </a:lnTo>
                <a:lnTo>
                  <a:pt x="4582" y="2127"/>
                </a:lnTo>
                <a:lnTo>
                  <a:pt x="4615" y="2099"/>
                </a:lnTo>
                <a:lnTo>
                  <a:pt x="4643" y="2074"/>
                </a:lnTo>
                <a:lnTo>
                  <a:pt x="4669" y="2047"/>
                </a:lnTo>
                <a:lnTo>
                  <a:pt x="4695" y="2017"/>
                </a:lnTo>
                <a:lnTo>
                  <a:pt x="4719" y="1986"/>
                </a:lnTo>
                <a:lnTo>
                  <a:pt x="4744" y="1951"/>
                </a:lnTo>
                <a:lnTo>
                  <a:pt x="4767" y="1915"/>
                </a:lnTo>
                <a:lnTo>
                  <a:pt x="4812" y="1835"/>
                </a:lnTo>
                <a:lnTo>
                  <a:pt x="4858" y="1744"/>
                </a:lnTo>
                <a:lnTo>
                  <a:pt x="4903" y="1642"/>
                </a:lnTo>
                <a:lnTo>
                  <a:pt x="4951" y="1528"/>
                </a:lnTo>
                <a:lnTo>
                  <a:pt x="5000" y="1402"/>
                </a:lnTo>
                <a:lnTo>
                  <a:pt x="5344" y="549"/>
                </a:lnTo>
                <a:lnTo>
                  <a:pt x="5222" y="549"/>
                </a:lnTo>
                <a:lnTo>
                  <a:pt x="4944" y="1290"/>
                </a:lnTo>
                <a:lnTo>
                  <a:pt x="4896" y="1425"/>
                </a:lnTo>
                <a:lnTo>
                  <a:pt x="4856" y="1542"/>
                </a:lnTo>
                <a:lnTo>
                  <a:pt x="4851" y="1542"/>
                </a:lnTo>
                <a:lnTo>
                  <a:pt x="4814" y="1423"/>
                </a:lnTo>
                <a:lnTo>
                  <a:pt x="4767" y="1297"/>
                </a:lnTo>
                <a:lnTo>
                  <a:pt x="4467" y="549"/>
                </a:lnTo>
                <a:lnTo>
                  <a:pt x="4346" y="549"/>
                </a:lnTo>
                <a:close/>
                <a:moveTo>
                  <a:pt x="3541" y="1230"/>
                </a:moveTo>
                <a:lnTo>
                  <a:pt x="3541" y="1256"/>
                </a:lnTo>
                <a:lnTo>
                  <a:pt x="3538" y="1280"/>
                </a:lnTo>
                <a:lnTo>
                  <a:pt x="3535" y="1302"/>
                </a:lnTo>
                <a:lnTo>
                  <a:pt x="3530" y="1325"/>
                </a:lnTo>
                <a:lnTo>
                  <a:pt x="3520" y="1360"/>
                </a:lnTo>
                <a:lnTo>
                  <a:pt x="3506" y="1392"/>
                </a:lnTo>
                <a:lnTo>
                  <a:pt x="3492" y="1423"/>
                </a:lnTo>
                <a:lnTo>
                  <a:pt x="3475" y="1451"/>
                </a:lnTo>
                <a:lnTo>
                  <a:pt x="3456" y="1478"/>
                </a:lnTo>
                <a:lnTo>
                  <a:pt x="3436" y="1502"/>
                </a:lnTo>
                <a:lnTo>
                  <a:pt x="3414" y="1524"/>
                </a:lnTo>
                <a:lnTo>
                  <a:pt x="3390" y="1544"/>
                </a:lnTo>
                <a:lnTo>
                  <a:pt x="3365" y="1563"/>
                </a:lnTo>
                <a:lnTo>
                  <a:pt x="3338" y="1579"/>
                </a:lnTo>
                <a:lnTo>
                  <a:pt x="3310" y="1592"/>
                </a:lnTo>
                <a:lnTo>
                  <a:pt x="3283" y="1603"/>
                </a:lnTo>
                <a:lnTo>
                  <a:pt x="3253" y="1612"/>
                </a:lnTo>
                <a:lnTo>
                  <a:pt x="3223" y="1618"/>
                </a:lnTo>
                <a:lnTo>
                  <a:pt x="3193" y="1622"/>
                </a:lnTo>
                <a:lnTo>
                  <a:pt x="3162" y="1623"/>
                </a:lnTo>
                <a:lnTo>
                  <a:pt x="3113" y="1620"/>
                </a:lnTo>
                <a:lnTo>
                  <a:pt x="3090" y="1617"/>
                </a:lnTo>
                <a:lnTo>
                  <a:pt x="3067" y="1613"/>
                </a:lnTo>
                <a:lnTo>
                  <a:pt x="3025" y="1599"/>
                </a:lnTo>
                <a:lnTo>
                  <a:pt x="2985" y="1583"/>
                </a:lnTo>
                <a:lnTo>
                  <a:pt x="2949" y="1560"/>
                </a:lnTo>
                <a:lnTo>
                  <a:pt x="2933" y="1548"/>
                </a:lnTo>
                <a:lnTo>
                  <a:pt x="2917" y="1536"/>
                </a:lnTo>
                <a:lnTo>
                  <a:pt x="2887" y="1506"/>
                </a:lnTo>
                <a:lnTo>
                  <a:pt x="2860" y="1473"/>
                </a:lnTo>
                <a:lnTo>
                  <a:pt x="2838" y="1437"/>
                </a:lnTo>
                <a:lnTo>
                  <a:pt x="2818" y="1400"/>
                </a:lnTo>
                <a:lnTo>
                  <a:pt x="2801" y="1358"/>
                </a:lnTo>
                <a:lnTo>
                  <a:pt x="2787" y="1316"/>
                </a:lnTo>
                <a:lnTo>
                  <a:pt x="2776" y="1271"/>
                </a:lnTo>
                <a:lnTo>
                  <a:pt x="2768" y="1225"/>
                </a:lnTo>
                <a:lnTo>
                  <a:pt x="2764" y="1178"/>
                </a:lnTo>
                <a:lnTo>
                  <a:pt x="2762" y="1130"/>
                </a:lnTo>
                <a:lnTo>
                  <a:pt x="2764" y="1075"/>
                </a:lnTo>
                <a:lnTo>
                  <a:pt x="2769" y="1023"/>
                </a:lnTo>
                <a:lnTo>
                  <a:pt x="2778" y="973"/>
                </a:lnTo>
                <a:lnTo>
                  <a:pt x="2791" y="926"/>
                </a:lnTo>
                <a:lnTo>
                  <a:pt x="2807" y="881"/>
                </a:lnTo>
                <a:lnTo>
                  <a:pt x="2826" y="838"/>
                </a:lnTo>
                <a:lnTo>
                  <a:pt x="2836" y="818"/>
                </a:lnTo>
                <a:lnTo>
                  <a:pt x="2848" y="798"/>
                </a:lnTo>
                <a:lnTo>
                  <a:pt x="2873" y="764"/>
                </a:lnTo>
                <a:lnTo>
                  <a:pt x="2900" y="731"/>
                </a:lnTo>
                <a:lnTo>
                  <a:pt x="2931" y="701"/>
                </a:lnTo>
                <a:lnTo>
                  <a:pt x="2964" y="677"/>
                </a:lnTo>
                <a:lnTo>
                  <a:pt x="3000" y="656"/>
                </a:lnTo>
                <a:lnTo>
                  <a:pt x="3040" y="640"/>
                </a:lnTo>
                <a:lnTo>
                  <a:pt x="3081" y="628"/>
                </a:lnTo>
                <a:lnTo>
                  <a:pt x="3102" y="623"/>
                </a:lnTo>
                <a:lnTo>
                  <a:pt x="3123" y="620"/>
                </a:lnTo>
                <a:lnTo>
                  <a:pt x="3170" y="618"/>
                </a:lnTo>
                <a:lnTo>
                  <a:pt x="3204" y="619"/>
                </a:lnTo>
                <a:lnTo>
                  <a:pt x="3237" y="624"/>
                </a:lnTo>
                <a:lnTo>
                  <a:pt x="3269" y="630"/>
                </a:lnTo>
                <a:lnTo>
                  <a:pt x="3299" y="640"/>
                </a:lnTo>
                <a:lnTo>
                  <a:pt x="3328" y="651"/>
                </a:lnTo>
                <a:lnTo>
                  <a:pt x="3355" y="665"/>
                </a:lnTo>
                <a:lnTo>
                  <a:pt x="3381" y="681"/>
                </a:lnTo>
                <a:lnTo>
                  <a:pt x="3405" y="700"/>
                </a:lnTo>
                <a:lnTo>
                  <a:pt x="3428" y="720"/>
                </a:lnTo>
                <a:lnTo>
                  <a:pt x="3447" y="741"/>
                </a:lnTo>
                <a:lnTo>
                  <a:pt x="3466" y="764"/>
                </a:lnTo>
                <a:lnTo>
                  <a:pt x="3484" y="788"/>
                </a:lnTo>
                <a:lnTo>
                  <a:pt x="3497" y="813"/>
                </a:lnTo>
                <a:lnTo>
                  <a:pt x="3511" y="841"/>
                </a:lnTo>
                <a:lnTo>
                  <a:pt x="3521" y="868"/>
                </a:lnTo>
                <a:lnTo>
                  <a:pt x="3530" y="897"/>
                </a:lnTo>
                <a:lnTo>
                  <a:pt x="3535" y="922"/>
                </a:lnTo>
                <a:lnTo>
                  <a:pt x="3538" y="949"/>
                </a:lnTo>
                <a:lnTo>
                  <a:pt x="3541" y="1002"/>
                </a:lnTo>
                <a:lnTo>
                  <a:pt x="3541" y="1230"/>
                </a:lnTo>
                <a:close/>
                <a:moveTo>
                  <a:pt x="3541" y="0"/>
                </a:moveTo>
                <a:lnTo>
                  <a:pt x="3541" y="725"/>
                </a:lnTo>
                <a:lnTo>
                  <a:pt x="3536" y="725"/>
                </a:lnTo>
                <a:lnTo>
                  <a:pt x="3514" y="687"/>
                </a:lnTo>
                <a:lnTo>
                  <a:pt x="3500" y="669"/>
                </a:lnTo>
                <a:lnTo>
                  <a:pt x="3485" y="651"/>
                </a:lnTo>
                <a:lnTo>
                  <a:pt x="3449" y="616"/>
                </a:lnTo>
                <a:lnTo>
                  <a:pt x="3405" y="586"/>
                </a:lnTo>
                <a:lnTo>
                  <a:pt x="3380" y="573"/>
                </a:lnTo>
                <a:lnTo>
                  <a:pt x="3354" y="560"/>
                </a:lnTo>
                <a:lnTo>
                  <a:pt x="3327" y="549"/>
                </a:lnTo>
                <a:lnTo>
                  <a:pt x="3298" y="540"/>
                </a:lnTo>
                <a:lnTo>
                  <a:pt x="3267" y="533"/>
                </a:lnTo>
                <a:lnTo>
                  <a:pt x="3233" y="527"/>
                </a:lnTo>
                <a:lnTo>
                  <a:pt x="3198" y="523"/>
                </a:lnTo>
                <a:lnTo>
                  <a:pt x="3162" y="523"/>
                </a:lnTo>
                <a:lnTo>
                  <a:pt x="3111" y="525"/>
                </a:lnTo>
                <a:lnTo>
                  <a:pt x="3085" y="529"/>
                </a:lnTo>
                <a:lnTo>
                  <a:pt x="3060" y="533"/>
                </a:lnTo>
                <a:lnTo>
                  <a:pt x="3010" y="547"/>
                </a:lnTo>
                <a:lnTo>
                  <a:pt x="2986" y="555"/>
                </a:lnTo>
                <a:lnTo>
                  <a:pt x="2964" y="565"/>
                </a:lnTo>
                <a:lnTo>
                  <a:pt x="2918" y="589"/>
                </a:lnTo>
                <a:lnTo>
                  <a:pt x="2875" y="618"/>
                </a:lnTo>
                <a:lnTo>
                  <a:pt x="2855" y="634"/>
                </a:lnTo>
                <a:lnTo>
                  <a:pt x="2836" y="651"/>
                </a:lnTo>
                <a:lnTo>
                  <a:pt x="2799" y="689"/>
                </a:lnTo>
                <a:lnTo>
                  <a:pt x="2766" y="731"/>
                </a:lnTo>
                <a:lnTo>
                  <a:pt x="2736" y="779"/>
                </a:lnTo>
                <a:lnTo>
                  <a:pt x="2710" y="830"/>
                </a:lnTo>
                <a:lnTo>
                  <a:pt x="2688" y="885"/>
                </a:lnTo>
                <a:lnTo>
                  <a:pt x="2671" y="943"/>
                </a:lnTo>
                <a:lnTo>
                  <a:pt x="2659" y="1005"/>
                </a:lnTo>
                <a:lnTo>
                  <a:pt x="2654" y="1038"/>
                </a:lnTo>
                <a:lnTo>
                  <a:pt x="2651" y="1072"/>
                </a:lnTo>
                <a:lnTo>
                  <a:pt x="2649" y="1141"/>
                </a:lnTo>
                <a:lnTo>
                  <a:pt x="2651" y="1205"/>
                </a:lnTo>
                <a:lnTo>
                  <a:pt x="2657" y="1265"/>
                </a:lnTo>
                <a:lnTo>
                  <a:pt x="2670" y="1321"/>
                </a:lnTo>
                <a:lnTo>
                  <a:pt x="2686" y="1376"/>
                </a:lnTo>
                <a:lnTo>
                  <a:pt x="2706" y="1427"/>
                </a:lnTo>
                <a:lnTo>
                  <a:pt x="2730" y="1474"/>
                </a:lnTo>
                <a:lnTo>
                  <a:pt x="2757" y="1518"/>
                </a:lnTo>
                <a:lnTo>
                  <a:pt x="2788" y="1558"/>
                </a:lnTo>
                <a:lnTo>
                  <a:pt x="2823" y="1594"/>
                </a:lnTo>
                <a:lnTo>
                  <a:pt x="2860" y="1625"/>
                </a:lnTo>
                <a:lnTo>
                  <a:pt x="2902" y="1653"/>
                </a:lnTo>
                <a:lnTo>
                  <a:pt x="2923" y="1665"/>
                </a:lnTo>
                <a:lnTo>
                  <a:pt x="2944" y="1676"/>
                </a:lnTo>
                <a:lnTo>
                  <a:pt x="2990" y="1694"/>
                </a:lnTo>
                <a:lnTo>
                  <a:pt x="3039" y="1708"/>
                </a:lnTo>
                <a:lnTo>
                  <a:pt x="3089" y="1715"/>
                </a:lnTo>
                <a:lnTo>
                  <a:pt x="3141" y="1719"/>
                </a:lnTo>
                <a:lnTo>
                  <a:pt x="3180" y="1718"/>
                </a:lnTo>
                <a:lnTo>
                  <a:pt x="3217" y="1713"/>
                </a:lnTo>
                <a:lnTo>
                  <a:pt x="3252" y="1706"/>
                </a:lnTo>
                <a:lnTo>
                  <a:pt x="3285" y="1698"/>
                </a:lnTo>
                <a:lnTo>
                  <a:pt x="3318" y="1688"/>
                </a:lnTo>
                <a:lnTo>
                  <a:pt x="3348" y="1675"/>
                </a:lnTo>
                <a:lnTo>
                  <a:pt x="3375" y="1660"/>
                </a:lnTo>
                <a:lnTo>
                  <a:pt x="3401" y="1644"/>
                </a:lnTo>
                <a:lnTo>
                  <a:pt x="3426" y="1627"/>
                </a:lnTo>
                <a:lnTo>
                  <a:pt x="3449" y="1608"/>
                </a:lnTo>
                <a:lnTo>
                  <a:pt x="3470" y="1588"/>
                </a:lnTo>
                <a:lnTo>
                  <a:pt x="3490" y="1567"/>
                </a:lnTo>
                <a:lnTo>
                  <a:pt x="3507" y="1544"/>
                </a:lnTo>
                <a:lnTo>
                  <a:pt x="3522" y="1522"/>
                </a:lnTo>
                <a:lnTo>
                  <a:pt x="3548" y="1476"/>
                </a:lnTo>
                <a:lnTo>
                  <a:pt x="3553" y="1476"/>
                </a:lnTo>
                <a:lnTo>
                  <a:pt x="3562" y="1693"/>
                </a:lnTo>
                <a:lnTo>
                  <a:pt x="3666" y="1693"/>
                </a:lnTo>
                <a:lnTo>
                  <a:pt x="3661" y="1629"/>
                </a:lnTo>
                <a:lnTo>
                  <a:pt x="3658" y="1560"/>
                </a:lnTo>
                <a:lnTo>
                  <a:pt x="3656" y="1426"/>
                </a:lnTo>
                <a:lnTo>
                  <a:pt x="3656" y="712"/>
                </a:lnTo>
                <a:lnTo>
                  <a:pt x="3656" y="0"/>
                </a:lnTo>
                <a:lnTo>
                  <a:pt x="3541" y="0"/>
                </a:lnTo>
                <a:close/>
                <a:moveTo>
                  <a:pt x="1491" y="1693"/>
                </a:moveTo>
                <a:lnTo>
                  <a:pt x="1605" y="1693"/>
                </a:lnTo>
                <a:lnTo>
                  <a:pt x="1605" y="984"/>
                </a:lnTo>
                <a:lnTo>
                  <a:pt x="1607" y="958"/>
                </a:lnTo>
                <a:lnTo>
                  <a:pt x="1609" y="931"/>
                </a:lnTo>
                <a:lnTo>
                  <a:pt x="1619" y="882"/>
                </a:lnTo>
                <a:lnTo>
                  <a:pt x="1629" y="855"/>
                </a:lnTo>
                <a:lnTo>
                  <a:pt x="1640" y="828"/>
                </a:lnTo>
                <a:lnTo>
                  <a:pt x="1670" y="779"/>
                </a:lnTo>
                <a:lnTo>
                  <a:pt x="1686" y="756"/>
                </a:lnTo>
                <a:lnTo>
                  <a:pt x="1706" y="735"/>
                </a:lnTo>
                <a:lnTo>
                  <a:pt x="1726" y="714"/>
                </a:lnTo>
                <a:lnTo>
                  <a:pt x="1747" y="696"/>
                </a:lnTo>
                <a:lnTo>
                  <a:pt x="1771" y="679"/>
                </a:lnTo>
                <a:lnTo>
                  <a:pt x="1796" y="664"/>
                </a:lnTo>
                <a:lnTo>
                  <a:pt x="1821" y="651"/>
                </a:lnTo>
                <a:lnTo>
                  <a:pt x="1848" y="640"/>
                </a:lnTo>
                <a:lnTo>
                  <a:pt x="1876" y="631"/>
                </a:lnTo>
                <a:lnTo>
                  <a:pt x="1903" y="625"/>
                </a:lnTo>
                <a:lnTo>
                  <a:pt x="1933" y="621"/>
                </a:lnTo>
                <a:lnTo>
                  <a:pt x="1962" y="620"/>
                </a:lnTo>
                <a:lnTo>
                  <a:pt x="2004" y="623"/>
                </a:lnTo>
                <a:lnTo>
                  <a:pt x="2044" y="629"/>
                </a:lnTo>
                <a:lnTo>
                  <a:pt x="2079" y="639"/>
                </a:lnTo>
                <a:lnTo>
                  <a:pt x="2111" y="653"/>
                </a:lnTo>
                <a:lnTo>
                  <a:pt x="2140" y="670"/>
                </a:lnTo>
                <a:lnTo>
                  <a:pt x="2166" y="690"/>
                </a:lnTo>
                <a:lnTo>
                  <a:pt x="2177" y="702"/>
                </a:lnTo>
                <a:lnTo>
                  <a:pt x="2189" y="714"/>
                </a:lnTo>
                <a:lnTo>
                  <a:pt x="2209" y="740"/>
                </a:lnTo>
                <a:lnTo>
                  <a:pt x="2226" y="769"/>
                </a:lnTo>
                <a:lnTo>
                  <a:pt x="2241" y="800"/>
                </a:lnTo>
                <a:lnTo>
                  <a:pt x="2253" y="832"/>
                </a:lnTo>
                <a:lnTo>
                  <a:pt x="2262" y="866"/>
                </a:lnTo>
                <a:lnTo>
                  <a:pt x="2270" y="902"/>
                </a:lnTo>
                <a:lnTo>
                  <a:pt x="2275" y="939"/>
                </a:lnTo>
                <a:lnTo>
                  <a:pt x="2280" y="1015"/>
                </a:lnTo>
                <a:lnTo>
                  <a:pt x="2280" y="1693"/>
                </a:lnTo>
                <a:lnTo>
                  <a:pt x="2393" y="1693"/>
                </a:lnTo>
                <a:lnTo>
                  <a:pt x="2393" y="1005"/>
                </a:lnTo>
                <a:lnTo>
                  <a:pt x="2393" y="967"/>
                </a:lnTo>
                <a:lnTo>
                  <a:pt x="2391" y="929"/>
                </a:lnTo>
                <a:lnTo>
                  <a:pt x="2386" y="894"/>
                </a:lnTo>
                <a:lnTo>
                  <a:pt x="2381" y="862"/>
                </a:lnTo>
                <a:lnTo>
                  <a:pt x="2374" y="831"/>
                </a:lnTo>
                <a:lnTo>
                  <a:pt x="2366" y="802"/>
                </a:lnTo>
                <a:lnTo>
                  <a:pt x="2346" y="750"/>
                </a:lnTo>
                <a:lnTo>
                  <a:pt x="2323" y="704"/>
                </a:lnTo>
                <a:lnTo>
                  <a:pt x="2296" y="665"/>
                </a:lnTo>
                <a:lnTo>
                  <a:pt x="2266" y="631"/>
                </a:lnTo>
                <a:lnTo>
                  <a:pt x="2235" y="604"/>
                </a:lnTo>
                <a:lnTo>
                  <a:pt x="2201" y="580"/>
                </a:lnTo>
                <a:lnTo>
                  <a:pt x="2167" y="563"/>
                </a:lnTo>
                <a:lnTo>
                  <a:pt x="2135" y="548"/>
                </a:lnTo>
                <a:lnTo>
                  <a:pt x="2101" y="538"/>
                </a:lnTo>
                <a:lnTo>
                  <a:pt x="2071" y="530"/>
                </a:lnTo>
                <a:lnTo>
                  <a:pt x="2042" y="525"/>
                </a:lnTo>
                <a:lnTo>
                  <a:pt x="1993" y="523"/>
                </a:lnTo>
                <a:lnTo>
                  <a:pt x="1959" y="524"/>
                </a:lnTo>
                <a:lnTo>
                  <a:pt x="1926" y="527"/>
                </a:lnTo>
                <a:lnTo>
                  <a:pt x="1893" y="533"/>
                </a:lnTo>
                <a:lnTo>
                  <a:pt x="1862" y="540"/>
                </a:lnTo>
                <a:lnTo>
                  <a:pt x="1804" y="563"/>
                </a:lnTo>
                <a:lnTo>
                  <a:pt x="1776" y="575"/>
                </a:lnTo>
                <a:lnTo>
                  <a:pt x="1750" y="590"/>
                </a:lnTo>
                <a:lnTo>
                  <a:pt x="1726" y="608"/>
                </a:lnTo>
                <a:lnTo>
                  <a:pt x="1703" y="625"/>
                </a:lnTo>
                <a:lnTo>
                  <a:pt x="1681" y="645"/>
                </a:lnTo>
                <a:lnTo>
                  <a:pt x="1661" y="665"/>
                </a:lnTo>
                <a:lnTo>
                  <a:pt x="1628" y="709"/>
                </a:lnTo>
                <a:lnTo>
                  <a:pt x="1600" y="756"/>
                </a:lnTo>
                <a:lnTo>
                  <a:pt x="1595" y="756"/>
                </a:lnTo>
                <a:lnTo>
                  <a:pt x="1588" y="549"/>
                </a:lnTo>
                <a:lnTo>
                  <a:pt x="1481" y="549"/>
                </a:lnTo>
                <a:lnTo>
                  <a:pt x="1486" y="615"/>
                </a:lnTo>
                <a:lnTo>
                  <a:pt x="1488" y="680"/>
                </a:lnTo>
                <a:lnTo>
                  <a:pt x="1491" y="822"/>
                </a:lnTo>
                <a:lnTo>
                  <a:pt x="1491" y="1693"/>
                </a:lnTo>
                <a:close/>
                <a:moveTo>
                  <a:pt x="350" y="1034"/>
                </a:moveTo>
                <a:lnTo>
                  <a:pt x="546" y="494"/>
                </a:lnTo>
                <a:lnTo>
                  <a:pt x="571" y="419"/>
                </a:lnTo>
                <a:lnTo>
                  <a:pt x="592" y="351"/>
                </a:lnTo>
                <a:lnTo>
                  <a:pt x="612" y="283"/>
                </a:lnTo>
                <a:lnTo>
                  <a:pt x="628" y="215"/>
                </a:lnTo>
                <a:lnTo>
                  <a:pt x="636" y="215"/>
                </a:lnTo>
                <a:lnTo>
                  <a:pt x="652" y="282"/>
                </a:lnTo>
                <a:lnTo>
                  <a:pt x="671" y="348"/>
                </a:lnTo>
                <a:lnTo>
                  <a:pt x="692" y="419"/>
                </a:lnTo>
                <a:lnTo>
                  <a:pt x="719" y="498"/>
                </a:lnTo>
                <a:lnTo>
                  <a:pt x="915" y="1034"/>
                </a:lnTo>
                <a:lnTo>
                  <a:pt x="350" y="1034"/>
                </a:lnTo>
                <a:close/>
                <a:moveTo>
                  <a:pt x="947" y="1130"/>
                </a:moveTo>
                <a:lnTo>
                  <a:pt x="1150" y="1693"/>
                </a:lnTo>
                <a:lnTo>
                  <a:pt x="1268" y="1693"/>
                </a:lnTo>
                <a:lnTo>
                  <a:pt x="978" y="890"/>
                </a:lnTo>
                <a:lnTo>
                  <a:pt x="690" y="86"/>
                </a:lnTo>
                <a:lnTo>
                  <a:pt x="581" y="86"/>
                </a:lnTo>
                <a:lnTo>
                  <a:pt x="290" y="890"/>
                </a:lnTo>
                <a:lnTo>
                  <a:pt x="0" y="1693"/>
                </a:lnTo>
                <a:lnTo>
                  <a:pt x="117" y="1693"/>
                </a:lnTo>
                <a:lnTo>
                  <a:pt x="314" y="1130"/>
                </a:lnTo>
                <a:lnTo>
                  <a:pt x="947" y="1130"/>
                </a:lnTo>
                <a:close/>
              </a:path>
            </a:pathLst>
          </a:custGeom>
          <a:solidFill>
            <a:srgbClr val="F57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i-FI" sz="24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9667" y="3909485"/>
            <a:ext cx="10752667" cy="1535740"/>
          </a:xfrm>
        </p:spPr>
        <p:txBody>
          <a:bodyPr anchor="ctr" anchorCtr="0"/>
          <a:lstStyle>
            <a:lvl1pPr algn="ctr">
              <a:defRPr sz="5333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667" y="5542260"/>
            <a:ext cx="10752667" cy="28803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333">
                <a:solidFill>
                  <a:schemeClr val="bg1"/>
                </a:solidFill>
                <a:latin typeface="Segoe UI Semibold" panose="020B0702040204020203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PRESENTER/ EVENT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4FA55B9-229E-4B3A-A209-0F574EA7BF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719667" y="5829300"/>
            <a:ext cx="10752667" cy="289024"/>
          </a:xfr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1333">
                <a:solidFill>
                  <a:schemeClr val="bg1"/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Date</a:t>
            </a:r>
          </a:p>
        </p:txBody>
      </p:sp>
      <p:grpSp>
        <p:nvGrpSpPr>
          <p:cNvPr id="18" name="Group 17"/>
          <p:cNvGrpSpPr>
            <a:grpSpLocks noChangeAspect="1"/>
          </p:cNvGrpSpPr>
          <p:nvPr userDrawn="1"/>
        </p:nvGrpSpPr>
        <p:grpSpPr>
          <a:xfrm>
            <a:off x="4142698" y="2756926"/>
            <a:ext cx="3906605" cy="768085"/>
            <a:chOff x="2627313" y="558800"/>
            <a:chExt cx="3560762" cy="700088"/>
          </a:xfrm>
        </p:grpSpPr>
        <p:sp>
          <p:nvSpPr>
            <p:cNvPr id="19" name="Freeform 6"/>
            <p:cNvSpPr>
              <a:spLocks noEditPoints="1"/>
            </p:cNvSpPr>
            <p:nvPr userDrawn="1"/>
          </p:nvSpPr>
          <p:spPr bwMode="auto">
            <a:xfrm>
              <a:off x="3484563" y="636588"/>
              <a:ext cx="2703512" cy="622300"/>
            </a:xfrm>
            <a:custGeom>
              <a:avLst/>
              <a:gdLst>
                <a:gd name="T0" fmla="*/ 9317 w 10216"/>
                <a:gd name="T1" fmla="*/ 845 h 2355"/>
                <a:gd name="T2" fmla="*/ 9879 w 10216"/>
                <a:gd name="T3" fmla="*/ 1010 h 2355"/>
                <a:gd name="T4" fmla="*/ 9756 w 10216"/>
                <a:gd name="T5" fmla="*/ 809 h 2355"/>
                <a:gd name="T6" fmla="*/ 8872 w 10216"/>
                <a:gd name="T7" fmla="*/ 1124 h 2355"/>
                <a:gd name="T8" fmla="*/ 9001 w 10216"/>
                <a:gd name="T9" fmla="*/ 747 h 2355"/>
                <a:gd name="T10" fmla="*/ 9279 w 10216"/>
                <a:gd name="T11" fmla="*/ 524 h 2355"/>
                <a:gd name="T12" fmla="*/ 9696 w 10216"/>
                <a:gd name="T13" fmla="*/ 483 h 2355"/>
                <a:gd name="T14" fmla="*/ 9963 w 10216"/>
                <a:gd name="T15" fmla="*/ 604 h 2355"/>
                <a:gd name="T16" fmla="*/ 10142 w 10216"/>
                <a:gd name="T17" fmla="*/ 835 h 2355"/>
                <a:gd name="T18" fmla="*/ 9725 w 10216"/>
                <a:gd name="T19" fmla="*/ 1274 h 2355"/>
                <a:gd name="T20" fmla="*/ 9350 w 10216"/>
                <a:gd name="T21" fmla="*/ 1483 h 2355"/>
                <a:gd name="T22" fmla="*/ 9615 w 10216"/>
                <a:gd name="T23" fmla="*/ 1569 h 2355"/>
                <a:gd name="T24" fmla="*/ 10120 w 10216"/>
                <a:gd name="T25" fmla="*/ 1671 h 2355"/>
                <a:gd name="T26" fmla="*/ 9692 w 10216"/>
                <a:gd name="T27" fmla="*/ 1847 h 2355"/>
                <a:gd name="T28" fmla="*/ 9329 w 10216"/>
                <a:gd name="T29" fmla="*/ 1816 h 2355"/>
                <a:gd name="T30" fmla="*/ 9028 w 10216"/>
                <a:gd name="T31" fmla="*/ 1617 h 2355"/>
                <a:gd name="T32" fmla="*/ 8885 w 10216"/>
                <a:gd name="T33" fmla="*/ 1311 h 2355"/>
                <a:gd name="T34" fmla="*/ 7737 w 10216"/>
                <a:gd name="T35" fmla="*/ 2047 h 2355"/>
                <a:gd name="T36" fmla="*/ 7970 w 10216"/>
                <a:gd name="T37" fmla="*/ 1836 h 2355"/>
                <a:gd name="T38" fmla="*/ 8229 w 10216"/>
                <a:gd name="T39" fmla="*/ 2081 h 2355"/>
                <a:gd name="T40" fmla="*/ 8047 w 10216"/>
                <a:gd name="T41" fmla="*/ 2287 h 2355"/>
                <a:gd name="T42" fmla="*/ 7712 w 10216"/>
                <a:gd name="T43" fmla="*/ 2354 h 2355"/>
                <a:gd name="T44" fmla="*/ 6751 w 10216"/>
                <a:gd name="T45" fmla="*/ 0 h 2355"/>
                <a:gd name="T46" fmla="*/ 7396 w 10216"/>
                <a:gd name="T47" fmla="*/ 1479 h 2355"/>
                <a:gd name="T48" fmla="*/ 5383 w 10216"/>
                <a:gd name="T49" fmla="*/ 843 h 2355"/>
                <a:gd name="T50" fmla="*/ 5138 w 10216"/>
                <a:gd name="T51" fmla="*/ 779 h 2355"/>
                <a:gd name="T52" fmla="*/ 4892 w 10216"/>
                <a:gd name="T53" fmla="*/ 940 h 2355"/>
                <a:gd name="T54" fmla="*/ 4845 w 10216"/>
                <a:gd name="T55" fmla="*/ 1242 h 2355"/>
                <a:gd name="T56" fmla="*/ 5008 w 10216"/>
                <a:gd name="T57" fmla="*/ 1502 h 2355"/>
                <a:gd name="T58" fmla="*/ 5325 w 10216"/>
                <a:gd name="T59" fmla="*/ 1511 h 2355"/>
                <a:gd name="T60" fmla="*/ 5452 w 10216"/>
                <a:gd name="T61" fmla="*/ 1674 h 2355"/>
                <a:gd name="T62" fmla="*/ 5125 w 10216"/>
                <a:gd name="T63" fmla="*/ 1849 h 2355"/>
                <a:gd name="T64" fmla="*/ 4783 w 10216"/>
                <a:gd name="T65" fmla="*/ 1781 h 2355"/>
                <a:gd name="T66" fmla="*/ 4563 w 10216"/>
                <a:gd name="T67" fmla="*/ 1546 h 2355"/>
                <a:gd name="T68" fmla="*/ 4481 w 10216"/>
                <a:gd name="T69" fmla="*/ 1160 h 2355"/>
                <a:gd name="T70" fmla="*/ 4610 w 10216"/>
                <a:gd name="T71" fmla="*/ 701 h 2355"/>
                <a:gd name="T72" fmla="*/ 4887 w 10216"/>
                <a:gd name="T73" fmla="*/ 496 h 2355"/>
                <a:gd name="T74" fmla="*/ 5235 w 10216"/>
                <a:gd name="T75" fmla="*/ 498 h 2355"/>
                <a:gd name="T76" fmla="*/ 5473 w 10216"/>
                <a:gd name="T77" fmla="*/ 671 h 2355"/>
                <a:gd name="T78" fmla="*/ 4290 w 10216"/>
                <a:gd name="T79" fmla="*/ 0 h 2355"/>
                <a:gd name="T80" fmla="*/ 2930 w 10216"/>
                <a:gd name="T81" fmla="*/ 792 h 2355"/>
                <a:gd name="T82" fmla="*/ 2779 w 10216"/>
                <a:gd name="T83" fmla="*/ 1009 h 2355"/>
                <a:gd name="T84" fmla="*/ 3362 w 10216"/>
                <a:gd name="T85" fmla="*/ 868 h 2355"/>
                <a:gd name="T86" fmla="*/ 3140 w 10216"/>
                <a:gd name="T87" fmla="*/ 755 h 2355"/>
                <a:gd name="T88" fmla="*/ 2479 w 10216"/>
                <a:gd name="T89" fmla="*/ 861 h 2355"/>
                <a:gd name="T90" fmla="*/ 2707 w 10216"/>
                <a:gd name="T91" fmla="*/ 587 h 2355"/>
                <a:gd name="T92" fmla="*/ 3025 w 10216"/>
                <a:gd name="T93" fmla="*/ 474 h 2355"/>
                <a:gd name="T94" fmla="*/ 3427 w 10216"/>
                <a:gd name="T95" fmla="*/ 551 h 2355"/>
                <a:gd name="T96" fmla="*/ 3637 w 10216"/>
                <a:gd name="T97" fmla="*/ 748 h 2355"/>
                <a:gd name="T98" fmla="*/ 3759 w 10216"/>
                <a:gd name="T99" fmla="*/ 1153 h 2355"/>
                <a:gd name="T100" fmla="*/ 2833 w 10216"/>
                <a:gd name="T101" fmla="*/ 1414 h 2355"/>
                <a:gd name="T102" fmla="*/ 3042 w 10216"/>
                <a:gd name="T103" fmla="*/ 1556 h 2355"/>
                <a:gd name="T104" fmla="*/ 3434 w 10216"/>
                <a:gd name="T105" fmla="*/ 1496 h 2355"/>
                <a:gd name="T106" fmla="*/ 3348 w 10216"/>
                <a:gd name="T107" fmla="*/ 1827 h 2355"/>
                <a:gd name="T108" fmla="*/ 2975 w 10216"/>
                <a:gd name="T109" fmla="*/ 1841 h 2355"/>
                <a:gd name="T110" fmla="*/ 2641 w 10216"/>
                <a:gd name="T111" fmla="*/ 1688 h 2355"/>
                <a:gd name="T112" fmla="*/ 2456 w 10216"/>
                <a:gd name="T113" fmla="*/ 1414 h 2355"/>
                <a:gd name="T114" fmla="*/ 1411 w 10216"/>
                <a:gd name="T115" fmla="*/ 1195 h 2355"/>
                <a:gd name="T116" fmla="*/ 754 w 10216"/>
                <a:gd name="T117" fmla="*/ 1315 h 2355"/>
                <a:gd name="T118" fmla="*/ 2243 w 10216"/>
                <a:gd name="T119" fmla="*/ 910 h 2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216" h="2355">
                  <a:moveTo>
                    <a:pt x="9555" y="753"/>
                  </a:moveTo>
                  <a:lnTo>
                    <a:pt x="9515" y="755"/>
                  </a:lnTo>
                  <a:lnTo>
                    <a:pt x="9479" y="760"/>
                  </a:lnTo>
                  <a:lnTo>
                    <a:pt x="9446" y="768"/>
                  </a:lnTo>
                  <a:lnTo>
                    <a:pt x="9414" y="779"/>
                  </a:lnTo>
                  <a:lnTo>
                    <a:pt x="9387" y="792"/>
                  </a:lnTo>
                  <a:lnTo>
                    <a:pt x="9362" y="808"/>
                  </a:lnTo>
                  <a:lnTo>
                    <a:pt x="9338" y="825"/>
                  </a:lnTo>
                  <a:lnTo>
                    <a:pt x="9317" y="845"/>
                  </a:lnTo>
                  <a:lnTo>
                    <a:pt x="9299" y="865"/>
                  </a:lnTo>
                  <a:lnTo>
                    <a:pt x="9282" y="888"/>
                  </a:lnTo>
                  <a:lnTo>
                    <a:pt x="9257" y="935"/>
                  </a:lnTo>
                  <a:lnTo>
                    <a:pt x="9249" y="960"/>
                  </a:lnTo>
                  <a:lnTo>
                    <a:pt x="9240" y="984"/>
                  </a:lnTo>
                  <a:lnTo>
                    <a:pt x="9236" y="1009"/>
                  </a:lnTo>
                  <a:lnTo>
                    <a:pt x="9232" y="1034"/>
                  </a:lnTo>
                  <a:lnTo>
                    <a:pt x="9882" y="1034"/>
                  </a:lnTo>
                  <a:lnTo>
                    <a:pt x="9879" y="1010"/>
                  </a:lnTo>
                  <a:lnTo>
                    <a:pt x="9874" y="986"/>
                  </a:lnTo>
                  <a:lnTo>
                    <a:pt x="9868" y="961"/>
                  </a:lnTo>
                  <a:lnTo>
                    <a:pt x="9858" y="937"/>
                  </a:lnTo>
                  <a:lnTo>
                    <a:pt x="9848" y="913"/>
                  </a:lnTo>
                  <a:lnTo>
                    <a:pt x="9834" y="891"/>
                  </a:lnTo>
                  <a:lnTo>
                    <a:pt x="9819" y="868"/>
                  </a:lnTo>
                  <a:lnTo>
                    <a:pt x="9800" y="846"/>
                  </a:lnTo>
                  <a:lnTo>
                    <a:pt x="9779" y="827"/>
                  </a:lnTo>
                  <a:lnTo>
                    <a:pt x="9756" y="809"/>
                  </a:lnTo>
                  <a:lnTo>
                    <a:pt x="9730" y="794"/>
                  </a:lnTo>
                  <a:lnTo>
                    <a:pt x="9701" y="779"/>
                  </a:lnTo>
                  <a:lnTo>
                    <a:pt x="9686" y="773"/>
                  </a:lnTo>
                  <a:lnTo>
                    <a:pt x="9669" y="768"/>
                  </a:lnTo>
                  <a:lnTo>
                    <a:pt x="9634" y="760"/>
                  </a:lnTo>
                  <a:lnTo>
                    <a:pt x="9596" y="755"/>
                  </a:lnTo>
                  <a:lnTo>
                    <a:pt x="9555" y="753"/>
                  </a:lnTo>
                  <a:close/>
                  <a:moveTo>
                    <a:pt x="8871" y="1160"/>
                  </a:moveTo>
                  <a:lnTo>
                    <a:pt x="8872" y="1124"/>
                  </a:lnTo>
                  <a:lnTo>
                    <a:pt x="8875" y="1090"/>
                  </a:lnTo>
                  <a:lnTo>
                    <a:pt x="8884" y="1020"/>
                  </a:lnTo>
                  <a:lnTo>
                    <a:pt x="8900" y="954"/>
                  </a:lnTo>
                  <a:lnTo>
                    <a:pt x="8911" y="922"/>
                  </a:lnTo>
                  <a:lnTo>
                    <a:pt x="8923" y="891"/>
                  </a:lnTo>
                  <a:lnTo>
                    <a:pt x="8935" y="861"/>
                  </a:lnTo>
                  <a:lnTo>
                    <a:pt x="8949" y="831"/>
                  </a:lnTo>
                  <a:lnTo>
                    <a:pt x="8983" y="773"/>
                  </a:lnTo>
                  <a:lnTo>
                    <a:pt x="9001" y="747"/>
                  </a:lnTo>
                  <a:lnTo>
                    <a:pt x="9021" y="720"/>
                  </a:lnTo>
                  <a:lnTo>
                    <a:pt x="9041" y="695"/>
                  </a:lnTo>
                  <a:lnTo>
                    <a:pt x="9063" y="671"/>
                  </a:lnTo>
                  <a:lnTo>
                    <a:pt x="9111" y="627"/>
                  </a:lnTo>
                  <a:lnTo>
                    <a:pt x="9136" y="607"/>
                  </a:lnTo>
                  <a:lnTo>
                    <a:pt x="9162" y="587"/>
                  </a:lnTo>
                  <a:lnTo>
                    <a:pt x="9219" y="553"/>
                  </a:lnTo>
                  <a:lnTo>
                    <a:pt x="9249" y="537"/>
                  </a:lnTo>
                  <a:lnTo>
                    <a:pt x="9279" y="524"/>
                  </a:lnTo>
                  <a:lnTo>
                    <a:pt x="9311" y="512"/>
                  </a:lnTo>
                  <a:lnTo>
                    <a:pt x="9344" y="500"/>
                  </a:lnTo>
                  <a:lnTo>
                    <a:pt x="9376" y="492"/>
                  </a:lnTo>
                  <a:lnTo>
                    <a:pt x="9411" y="483"/>
                  </a:lnTo>
                  <a:lnTo>
                    <a:pt x="9446" y="477"/>
                  </a:lnTo>
                  <a:lnTo>
                    <a:pt x="9480" y="474"/>
                  </a:lnTo>
                  <a:lnTo>
                    <a:pt x="9555" y="470"/>
                  </a:lnTo>
                  <a:lnTo>
                    <a:pt x="9627" y="472"/>
                  </a:lnTo>
                  <a:lnTo>
                    <a:pt x="9696" y="483"/>
                  </a:lnTo>
                  <a:lnTo>
                    <a:pt x="9730" y="490"/>
                  </a:lnTo>
                  <a:lnTo>
                    <a:pt x="9762" y="500"/>
                  </a:lnTo>
                  <a:lnTo>
                    <a:pt x="9794" y="511"/>
                  </a:lnTo>
                  <a:lnTo>
                    <a:pt x="9825" y="523"/>
                  </a:lnTo>
                  <a:lnTo>
                    <a:pt x="9855" y="536"/>
                  </a:lnTo>
                  <a:lnTo>
                    <a:pt x="9884" y="551"/>
                  </a:lnTo>
                  <a:lnTo>
                    <a:pt x="9911" y="567"/>
                  </a:lnTo>
                  <a:lnTo>
                    <a:pt x="9938" y="585"/>
                  </a:lnTo>
                  <a:lnTo>
                    <a:pt x="9963" y="604"/>
                  </a:lnTo>
                  <a:lnTo>
                    <a:pt x="9988" y="626"/>
                  </a:lnTo>
                  <a:lnTo>
                    <a:pt x="10011" y="647"/>
                  </a:lnTo>
                  <a:lnTo>
                    <a:pt x="10034" y="670"/>
                  </a:lnTo>
                  <a:lnTo>
                    <a:pt x="10055" y="695"/>
                  </a:lnTo>
                  <a:lnTo>
                    <a:pt x="10074" y="720"/>
                  </a:lnTo>
                  <a:lnTo>
                    <a:pt x="10094" y="748"/>
                  </a:lnTo>
                  <a:lnTo>
                    <a:pt x="10110" y="776"/>
                  </a:lnTo>
                  <a:lnTo>
                    <a:pt x="10127" y="804"/>
                  </a:lnTo>
                  <a:lnTo>
                    <a:pt x="10142" y="835"/>
                  </a:lnTo>
                  <a:lnTo>
                    <a:pt x="10168" y="899"/>
                  </a:lnTo>
                  <a:lnTo>
                    <a:pt x="10188" y="967"/>
                  </a:lnTo>
                  <a:lnTo>
                    <a:pt x="10197" y="1002"/>
                  </a:lnTo>
                  <a:lnTo>
                    <a:pt x="10203" y="1038"/>
                  </a:lnTo>
                  <a:lnTo>
                    <a:pt x="10212" y="1113"/>
                  </a:lnTo>
                  <a:lnTo>
                    <a:pt x="10215" y="1153"/>
                  </a:lnTo>
                  <a:lnTo>
                    <a:pt x="10216" y="1193"/>
                  </a:lnTo>
                  <a:lnTo>
                    <a:pt x="10216" y="1274"/>
                  </a:lnTo>
                  <a:lnTo>
                    <a:pt x="9725" y="1274"/>
                  </a:lnTo>
                  <a:lnTo>
                    <a:pt x="9234" y="1274"/>
                  </a:lnTo>
                  <a:lnTo>
                    <a:pt x="9240" y="1304"/>
                  </a:lnTo>
                  <a:lnTo>
                    <a:pt x="9249" y="1333"/>
                  </a:lnTo>
                  <a:lnTo>
                    <a:pt x="9260" y="1362"/>
                  </a:lnTo>
                  <a:lnTo>
                    <a:pt x="9273" y="1388"/>
                  </a:lnTo>
                  <a:lnTo>
                    <a:pt x="9288" y="1414"/>
                  </a:lnTo>
                  <a:lnTo>
                    <a:pt x="9306" y="1438"/>
                  </a:lnTo>
                  <a:lnTo>
                    <a:pt x="9327" y="1461"/>
                  </a:lnTo>
                  <a:lnTo>
                    <a:pt x="9350" y="1483"/>
                  </a:lnTo>
                  <a:lnTo>
                    <a:pt x="9375" y="1502"/>
                  </a:lnTo>
                  <a:lnTo>
                    <a:pt x="9402" y="1519"/>
                  </a:lnTo>
                  <a:lnTo>
                    <a:pt x="9417" y="1526"/>
                  </a:lnTo>
                  <a:lnTo>
                    <a:pt x="9432" y="1533"/>
                  </a:lnTo>
                  <a:lnTo>
                    <a:pt x="9464" y="1546"/>
                  </a:lnTo>
                  <a:lnTo>
                    <a:pt x="9498" y="1556"/>
                  </a:lnTo>
                  <a:lnTo>
                    <a:pt x="9534" y="1563"/>
                  </a:lnTo>
                  <a:lnTo>
                    <a:pt x="9574" y="1568"/>
                  </a:lnTo>
                  <a:lnTo>
                    <a:pt x="9615" y="1569"/>
                  </a:lnTo>
                  <a:lnTo>
                    <a:pt x="9658" y="1566"/>
                  </a:lnTo>
                  <a:lnTo>
                    <a:pt x="9705" y="1560"/>
                  </a:lnTo>
                  <a:lnTo>
                    <a:pt x="9752" y="1550"/>
                  </a:lnTo>
                  <a:lnTo>
                    <a:pt x="9800" y="1535"/>
                  </a:lnTo>
                  <a:lnTo>
                    <a:pt x="9846" y="1517"/>
                  </a:lnTo>
                  <a:lnTo>
                    <a:pt x="9890" y="1496"/>
                  </a:lnTo>
                  <a:lnTo>
                    <a:pt x="9929" y="1469"/>
                  </a:lnTo>
                  <a:lnTo>
                    <a:pt x="9964" y="1441"/>
                  </a:lnTo>
                  <a:lnTo>
                    <a:pt x="10120" y="1671"/>
                  </a:lnTo>
                  <a:lnTo>
                    <a:pt x="10095" y="1692"/>
                  </a:lnTo>
                  <a:lnTo>
                    <a:pt x="10067" y="1713"/>
                  </a:lnTo>
                  <a:lnTo>
                    <a:pt x="10008" y="1750"/>
                  </a:lnTo>
                  <a:lnTo>
                    <a:pt x="9945" y="1781"/>
                  </a:lnTo>
                  <a:lnTo>
                    <a:pt x="9875" y="1806"/>
                  </a:lnTo>
                  <a:lnTo>
                    <a:pt x="9803" y="1827"/>
                  </a:lnTo>
                  <a:lnTo>
                    <a:pt x="9767" y="1835"/>
                  </a:lnTo>
                  <a:lnTo>
                    <a:pt x="9729" y="1841"/>
                  </a:lnTo>
                  <a:lnTo>
                    <a:pt x="9692" y="1847"/>
                  </a:lnTo>
                  <a:lnTo>
                    <a:pt x="9653" y="1850"/>
                  </a:lnTo>
                  <a:lnTo>
                    <a:pt x="9615" y="1852"/>
                  </a:lnTo>
                  <a:lnTo>
                    <a:pt x="9576" y="1853"/>
                  </a:lnTo>
                  <a:lnTo>
                    <a:pt x="9502" y="1849"/>
                  </a:lnTo>
                  <a:lnTo>
                    <a:pt x="9466" y="1846"/>
                  </a:lnTo>
                  <a:lnTo>
                    <a:pt x="9430" y="1841"/>
                  </a:lnTo>
                  <a:lnTo>
                    <a:pt x="9396" y="1834"/>
                  </a:lnTo>
                  <a:lnTo>
                    <a:pt x="9362" y="1825"/>
                  </a:lnTo>
                  <a:lnTo>
                    <a:pt x="9329" y="1816"/>
                  </a:lnTo>
                  <a:lnTo>
                    <a:pt x="9297" y="1804"/>
                  </a:lnTo>
                  <a:lnTo>
                    <a:pt x="9234" y="1777"/>
                  </a:lnTo>
                  <a:lnTo>
                    <a:pt x="9206" y="1762"/>
                  </a:lnTo>
                  <a:lnTo>
                    <a:pt x="9177" y="1745"/>
                  </a:lnTo>
                  <a:lnTo>
                    <a:pt x="9123" y="1708"/>
                  </a:lnTo>
                  <a:lnTo>
                    <a:pt x="9098" y="1688"/>
                  </a:lnTo>
                  <a:lnTo>
                    <a:pt x="9074" y="1665"/>
                  </a:lnTo>
                  <a:lnTo>
                    <a:pt x="9050" y="1642"/>
                  </a:lnTo>
                  <a:lnTo>
                    <a:pt x="9028" y="1617"/>
                  </a:lnTo>
                  <a:lnTo>
                    <a:pt x="9008" y="1592"/>
                  </a:lnTo>
                  <a:lnTo>
                    <a:pt x="8989" y="1565"/>
                  </a:lnTo>
                  <a:lnTo>
                    <a:pt x="8954" y="1508"/>
                  </a:lnTo>
                  <a:lnTo>
                    <a:pt x="8939" y="1478"/>
                  </a:lnTo>
                  <a:lnTo>
                    <a:pt x="8925" y="1447"/>
                  </a:lnTo>
                  <a:lnTo>
                    <a:pt x="8913" y="1414"/>
                  </a:lnTo>
                  <a:lnTo>
                    <a:pt x="8902" y="1381"/>
                  </a:lnTo>
                  <a:lnTo>
                    <a:pt x="8893" y="1346"/>
                  </a:lnTo>
                  <a:lnTo>
                    <a:pt x="8885" y="1311"/>
                  </a:lnTo>
                  <a:lnTo>
                    <a:pt x="8879" y="1275"/>
                  </a:lnTo>
                  <a:lnTo>
                    <a:pt x="8875" y="1237"/>
                  </a:lnTo>
                  <a:lnTo>
                    <a:pt x="8872" y="1199"/>
                  </a:lnTo>
                  <a:lnTo>
                    <a:pt x="8871" y="1160"/>
                  </a:lnTo>
                  <a:close/>
                  <a:moveTo>
                    <a:pt x="7628" y="2024"/>
                  </a:moveTo>
                  <a:lnTo>
                    <a:pt x="7653" y="2034"/>
                  </a:lnTo>
                  <a:lnTo>
                    <a:pt x="7682" y="2041"/>
                  </a:lnTo>
                  <a:lnTo>
                    <a:pt x="7711" y="2045"/>
                  </a:lnTo>
                  <a:lnTo>
                    <a:pt x="7737" y="2047"/>
                  </a:lnTo>
                  <a:lnTo>
                    <a:pt x="7769" y="2046"/>
                  </a:lnTo>
                  <a:lnTo>
                    <a:pt x="7799" y="2042"/>
                  </a:lnTo>
                  <a:lnTo>
                    <a:pt x="7826" y="2035"/>
                  </a:lnTo>
                  <a:lnTo>
                    <a:pt x="7851" y="2025"/>
                  </a:lnTo>
                  <a:lnTo>
                    <a:pt x="7873" y="2012"/>
                  </a:lnTo>
                  <a:lnTo>
                    <a:pt x="7891" y="1995"/>
                  </a:lnTo>
                  <a:lnTo>
                    <a:pt x="7907" y="1975"/>
                  </a:lnTo>
                  <a:lnTo>
                    <a:pt x="7921" y="1951"/>
                  </a:lnTo>
                  <a:lnTo>
                    <a:pt x="7970" y="1836"/>
                  </a:lnTo>
                  <a:lnTo>
                    <a:pt x="7702" y="1169"/>
                  </a:lnTo>
                  <a:lnTo>
                    <a:pt x="7435" y="502"/>
                  </a:lnTo>
                  <a:lnTo>
                    <a:pt x="7805" y="502"/>
                  </a:lnTo>
                  <a:lnTo>
                    <a:pt x="8150" y="1419"/>
                  </a:lnTo>
                  <a:lnTo>
                    <a:pt x="8497" y="502"/>
                  </a:lnTo>
                  <a:lnTo>
                    <a:pt x="8869" y="502"/>
                  </a:lnTo>
                  <a:lnTo>
                    <a:pt x="8558" y="1269"/>
                  </a:lnTo>
                  <a:lnTo>
                    <a:pt x="8248" y="2036"/>
                  </a:lnTo>
                  <a:lnTo>
                    <a:pt x="8229" y="2081"/>
                  </a:lnTo>
                  <a:lnTo>
                    <a:pt x="8209" y="2120"/>
                  </a:lnTo>
                  <a:lnTo>
                    <a:pt x="8186" y="2157"/>
                  </a:lnTo>
                  <a:lnTo>
                    <a:pt x="8161" y="2190"/>
                  </a:lnTo>
                  <a:lnTo>
                    <a:pt x="8147" y="2204"/>
                  </a:lnTo>
                  <a:lnTo>
                    <a:pt x="8134" y="2218"/>
                  </a:lnTo>
                  <a:lnTo>
                    <a:pt x="8121" y="2232"/>
                  </a:lnTo>
                  <a:lnTo>
                    <a:pt x="8107" y="2245"/>
                  </a:lnTo>
                  <a:lnTo>
                    <a:pt x="8078" y="2268"/>
                  </a:lnTo>
                  <a:lnTo>
                    <a:pt x="8047" y="2287"/>
                  </a:lnTo>
                  <a:lnTo>
                    <a:pt x="8014" y="2303"/>
                  </a:lnTo>
                  <a:lnTo>
                    <a:pt x="7981" y="2317"/>
                  </a:lnTo>
                  <a:lnTo>
                    <a:pt x="7945" y="2329"/>
                  </a:lnTo>
                  <a:lnTo>
                    <a:pt x="7909" y="2338"/>
                  </a:lnTo>
                  <a:lnTo>
                    <a:pt x="7870" y="2344"/>
                  </a:lnTo>
                  <a:lnTo>
                    <a:pt x="7831" y="2350"/>
                  </a:lnTo>
                  <a:lnTo>
                    <a:pt x="7790" y="2354"/>
                  </a:lnTo>
                  <a:lnTo>
                    <a:pt x="7749" y="2355"/>
                  </a:lnTo>
                  <a:lnTo>
                    <a:pt x="7712" y="2354"/>
                  </a:lnTo>
                  <a:lnTo>
                    <a:pt x="7665" y="2349"/>
                  </a:lnTo>
                  <a:lnTo>
                    <a:pt x="7641" y="2347"/>
                  </a:lnTo>
                  <a:lnTo>
                    <a:pt x="7617" y="2342"/>
                  </a:lnTo>
                  <a:lnTo>
                    <a:pt x="7579" y="2333"/>
                  </a:lnTo>
                  <a:lnTo>
                    <a:pt x="7628" y="2024"/>
                  </a:lnTo>
                  <a:close/>
                  <a:moveTo>
                    <a:pt x="6106" y="1821"/>
                  </a:moveTo>
                  <a:lnTo>
                    <a:pt x="6106" y="910"/>
                  </a:lnTo>
                  <a:lnTo>
                    <a:pt x="6106" y="0"/>
                  </a:lnTo>
                  <a:lnTo>
                    <a:pt x="6751" y="0"/>
                  </a:lnTo>
                  <a:lnTo>
                    <a:pt x="7396" y="0"/>
                  </a:lnTo>
                  <a:lnTo>
                    <a:pt x="7396" y="342"/>
                  </a:lnTo>
                  <a:lnTo>
                    <a:pt x="6494" y="342"/>
                  </a:lnTo>
                  <a:lnTo>
                    <a:pt x="6494" y="723"/>
                  </a:lnTo>
                  <a:lnTo>
                    <a:pt x="7377" y="723"/>
                  </a:lnTo>
                  <a:lnTo>
                    <a:pt x="7377" y="1064"/>
                  </a:lnTo>
                  <a:lnTo>
                    <a:pt x="6494" y="1064"/>
                  </a:lnTo>
                  <a:lnTo>
                    <a:pt x="6494" y="1479"/>
                  </a:lnTo>
                  <a:lnTo>
                    <a:pt x="7396" y="1479"/>
                  </a:lnTo>
                  <a:lnTo>
                    <a:pt x="7396" y="1821"/>
                  </a:lnTo>
                  <a:lnTo>
                    <a:pt x="6751" y="1821"/>
                  </a:lnTo>
                  <a:lnTo>
                    <a:pt x="6106" y="1821"/>
                  </a:lnTo>
                  <a:close/>
                  <a:moveTo>
                    <a:pt x="5473" y="1395"/>
                  </a:moveTo>
                  <a:lnTo>
                    <a:pt x="5473" y="928"/>
                  </a:lnTo>
                  <a:lnTo>
                    <a:pt x="5448" y="897"/>
                  </a:lnTo>
                  <a:lnTo>
                    <a:pt x="5418" y="868"/>
                  </a:lnTo>
                  <a:lnTo>
                    <a:pt x="5401" y="855"/>
                  </a:lnTo>
                  <a:lnTo>
                    <a:pt x="5383" y="843"/>
                  </a:lnTo>
                  <a:lnTo>
                    <a:pt x="5365" y="831"/>
                  </a:lnTo>
                  <a:lnTo>
                    <a:pt x="5346" y="820"/>
                  </a:lnTo>
                  <a:lnTo>
                    <a:pt x="5325" y="810"/>
                  </a:lnTo>
                  <a:lnTo>
                    <a:pt x="5305" y="802"/>
                  </a:lnTo>
                  <a:lnTo>
                    <a:pt x="5262" y="789"/>
                  </a:lnTo>
                  <a:lnTo>
                    <a:pt x="5218" y="780"/>
                  </a:lnTo>
                  <a:lnTo>
                    <a:pt x="5197" y="779"/>
                  </a:lnTo>
                  <a:lnTo>
                    <a:pt x="5175" y="778"/>
                  </a:lnTo>
                  <a:lnTo>
                    <a:pt x="5138" y="779"/>
                  </a:lnTo>
                  <a:lnTo>
                    <a:pt x="5103" y="785"/>
                  </a:lnTo>
                  <a:lnTo>
                    <a:pt x="5070" y="794"/>
                  </a:lnTo>
                  <a:lnTo>
                    <a:pt x="5038" y="806"/>
                  </a:lnTo>
                  <a:lnTo>
                    <a:pt x="5008" y="821"/>
                  </a:lnTo>
                  <a:lnTo>
                    <a:pt x="4981" y="839"/>
                  </a:lnTo>
                  <a:lnTo>
                    <a:pt x="4956" y="861"/>
                  </a:lnTo>
                  <a:lnTo>
                    <a:pt x="4932" y="883"/>
                  </a:lnTo>
                  <a:lnTo>
                    <a:pt x="4911" y="911"/>
                  </a:lnTo>
                  <a:lnTo>
                    <a:pt x="4892" y="940"/>
                  </a:lnTo>
                  <a:lnTo>
                    <a:pt x="4876" y="971"/>
                  </a:lnTo>
                  <a:lnTo>
                    <a:pt x="4863" y="1004"/>
                  </a:lnTo>
                  <a:lnTo>
                    <a:pt x="4852" y="1040"/>
                  </a:lnTo>
                  <a:lnTo>
                    <a:pt x="4849" y="1060"/>
                  </a:lnTo>
                  <a:lnTo>
                    <a:pt x="4845" y="1079"/>
                  </a:lnTo>
                  <a:lnTo>
                    <a:pt x="4840" y="1118"/>
                  </a:lnTo>
                  <a:lnTo>
                    <a:pt x="4839" y="1160"/>
                  </a:lnTo>
                  <a:lnTo>
                    <a:pt x="4840" y="1202"/>
                  </a:lnTo>
                  <a:lnTo>
                    <a:pt x="4845" y="1242"/>
                  </a:lnTo>
                  <a:lnTo>
                    <a:pt x="4852" y="1280"/>
                  </a:lnTo>
                  <a:lnTo>
                    <a:pt x="4863" y="1317"/>
                  </a:lnTo>
                  <a:lnTo>
                    <a:pt x="4876" y="1351"/>
                  </a:lnTo>
                  <a:lnTo>
                    <a:pt x="4892" y="1382"/>
                  </a:lnTo>
                  <a:lnTo>
                    <a:pt x="4911" y="1412"/>
                  </a:lnTo>
                  <a:lnTo>
                    <a:pt x="4932" y="1438"/>
                  </a:lnTo>
                  <a:lnTo>
                    <a:pt x="4956" y="1462"/>
                  </a:lnTo>
                  <a:lnTo>
                    <a:pt x="4981" y="1484"/>
                  </a:lnTo>
                  <a:lnTo>
                    <a:pt x="5008" y="1502"/>
                  </a:lnTo>
                  <a:lnTo>
                    <a:pt x="5038" y="1516"/>
                  </a:lnTo>
                  <a:lnTo>
                    <a:pt x="5070" y="1529"/>
                  </a:lnTo>
                  <a:lnTo>
                    <a:pt x="5103" y="1538"/>
                  </a:lnTo>
                  <a:lnTo>
                    <a:pt x="5138" y="1543"/>
                  </a:lnTo>
                  <a:lnTo>
                    <a:pt x="5175" y="1545"/>
                  </a:lnTo>
                  <a:lnTo>
                    <a:pt x="5218" y="1541"/>
                  </a:lnTo>
                  <a:lnTo>
                    <a:pt x="5262" y="1533"/>
                  </a:lnTo>
                  <a:lnTo>
                    <a:pt x="5305" y="1520"/>
                  </a:lnTo>
                  <a:lnTo>
                    <a:pt x="5325" y="1511"/>
                  </a:lnTo>
                  <a:lnTo>
                    <a:pt x="5346" y="1502"/>
                  </a:lnTo>
                  <a:lnTo>
                    <a:pt x="5383" y="1480"/>
                  </a:lnTo>
                  <a:lnTo>
                    <a:pt x="5418" y="1455"/>
                  </a:lnTo>
                  <a:lnTo>
                    <a:pt x="5448" y="1426"/>
                  </a:lnTo>
                  <a:lnTo>
                    <a:pt x="5461" y="1411"/>
                  </a:lnTo>
                  <a:lnTo>
                    <a:pt x="5473" y="1395"/>
                  </a:lnTo>
                  <a:close/>
                  <a:moveTo>
                    <a:pt x="5473" y="1821"/>
                  </a:moveTo>
                  <a:lnTo>
                    <a:pt x="5473" y="1652"/>
                  </a:lnTo>
                  <a:lnTo>
                    <a:pt x="5452" y="1674"/>
                  </a:lnTo>
                  <a:lnTo>
                    <a:pt x="5432" y="1697"/>
                  </a:lnTo>
                  <a:lnTo>
                    <a:pt x="5388" y="1738"/>
                  </a:lnTo>
                  <a:lnTo>
                    <a:pt x="5341" y="1773"/>
                  </a:lnTo>
                  <a:lnTo>
                    <a:pt x="5316" y="1787"/>
                  </a:lnTo>
                  <a:lnTo>
                    <a:pt x="5290" y="1801"/>
                  </a:lnTo>
                  <a:lnTo>
                    <a:pt x="5238" y="1824"/>
                  </a:lnTo>
                  <a:lnTo>
                    <a:pt x="5182" y="1840"/>
                  </a:lnTo>
                  <a:lnTo>
                    <a:pt x="5154" y="1846"/>
                  </a:lnTo>
                  <a:lnTo>
                    <a:pt x="5125" y="1849"/>
                  </a:lnTo>
                  <a:lnTo>
                    <a:pt x="5066" y="1853"/>
                  </a:lnTo>
                  <a:lnTo>
                    <a:pt x="5005" y="1850"/>
                  </a:lnTo>
                  <a:lnTo>
                    <a:pt x="4946" y="1841"/>
                  </a:lnTo>
                  <a:lnTo>
                    <a:pt x="4917" y="1835"/>
                  </a:lnTo>
                  <a:lnTo>
                    <a:pt x="4888" y="1827"/>
                  </a:lnTo>
                  <a:lnTo>
                    <a:pt x="4861" y="1817"/>
                  </a:lnTo>
                  <a:lnTo>
                    <a:pt x="4834" y="1807"/>
                  </a:lnTo>
                  <a:lnTo>
                    <a:pt x="4809" y="1794"/>
                  </a:lnTo>
                  <a:lnTo>
                    <a:pt x="4783" y="1781"/>
                  </a:lnTo>
                  <a:lnTo>
                    <a:pt x="4735" y="1750"/>
                  </a:lnTo>
                  <a:lnTo>
                    <a:pt x="4712" y="1733"/>
                  </a:lnTo>
                  <a:lnTo>
                    <a:pt x="4690" y="1714"/>
                  </a:lnTo>
                  <a:lnTo>
                    <a:pt x="4669" y="1694"/>
                  </a:lnTo>
                  <a:lnTo>
                    <a:pt x="4650" y="1672"/>
                  </a:lnTo>
                  <a:lnTo>
                    <a:pt x="4630" y="1649"/>
                  </a:lnTo>
                  <a:lnTo>
                    <a:pt x="4611" y="1625"/>
                  </a:lnTo>
                  <a:lnTo>
                    <a:pt x="4579" y="1574"/>
                  </a:lnTo>
                  <a:lnTo>
                    <a:pt x="4563" y="1546"/>
                  </a:lnTo>
                  <a:lnTo>
                    <a:pt x="4550" y="1516"/>
                  </a:lnTo>
                  <a:lnTo>
                    <a:pt x="4526" y="1455"/>
                  </a:lnTo>
                  <a:lnTo>
                    <a:pt x="4507" y="1388"/>
                  </a:lnTo>
                  <a:lnTo>
                    <a:pt x="4499" y="1353"/>
                  </a:lnTo>
                  <a:lnTo>
                    <a:pt x="4493" y="1316"/>
                  </a:lnTo>
                  <a:lnTo>
                    <a:pt x="4488" y="1279"/>
                  </a:lnTo>
                  <a:lnTo>
                    <a:pt x="4484" y="1241"/>
                  </a:lnTo>
                  <a:lnTo>
                    <a:pt x="4482" y="1201"/>
                  </a:lnTo>
                  <a:lnTo>
                    <a:pt x="4481" y="1160"/>
                  </a:lnTo>
                  <a:lnTo>
                    <a:pt x="4484" y="1081"/>
                  </a:lnTo>
                  <a:lnTo>
                    <a:pt x="4493" y="1007"/>
                  </a:lnTo>
                  <a:lnTo>
                    <a:pt x="4499" y="972"/>
                  </a:lnTo>
                  <a:lnTo>
                    <a:pt x="4506" y="937"/>
                  </a:lnTo>
                  <a:lnTo>
                    <a:pt x="4525" y="871"/>
                  </a:lnTo>
                  <a:lnTo>
                    <a:pt x="4549" y="810"/>
                  </a:lnTo>
                  <a:lnTo>
                    <a:pt x="4562" y="782"/>
                  </a:lnTo>
                  <a:lnTo>
                    <a:pt x="4578" y="753"/>
                  </a:lnTo>
                  <a:lnTo>
                    <a:pt x="4610" y="701"/>
                  </a:lnTo>
                  <a:lnTo>
                    <a:pt x="4628" y="677"/>
                  </a:lnTo>
                  <a:lnTo>
                    <a:pt x="4647" y="655"/>
                  </a:lnTo>
                  <a:lnTo>
                    <a:pt x="4688" y="611"/>
                  </a:lnTo>
                  <a:lnTo>
                    <a:pt x="4732" y="575"/>
                  </a:lnTo>
                  <a:lnTo>
                    <a:pt x="4756" y="559"/>
                  </a:lnTo>
                  <a:lnTo>
                    <a:pt x="4780" y="543"/>
                  </a:lnTo>
                  <a:lnTo>
                    <a:pt x="4832" y="517"/>
                  </a:lnTo>
                  <a:lnTo>
                    <a:pt x="4860" y="506"/>
                  </a:lnTo>
                  <a:lnTo>
                    <a:pt x="4887" y="496"/>
                  </a:lnTo>
                  <a:lnTo>
                    <a:pt x="4915" y="488"/>
                  </a:lnTo>
                  <a:lnTo>
                    <a:pt x="4944" y="482"/>
                  </a:lnTo>
                  <a:lnTo>
                    <a:pt x="5004" y="472"/>
                  </a:lnTo>
                  <a:lnTo>
                    <a:pt x="5066" y="470"/>
                  </a:lnTo>
                  <a:lnTo>
                    <a:pt x="5124" y="472"/>
                  </a:lnTo>
                  <a:lnTo>
                    <a:pt x="5152" y="476"/>
                  </a:lnTo>
                  <a:lnTo>
                    <a:pt x="5180" y="482"/>
                  </a:lnTo>
                  <a:lnTo>
                    <a:pt x="5208" y="489"/>
                  </a:lnTo>
                  <a:lnTo>
                    <a:pt x="5235" y="498"/>
                  </a:lnTo>
                  <a:lnTo>
                    <a:pt x="5263" y="507"/>
                  </a:lnTo>
                  <a:lnTo>
                    <a:pt x="5288" y="519"/>
                  </a:lnTo>
                  <a:lnTo>
                    <a:pt x="5314" y="532"/>
                  </a:lnTo>
                  <a:lnTo>
                    <a:pt x="5340" y="548"/>
                  </a:lnTo>
                  <a:lnTo>
                    <a:pt x="5364" y="565"/>
                  </a:lnTo>
                  <a:lnTo>
                    <a:pt x="5388" y="583"/>
                  </a:lnTo>
                  <a:lnTo>
                    <a:pt x="5432" y="623"/>
                  </a:lnTo>
                  <a:lnTo>
                    <a:pt x="5452" y="646"/>
                  </a:lnTo>
                  <a:lnTo>
                    <a:pt x="5473" y="671"/>
                  </a:lnTo>
                  <a:lnTo>
                    <a:pt x="5473" y="0"/>
                  </a:lnTo>
                  <a:lnTo>
                    <a:pt x="5822" y="0"/>
                  </a:lnTo>
                  <a:lnTo>
                    <a:pt x="5822" y="910"/>
                  </a:lnTo>
                  <a:lnTo>
                    <a:pt x="5822" y="1821"/>
                  </a:lnTo>
                  <a:lnTo>
                    <a:pt x="5473" y="1821"/>
                  </a:lnTo>
                  <a:close/>
                  <a:moveTo>
                    <a:pt x="3943" y="1821"/>
                  </a:moveTo>
                  <a:lnTo>
                    <a:pt x="3943" y="910"/>
                  </a:lnTo>
                  <a:lnTo>
                    <a:pt x="3943" y="0"/>
                  </a:lnTo>
                  <a:lnTo>
                    <a:pt x="4290" y="0"/>
                  </a:lnTo>
                  <a:lnTo>
                    <a:pt x="4290" y="910"/>
                  </a:lnTo>
                  <a:lnTo>
                    <a:pt x="4290" y="1821"/>
                  </a:lnTo>
                  <a:lnTo>
                    <a:pt x="3943" y="1821"/>
                  </a:lnTo>
                  <a:close/>
                  <a:moveTo>
                    <a:pt x="3098" y="753"/>
                  </a:moveTo>
                  <a:lnTo>
                    <a:pt x="3060" y="755"/>
                  </a:lnTo>
                  <a:lnTo>
                    <a:pt x="3023" y="760"/>
                  </a:lnTo>
                  <a:lnTo>
                    <a:pt x="2990" y="768"/>
                  </a:lnTo>
                  <a:lnTo>
                    <a:pt x="2959" y="779"/>
                  </a:lnTo>
                  <a:lnTo>
                    <a:pt x="2930" y="792"/>
                  </a:lnTo>
                  <a:lnTo>
                    <a:pt x="2905" y="808"/>
                  </a:lnTo>
                  <a:lnTo>
                    <a:pt x="2882" y="825"/>
                  </a:lnTo>
                  <a:lnTo>
                    <a:pt x="2862" y="845"/>
                  </a:lnTo>
                  <a:lnTo>
                    <a:pt x="2843" y="865"/>
                  </a:lnTo>
                  <a:lnTo>
                    <a:pt x="2827" y="888"/>
                  </a:lnTo>
                  <a:lnTo>
                    <a:pt x="2802" y="935"/>
                  </a:lnTo>
                  <a:lnTo>
                    <a:pt x="2792" y="960"/>
                  </a:lnTo>
                  <a:lnTo>
                    <a:pt x="2785" y="984"/>
                  </a:lnTo>
                  <a:lnTo>
                    <a:pt x="2779" y="1009"/>
                  </a:lnTo>
                  <a:lnTo>
                    <a:pt x="2775" y="1034"/>
                  </a:lnTo>
                  <a:lnTo>
                    <a:pt x="3426" y="1034"/>
                  </a:lnTo>
                  <a:lnTo>
                    <a:pt x="3423" y="1010"/>
                  </a:lnTo>
                  <a:lnTo>
                    <a:pt x="3419" y="986"/>
                  </a:lnTo>
                  <a:lnTo>
                    <a:pt x="3411" y="961"/>
                  </a:lnTo>
                  <a:lnTo>
                    <a:pt x="3403" y="937"/>
                  </a:lnTo>
                  <a:lnTo>
                    <a:pt x="3391" y="913"/>
                  </a:lnTo>
                  <a:lnTo>
                    <a:pt x="3378" y="891"/>
                  </a:lnTo>
                  <a:lnTo>
                    <a:pt x="3362" y="868"/>
                  </a:lnTo>
                  <a:lnTo>
                    <a:pt x="3344" y="846"/>
                  </a:lnTo>
                  <a:lnTo>
                    <a:pt x="3324" y="827"/>
                  </a:lnTo>
                  <a:lnTo>
                    <a:pt x="3300" y="809"/>
                  </a:lnTo>
                  <a:lnTo>
                    <a:pt x="3273" y="794"/>
                  </a:lnTo>
                  <a:lnTo>
                    <a:pt x="3245" y="779"/>
                  </a:lnTo>
                  <a:lnTo>
                    <a:pt x="3229" y="773"/>
                  </a:lnTo>
                  <a:lnTo>
                    <a:pt x="3213" y="768"/>
                  </a:lnTo>
                  <a:lnTo>
                    <a:pt x="3177" y="760"/>
                  </a:lnTo>
                  <a:lnTo>
                    <a:pt x="3140" y="755"/>
                  </a:lnTo>
                  <a:lnTo>
                    <a:pt x="3098" y="753"/>
                  </a:lnTo>
                  <a:close/>
                  <a:moveTo>
                    <a:pt x="2415" y="1160"/>
                  </a:moveTo>
                  <a:lnTo>
                    <a:pt x="2417" y="1124"/>
                  </a:lnTo>
                  <a:lnTo>
                    <a:pt x="2419" y="1090"/>
                  </a:lnTo>
                  <a:lnTo>
                    <a:pt x="2429" y="1020"/>
                  </a:lnTo>
                  <a:lnTo>
                    <a:pt x="2444" y="954"/>
                  </a:lnTo>
                  <a:lnTo>
                    <a:pt x="2454" y="922"/>
                  </a:lnTo>
                  <a:lnTo>
                    <a:pt x="2466" y="891"/>
                  </a:lnTo>
                  <a:lnTo>
                    <a:pt x="2479" y="861"/>
                  </a:lnTo>
                  <a:lnTo>
                    <a:pt x="2493" y="831"/>
                  </a:lnTo>
                  <a:lnTo>
                    <a:pt x="2526" y="773"/>
                  </a:lnTo>
                  <a:lnTo>
                    <a:pt x="2545" y="747"/>
                  </a:lnTo>
                  <a:lnTo>
                    <a:pt x="2564" y="720"/>
                  </a:lnTo>
                  <a:lnTo>
                    <a:pt x="2585" y="695"/>
                  </a:lnTo>
                  <a:lnTo>
                    <a:pt x="2607" y="671"/>
                  </a:lnTo>
                  <a:lnTo>
                    <a:pt x="2655" y="627"/>
                  </a:lnTo>
                  <a:lnTo>
                    <a:pt x="2681" y="607"/>
                  </a:lnTo>
                  <a:lnTo>
                    <a:pt x="2707" y="587"/>
                  </a:lnTo>
                  <a:lnTo>
                    <a:pt x="2763" y="553"/>
                  </a:lnTo>
                  <a:lnTo>
                    <a:pt x="2792" y="537"/>
                  </a:lnTo>
                  <a:lnTo>
                    <a:pt x="2823" y="524"/>
                  </a:lnTo>
                  <a:lnTo>
                    <a:pt x="2855" y="512"/>
                  </a:lnTo>
                  <a:lnTo>
                    <a:pt x="2887" y="500"/>
                  </a:lnTo>
                  <a:lnTo>
                    <a:pt x="2921" y="492"/>
                  </a:lnTo>
                  <a:lnTo>
                    <a:pt x="2954" y="483"/>
                  </a:lnTo>
                  <a:lnTo>
                    <a:pt x="2989" y="477"/>
                  </a:lnTo>
                  <a:lnTo>
                    <a:pt x="3025" y="474"/>
                  </a:lnTo>
                  <a:lnTo>
                    <a:pt x="3098" y="470"/>
                  </a:lnTo>
                  <a:lnTo>
                    <a:pt x="3171" y="472"/>
                  </a:lnTo>
                  <a:lnTo>
                    <a:pt x="3241" y="483"/>
                  </a:lnTo>
                  <a:lnTo>
                    <a:pt x="3273" y="490"/>
                  </a:lnTo>
                  <a:lnTo>
                    <a:pt x="3307" y="500"/>
                  </a:lnTo>
                  <a:lnTo>
                    <a:pt x="3338" y="511"/>
                  </a:lnTo>
                  <a:lnTo>
                    <a:pt x="3369" y="523"/>
                  </a:lnTo>
                  <a:lnTo>
                    <a:pt x="3398" y="536"/>
                  </a:lnTo>
                  <a:lnTo>
                    <a:pt x="3427" y="551"/>
                  </a:lnTo>
                  <a:lnTo>
                    <a:pt x="3455" y="567"/>
                  </a:lnTo>
                  <a:lnTo>
                    <a:pt x="3482" y="585"/>
                  </a:lnTo>
                  <a:lnTo>
                    <a:pt x="3507" y="604"/>
                  </a:lnTo>
                  <a:lnTo>
                    <a:pt x="3531" y="626"/>
                  </a:lnTo>
                  <a:lnTo>
                    <a:pt x="3555" y="647"/>
                  </a:lnTo>
                  <a:lnTo>
                    <a:pt x="3577" y="670"/>
                  </a:lnTo>
                  <a:lnTo>
                    <a:pt x="3599" y="695"/>
                  </a:lnTo>
                  <a:lnTo>
                    <a:pt x="3619" y="720"/>
                  </a:lnTo>
                  <a:lnTo>
                    <a:pt x="3637" y="748"/>
                  </a:lnTo>
                  <a:lnTo>
                    <a:pt x="3655" y="776"/>
                  </a:lnTo>
                  <a:lnTo>
                    <a:pt x="3671" y="804"/>
                  </a:lnTo>
                  <a:lnTo>
                    <a:pt x="3686" y="835"/>
                  </a:lnTo>
                  <a:lnTo>
                    <a:pt x="3713" y="899"/>
                  </a:lnTo>
                  <a:lnTo>
                    <a:pt x="3733" y="967"/>
                  </a:lnTo>
                  <a:lnTo>
                    <a:pt x="3740" y="1002"/>
                  </a:lnTo>
                  <a:lnTo>
                    <a:pt x="3747" y="1038"/>
                  </a:lnTo>
                  <a:lnTo>
                    <a:pt x="3757" y="1113"/>
                  </a:lnTo>
                  <a:lnTo>
                    <a:pt x="3759" y="1153"/>
                  </a:lnTo>
                  <a:lnTo>
                    <a:pt x="3759" y="1193"/>
                  </a:lnTo>
                  <a:lnTo>
                    <a:pt x="3759" y="1274"/>
                  </a:lnTo>
                  <a:lnTo>
                    <a:pt x="3269" y="1274"/>
                  </a:lnTo>
                  <a:lnTo>
                    <a:pt x="2779" y="1274"/>
                  </a:lnTo>
                  <a:lnTo>
                    <a:pt x="2785" y="1304"/>
                  </a:lnTo>
                  <a:lnTo>
                    <a:pt x="2793" y="1333"/>
                  </a:lnTo>
                  <a:lnTo>
                    <a:pt x="2804" y="1362"/>
                  </a:lnTo>
                  <a:lnTo>
                    <a:pt x="2817" y="1388"/>
                  </a:lnTo>
                  <a:lnTo>
                    <a:pt x="2833" y="1414"/>
                  </a:lnTo>
                  <a:lnTo>
                    <a:pt x="2851" y="1438"/>
                  </a:lnTo>
                  <a:lnTo>
                    <a:pt x="2871" y="1461"/>
                  </a:lnTo>
                  <a:lnTo>
                    <a:pt x="2894" y="1483"/>
                  </a:lnTo>
                  <a:lnTo>
                    <a:pt x="2919" y="1502"/>
                  </a:lnTo>
                  <a:lnTo>
                    <a:pt x="2946" y="1519"/>
                  </a:lnTo>
                  <a:lnTo>
                    <a:pt x="2961" y="1526"/>
                  </a:lnTo>
                  <a:lnTo>
                    <a:pt x="2976" y="1533"/>
                  </a:lnTo>
                  <a:lnTo>
                    <a:pt x="3008" y="1546"/>
                  </a:lnTo>
                  <a:lnTo>
                    <a:pt x="3042" y="1556"/>
                  </a:lnTo>
                  <a:lnTo>
                    <a:pt x="3079" y="1563"/>
                  </a:lnTo>
                  <a:lnTo>
                    <a:pt x="3117" y="1568"/>
                  </a:lnTo>
                  <a:lnTo>
                    <a:pt x="3158" y="1569"/>
                  </a:lnTo>
                  <a:lnTo>
                    <a:pt x="3203" y="1566"/>
                  </a:lnTo>
                  <a:lnTo>
                    <a:pt x="3248" y="1560"/>
                  </a:lnTo>
                  <a:lnTo>
                    <a:pt x="3296" y="1550"/>
                  </a:lnTo>
                  <a:lnTo>
                    <a:pt x="3344" y="1535"/>
                  </a:lnTo>
                  <a:lnTo>
                    <a:pt x="3390" y="1517"/>
                  </a:lnTo>
                  <a:lnTo>
                    <a:pt x="3434" y="1496"/>
                  </a:lnTo>
                  <a:lnTo>
                    <a:pt x="3474" y="1469"/>
                  </a:lnTo>
                  <a:lnTo>
                    <a:pt x="3509" y="1441"/>
                  </a:lnTo>
                  <a:lnTo>
                    <a:pt x="3663" y="1671"/>
                  </a:lnTo>
                  <a:lnTo>
                    <a:pt x="3638" y="1692"/>
                  </a:lnTo>
                  <a:lnTo>
                    <a:pt x="3612" y="1713"/>
                  </a:lnTo>
                  <a:lnTo>
                    <a:pt x="3553" y="1750"/>
                  </a:lnTo>
                  <a:lnTo>
                    <a:pt x="3488" y="1781"/>
                  </a:lnTo>
                  <a:lnTo>
                    <a:pt x="3420" y="1806"/>
                  </a:lnTo>
                  <a:lnTo>
                    <a:pt x="3348" y="1827"/>
                  </a:lnTo>
                  <a:lnTo>
                    <a:pt x="3311" y="1835"/>
                  </a:lnTo>
                  <a:lnTo>
                    <a:pt x="3273" y="1841"/>
                  </a:lnTo>
                  <a:lnTo>
                    <a:pt x="3235" y="1847"/>
                  </a:lnTo>
                  <a:lnTo>
                    <a:pt x="3197" y="1850"/>
                  </a:lnTo>
                  <a:lnTo>
                    <a:pt x="3158" y="1852"/>
                  </a:lnTo>
                  <a:lnTo>
                    <a:pt x="3120" y="1853"/>
                  </a:lnTo>
                  <a:lnTo>
                    <a:pt x="3047" y="1849"/>
                  </a:lnTo>
                  <a:lnTo>
                    <a:pt x="3011" y="1846"/>
                  </a:lnTo>
                  <a:lnTo>
                    <a:pt x="2975" y="1841"/>
                  </a:lnTo>
                  <a:lnTo>
                    <a:pt x="2940" y="1834"/>
                  </a:lnTo>
                  <a:lnTo>
                    <a:pt x="2906" y="1825"/>
                  </a:lnTo>
                  <a:lnTo>
                    <a:pt x="2873" y="1816"/>
                  </a:lnTo>
                  <a:lnTo>
                    <a:pt x="2840" y="1804"/>
                  </a:lnTo>
                  <a:lnTo>
                    <a:pt x="2779" y="1777"/>
                  </a:lnTo>
                  <a:lnTo>
                    <a:pt x="2749" y="1762"/>
                  </a:lnTo>
                  <a:lnTo>
                    <a:pt x="2720" y="1745"/>
                  </a:lnTo>
                  <a:lnTo>
                    <a:pt x="2666" y="1708"/>
                  </a:lnTo>
                  <a:lnTo>
                    <a:pt x="2641" y="1688"/>
                  </a:lnTo>
                  <a:lnTo>
                    <a:pt x="2617" y="1665"/>
                  </a:lnTo>
                  <a:lnTo>
                    <a:pt x="2594" y="1642"/>
                  </a:lnTo>
                  <a:lnTo>
                    <a:pt x="2573" y="1617"/>
                  </a:lnTo>
                  <a:lnTo>
                    <a:pt x="2552" y="1592"/>
                  </a:lnTo>
                  <a:lnTo>
                    <a:pt x="2533" y="1565"/>
                  </a:lnTo>
                  <a:lnTo>
                    <a:pt x="2498" y="1508"/>
                  </a:lnTo>
                  <a:lnTo>
                    <a:pt x="2483" y="1478"/>
                  </a:lnTo>
                  <a:lnTo>
                    <a:pt x="2469" y="1447"/>
                  </a:lnTo>
                  <a:lnTo>
                    <a:pt x="2456" y="1414"/>
                  </a:lnTo>
                  <a:lnTo>
                    <a:pt x="2445" y="1381"/>
                  </a:lnTo>
                  <a:lnTo>
                    <a:pt x="2437" y="1346"/>
                  </a:lnTo>
                  <a:lnTo>
                    <a:pt x="2429" y="1311"/>
                  </a:lnTo>
                  <a:lnTo>
                    <a:pt x="2423" y="1275"/>
                  </a:lnTo>
                  <a:lnTo>
                    <a:pt x="2419" y="1237"/>
                  </a:lnTo>
                  <a:lnTo>
                    <a:pt x="2417" y="1199"/>
                  </a:lnTo>
                  <a:lnTo>
                    <a:pt x="2415" y="1160"/>
                  </a:lnTo>
                  <a:close/>
                  <a:moveTo>
                    <a:pt x="1571" y="1821"/>
                  </a:moveTo>
                  <a:lnTo>
                    <a:pt x="1411" y="1195"/>
                  </a:lnTo>
                  <a:lnTo>
                    <a:pt x="1252" y="571"/>
                  </a:lnTo>
                  <a:lnTo>
                    <a:pt x="1093" y="1195"/>
                  </a:lnTo>
                  <a:lnTo>
                    <a:pt x="935" y="1821"/>
                  </a:lnTo>
                  <a:lnTo>
                    <a:pt x="522" y="1821"/>
                  </a:lnTo>
                  <a:lnTo>
                    <a:pt x="260" y="910"/>
                  </a:lnTo>
                  <a:lnTo>
                    <a:pt x="0" y="0"/>
                  </a:lnTo>
                  <a:lnTo>
                    <a:pt x="434" y="0"/>
                  </a:lnTo>
                  <a:lnTo>
                    <a:pt x="594" y="657"/>
                  </a:lnTo>
                  <a:lnTo>
                    <a:pt x="754" y="1315"/>
                  </a:lnTo>
                  <a:lnTo>
                    <a:pt x="928" y="657"/>
                  </a:lnTo>
                  <a:lnTo>
                    <a:pt x="1102" y="0"/>
                  </a:lnTo>
                  <a:lnTo>
                    <a:pt x="1404" y="0"/>
                  </a:lnTo>
                  <a:lnTo>
                    <a:pt x="1576" y="657"/>
                  </a:lnTo>
                  <a:lnTo>
                    <a:pt x="1748" y="1315"/>
                  </a:lnTo>
                  <a:lnTo>
                    <a:pt x="1908" y="657"/>
                  </a:lnTo>
                  <a:lnTo>
                    <a:pt x="2069" y="0"/>
                  </a:lnTo>
                  <a:lnTo>
                    <a:pt x="2503" y="0"/>
                  </a:lnTo>
                  <a:lnTo>
                    <a:pt x="2243" y="910"/>
                  </a:lnTo>
                  <a:lnTo>
                    <a:pt x="1984" y="1821"/>
                  </a:lnTo>
                  <a:lnTo>
                    <a:pt x="1571" y="182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/>
            </a:p>
          </p:txBody>
        </p:sp>
        <p:grpSp>
          <p:nvGrpSpPr>
            <p:cNvPr id="21" name="Group 20"/>
            <p:cNvGrpSpPr/>
            <p:nvPr userDrawn="1"/>
          </p:nvGrpSpPr>
          <p:grpSpPr>
            <a:xfrm>
              <a:off x="2627313" y="558800"/>
              <a:ext cx="646112" cy="644525"/>
              <a:chOff x="2627313" y="558800"/>
              <a:chExt cx="646112" cy="644525"/>
            </a:xfrm>
          </p:grpSpPr>
          <p:sp>
            <p:nvSpPr>
              <p:cNvPr id="22" name="Freeform 7"/>
              <p:cNvSpPr>
                <a:spLocks/>
              </p:cNvSpPr>
              <p:nvPr userDrawn="1"/>
            </p:nvSpPr>
            <p:spPr bwMode="auto">
              <a:xfrm>
                <a:off x="2627313" y="558800"/>
                <a:ext cx="646112" cy="644525"/>
              </a:xfrm>
              <a:custGeom>
                <a:avLst/>
                <a:gdLst>
                  <a:gd name="T0" fmla="*/ 2433 w 2439"/>
                  <a:gd name="T1" fmla="*/ 1343 h 2436"/>
                  <a:gd name="T2" fmla="*/ 2408 w 2439"/>
                  <a:gd name="T3" fmla="*/ 1493 h 2436"/>
                  <a:gd name="T4" fmla="*/ 2365 w 2439"/>
                  <a:gd name="T5" fmla="*/ 1637 h 2436"/>
                  <a:gd name="T6" fmla="*/ 2306 w 2439"/>
                  <a:gd name="T7" fmla="*/ 1772 h 2436"/>
                  <a:gd name="T8" fmla="*/ 2231 w 2439"/>
                  <a:gd name="T9" fmla="*/ 1899 h 2436"/>
                  <a:gd name="T10" fmla="*/ 2142 w 2439"/>
                  <a:gd name="T11" fmla="*/ 2016 h 2436"/>
                  <a:gd name="T12" fmla="*/ 2040 w 2439"/>
                  <a:gd name="T13" fmla="*/ 2120 h 2436"/>
                  <a:gd name="T14" fmla="*/ 1926 w 2439"/>
                  <a:gd name="T15" fmla="*/ 2212 h 2436"/>
                  <a:gd name="T16" fmla="*/ 1801 w 2439"/>
                  <a:gd name="T17" fmla="*/ 2289 h 2436"/>
                  <a:gd name="T18" fmla="*/ 1667 w 2439"/>
                  <a:gd name="T19" fmla="*/ 2352 h 2436"/>
                  <a:gd name="T20" fmla="*/ 1525 w 2439"/>
                  <a:gd name="T21" fmla="*/ 2398 h 2436"/>
                  <a:gd name="T22" fmla="*/ 1375 w 2439"/>
                  <a:gd name="T23" fmla="*/ 2427 h 2436"/>
                  <a:gd name="T24" fmla="*/ 1220 w 2439"/>
                  <a:gd name="T25" fmla="*/ 2436 h 2436"/>
                  <a:gd name="T26" fmla="*/ 1064 w 2439"/>
                  <a:gd name="T27" fmla="*/ 2427 h 2436"/>
                  <a:gd name="T28" fmla="*/ 916 w 2439"/>
                  <a:gd name="T29" fmla="*/ 2398 h 2436"/>
                  <a:gd name="T30" fmla="*/ 773 w 2439"/>
                  <a:gd name="T31" fmla="*/ 2352 h 2436"/>
                  <a:gd name="T32" fmla="*/ 638 w 2439"/>
                  <a:gd name="T33" fmla="*/ 2289 h 2436"/>
                  <a:gd name="T34" fmla="*/ 514 w 2439"/>
                  <a:gd name="T35" fmla="*/ 2212 h 2436"/>
                  <a:gd name="T36" fmla="*/ 400 w 2439"/>
                  <a:gd name="T37" fmla="*/ 2120 h 2436"/>
                  <a:gd name="T38" fmla="*/ 298 w 2439"/>
                  <a:gd name="T39" fmla="*/ 2016 h 2436"/>
                  <a:gd name="T40" fmla="*/ 209 w 2439"/>
                  <a:gd name="T41" fmla="*/ 1899 h 2436"/>
                  <a:gd name="T42" fmla="*/ 133 w 2439"/>
                  <a:gd name="T43" fmla="*/ 1772 h 2436"/>
                  <a:gd name="T44" fmla="*/ 74 w 2439"/>
                  <a:gd name="T45" fmla="*/ 1637 h 2436"/>
                  <a:gd name="T46" fmla="*/ 31 w 2439"/>
                  <a:gd name="T47" fmla="*/ 1493 h 2436"/>
                  <a:gd name="T48" fmla="*/ 6 w 2439"/>
                  <a:gd name="T49" fmla="*/ 1343 h 2436"/>
                  <a:gd name="T50" fmla="*/ 0 w 2439"/>
                  <a:gd name="T51" fmla="*/ 1186 h 2436"/>
                  <a:gd name="T52" fmla="*/ 14 w 2439"/>
                  <a:gd name="T53" fmla="*/ 1033 h 2436"/>
                  <a:gd name="T54" fmla="*/ 47 w 2439"/>
                  <a:gd name="T55" fmla="*/ 884 h 2436"/>
                  <a:gd name="T56" fmla="*/ 96 w 2439"/>
                  <a:gd name="T57" fmla="*/ 744 h 2436"/>
                  <a:gd name="T58" fmla="*/ 162 w 2439"/>
                  <a:gd name="T59" fmla="*/ 612 h 2436"/>
                  <a:gd name="T60" fmla="*/ 242 w 2439"/>
                  <a:gd name="T61" fmla="*/ 489 h 2436"/>
                  <a:gd name="T62" fmla="*/ 337 w 2439"/>
                  <a:gd name="T63" fmla="*/ 377 h 2436"/>
                  <a:gd name="T64" fmla="*/ 444 w 2439"/>
                  <a:gd name="T65" fmla="*/ 278 h 2436"/>
                  <a:gd name="T66" fmla="*/ 563 w 2439"/>
                  <a:gd name="T67" fmla="*/ 192 h 2436"/>
                  <a:gd name="T68" fmla="*/ 691 w 2439"/>
                  <a:gd name="T69" fmla="*/ 120 h 2436"/>
                  <a:gd name="T70" fmla="*/ 829 w 2439"/>
                  <a:gd name="T71" fmla="*/ 65 h 2436"/>
                  <a:gd name="T72" fmla="*/ 974 w 2439"/>
                  <a:gd name="T73" fmla="*/ 25 h 2436"/>
                  <a:gd name="T74" fmla="*/ 1125 w 2439"/>
                  <a:gd name="T75" fmla="*/ 4 h 2436"/>
                  <a:gd name="T76" fmla="*/ 1283 w 2439"/>
                  <a:gd name="T77" fmla="*/ 2 h 2436"/>
                  <a:gd name="T78" fmla="*/ 1436 w 2439"/>
                  <a:gd name="T79" fmla="*/ 19 h 2436"/>
                  <a:gd name="T80" fmla="*/ 1583 w 2439"/>
                  <a:gd name="T81" fmla="*/ 55 h 2436"/>
                  <a:gd name="T82" fmla="*/ 1722 w 2439"/>
                  <a:gd name="T83" fmla="*/ 108 h 2436"/>
                  <a:gd name="T84" fmla="*/ 1853 w 2439"/>
                  <a:gd name="T85" fmla="*/ 176 h 2436"/>
                  <a:gd name="T86" fmla="*/ 1973 w 2439"/>
                  <a:gd name="T87" fmla="*/ 260 h 2436"/>
                  <a:gd name="T88" fmla="*/ 2082 w 2439"/>
                  <a:gd name="T89" fmla="*/ 357 h 2436"/>
                  <a:gd name="T90" fmla="*/ 2179 w 2439"/>
                  <a:gd name="T91" fmla="*/ 466 h 2436"/>
                  <a:gd name="T92" fmla="*/ 2263 w 2439"/>
                  <a:gd name="T93" fmla="*/ 587 h 2436"/>
                  <a:gd name="T94" fmla="*/ 2331 w 2439"/>
                  <a:gd name="T95" fmla="*/ 717 h 2436"/>
                  <a:gd name="T96" fmla="*/ 2384 w 2439"/>
                  <a:gd name="T97" fmla="*/ 856 h 2436"/>
                  <a:gd name="T98" fmla="*/ 2420 w 2439"/>
                  <a:gd name="T99" fmla="*/ 1003 h 2436"/>
                  <a:gd name="T100" fmla="*/ 2438 w 2439"/>
                  <a:gd name="T101" fmla="*/ 1155 h 2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439" h="2436">
                    <a:moveTo>
                      <a:pt x="2439" y="1219"/>
                    </a:moveTo>
                    <a:lnTo>
                      <a:pt x="2439" y="1250"/>
                    </a:lnTo>
                    <a:lnTo>
                      <a:pt x="2438" y="1281"/>
                    </a:lnTo>
                    <a:lnTo>
                      <a:pt x="2436" y="1312"/>
                    </a:lnTo>
                    <a:lnTo>
                      <a:pt x="2433" y="1343"/>
                    </a:lnTo>
                    <a:lnTo>
                      <a:pt x="2430" y="1373"/>
                    </a:lnTo>
                    <a:lnTo>
                      <a:pt x="2425" y="1403"/>
                    </a:lnTo>
                    <a:lnTo>
                      <a:pt x="2420" y="1434"/>
                    </a:lnTo>
                    <a:lnTo>
                      <a:pt x="2414" y="1463"/>
                    </a:lnTo>
                    <a:lnTo>
                      <a:pt x="2408" y="1493"/>
                    </a:lnTo>
                    <a:lnTo>
                      <a:pt x="2401" y="1523"/>
                    </a:lnTo>
                    <a:lnTo>
                      <a:pt x="2393" y="1552"/>
                    </a:lnTo>
                    <a:lnTo>
                      <a:pt x="2384" y="1581"/>
                    </a:lnTo>
                    <a:lnTo>
                      <a:pt x="2376" y="1609"/>
                    </a:lnTo>
                    <a:lnTo>
                      <a:pt x="2365" y="1637"/>
                    </a:lnTo>
                    <a:lnTo>
                      <a:pt x="2355" y="1665"/>
                    </a:lnTo>
                    <a:lnTo>
                      <a:pt x="2343" y="1692"/>
                    </a:lnTo>
                    <a:lnTo>
                      <a:pt x="2331" y="1720"/>
                    </a:lnTo>
                    <a:lnTo>
                      <a:pt x="2319" y="1746"/>
                    </a:lnTo>
                    <a:lnTo>
                      <a:pt x="2306" y="1772"/>
                    </a:lnTo>
                    <a:lnTo>
                      <a:pt x="2292" y="1799"/>
                    </a:lnTo>
                    <a:lnTo>
                      <a:pt x="2277" y="1825"/>
                    </a:lnTo>
                    <a:lnTo>
                      <a:pt x="2263" y="1850"/>
                    </a:lnTo>
                    <a:lnTo>
                      <a:pt x="2247" y="1874"/>
                    </a:lnTo>
                    <a:lnTo>
                      <a:pt x="2231" y="1899"/>
                    </a:lnTo>
                    <a:lnTo>
                      <a:pt x="2215" y="1923"/>
                    </a:lnTo>
                    <a:lnTo>
                      <a:pt x="2197" y="1947"/>
                    </a:lnTo>
                    <a:lnTo>
                      <a:pt x="2179" y="1970"/>
                    </a:lnTo>
                    <a:lnTo>
                      <a:pt x="2161" y="1993"/>
                    </a:lnTo>
                    <a:lnTo>
                      <a:pt x="2142" y="2016"/>
                    </a:lnTo>
                    <a:lnTo>
                      <a:pt x="2123" y="2037"/>
                    </a:lnTo>
                    <a:lnTo>
                      <a:pt x="2102" y="2059"/>
                    </a:lnTo>
                    <a:lnTo>
                      <a:pt x="2082" y="2079"/>
                    </a:lnTo>
                    <a:lnTo>
                      <a:pt x="2061" y="2100"/>
                    </a:lnTo>
                    <a:lnTo>
                      <a:pt x="2040" y="2120"/>
                    </a:lnTo>
                    <a:lnTo>
                      <a:pt x="2018" y="2139"/>
                    </a:lnTo>
                    <a:lnTo>
                      <a:pt x="1995" y="2158"/>
                    </a:lnTo>
                    <a:lnTo>
                      <a:pt x="1973" y="2176"/>
                    </a:lnTo>
                    <a:lnTo>
                      <a:pt x="1950" y="2194"/>
                    </a:lnTo>
                    <a:lnTo>
                      <a:pt x="1926" y="2212"/>
                    </a:lnTo>
                    <a:lnTo>
                      <a:pt x="1902" y="2228"/>
                    </a:lnTo>
                    <a:lnTo>
                      <a:pt x="1877" y="2245"/>
                    </a:lnTo>
                    <a:lnTo>
                      <a:pt x="1853" y="2260"/>
                    </a:lnTo>
                    <a:lnTo>
                      <a:pt x="1827" y="2275"/>
                    </a:lnTo>
                    <a:lnTo>
                      <a:pt x="1801" y="2289"/>
                    </a:lnTo>
                    <a:lnTo>
                      <a:pt x="1775" y="2303"/>
                    </a:lnTo>
                    <a:lnTo>
                      <a:pt x="1748" y="2316"/>
                    </a:lnTo>
                    <a:lnTo>
                      <a:pt x="1722" y="2328"/>
                    </a:lnTo>
                    <a:lnTo>
                      <a:pt x="1694" y="2340"/>
                    </a:lnTo>
                    <a:lnTo>
                      <a:pt x="1667" y="2352"/>
                    </a:lnTo>
                    <a:lnTo>
                      <a:pt x="1639" y="2362"/>
                    </a:lnTo>
                    <a:lnTo>
                      <a:pt x="1611" y="2373"/>
                    </a:lnTo>
                    <a:lnTo>
                      <a:pt x="1583" y="2381"/>
                    </a:lnTo>
                    <a:lnTo>
                      <a:pt x="1554" y="2391"/>
                    </a:lnTo>
                    <a:lnTo>
                      <a:pt x="1525" y="2398"/>
                    </a:lnTo>
                    <a:lnTo>
                      <a:pt x="1495" y="2405"/>
                    </a:lnTo>
                    <a:lnTo>
                      <a:pt x="1465" y="2411"/>
                    </a:lnTo>
                    <a:lnTo>
                      <a:pt x="1436" y="2417"/>
                    </a:lnTo>
                    <a:lnTo>
                      <a:pt x="1405" y="2422"/>
                    </a:lnTo>
                    <a:lnTo>
                      <a:pt x="1375" y="2427"/>
                    </a:lnTo>
                    <a:lnTo>
                      <a:pt x="1345" y="2430"/>
                    </a:lnTo>
                    <a:lnTo>
                      <a:pt x="1314" y="2433"/>
                    </a:lnTo>
                    <a:lnTo>
                      <a:pt x="1283" y="2435"/>
                    </a:lnTo>
                    <a:lnTo>
                      <a:pt x="1251" y="2436"/>
                    </a:lnTo>
                    <a:lnTo>
                      <a:pt x="1220" y="2436"/>
                    </a:lnTo>
                    <a:lnTo>
                      <a:pt x="1188" y="2436"/>
                    </a:lnTo>
                    <a:lnTo>
                      <a:pt x="1157" y="2435"/>
                    </a:lnTo>
                    <a:lnTo>
                      <a:pt x="1125" y="2433"/>
                    </a:lnTo>
                    <a:lnTo>
                      <a:pt x="1096" y="2430"/>
                    </a:lnTo>
                    <a:lnTo>
                      <a:pt x="1064" y="2427"/>
                    </a:lnTo>
                    <a:lnTo>
                      <a:pt x="1034" y="2422"/>
                    </a:lnTo>
                    <a:lnTo>
                      <a:pt x="1004" y="2417"/>
                    </a:lnTo>
                    <a:lnTo>
                      <a:pt x="974" y="2411"/>
                    </a:lnTo>
                    <a:lnTo>
                      <a:pt x="944" y="2405"/>
                    </a:lnTo>
                    <a:lnTo>
                      <a:pt x="916" y="2398"/>
                    </a:lnTo>
                    <a:lnTo>
                      <a:pt x="886" y="2391"/>
                    </a:lnTo>
                    <a:lnTo>
                      <a:pt x="857" y="2381"/>
                    </a:lnTo>
                    <a:lnTo>
                      <a:pt x="829" y="2373"/>
                    </a:lnTo>
                    <a:lnTo>
                      <a:pt x="800" y="2362"/>
                    </a:lnTo>
                    <a:lnTo>
                      <a:pt x="773" y="2352"/>
                    </a:lnTo>
                    <a:lnTo>
                      <a:pt x="745" y="2340"/>
                    </a:lnTo>
                    <a:lnTo>
                      <a:pt x="718" y="2328"/>
                    </a:lnTo>
                    <a:lnTo>
                      <a:pt x="691" y="2316"/>
                    </a:lnTo>
                    <a:lnTo>
                      <a:pt x="665" y="2303"/>
                    </a:lnTo>
                    <a:lnTo>
                      <a:pt x="638" y="2289"/>
                    </a:lnTo>
                    <a:lnTo>
                      <a:pt x="613" y="2275"/>
                    </a:lnTo>
                    <a:lnTo>
                      <a:pt x="588" y="2260"/>
                    </a:lnTo>
                    <a:lnTo>
                      <a:pt x="563" y="2245"/>
                    </a:lnTo>
                    <a:lnTo>
                      <a:pt x="538" y="2228"/>
                    </a:lnTo>
                    <a:lnTo>
                      <a:pt x="514" y="2212"/>
                    </a:lnTo>
                    <a:lnTo>
                      <a:pt x="490" y="2194"/>
                    </a:lnTo>
                    <a:lnTo>
                      <a:pt x="467" y="2176"/>
                    </a:lnTo>
                    <a:lnTo>
                      <a:pt x="444" y="2158"/>
                    </a:lnTo>
                    <a:lnTo>
                      <a:pt x="421" y="2139"/>
                    </a:lnTo>
                    <a:lnTo>
                      <a:pt x="400" y="2120"/>
                    </a:lnTo>
                    <a:lnTo>
                      <a:pt x="378" y="2100"/>
                    </a:lnTo>
                    <a:lnTo>
                      <a:pt x="358" y="2079"/>
                    </a:lnTo>
                    <a:lnTo>
                      <a:pt x="337" y="2059"/>
                    </a:lnTo>
                    <a:lnTo>
                      <a:pt x="317" y="2037"/>
                    </a:lnTo>
                    <a:lnTo>
                      <a:pt x="298" y="2016"/>
                    </a:lnTo>
                    <a:lnTo>
                      <a:pt x="278" y="1993"/>
                    </a:lnTo>
                    <a:lnTo>
                      <a:pt x="260" y="1970"/>
                    </a:lnTo>
                    <a:lnTo>
                      <a:pt x="242" y="1947"/>
                    </a:lnTo>
                    <a:lnTo>
                      <a:pt x="226" y="1923"/>
                    </a:lnTo>
                    <a:lnTo>
                      <a:pt x="209" y="1899"/>
                    </a:lnTo>
                    <a:lnTo>
                      <a:pt x="192" y="1874"/>
                    </a:lnTo>
                    <a:lnTo>
                      <a:pt x="176" y="1850"/>
                    </a:lnTo>
                    <a:lnTo>
                      <a:pt x="162" y="1825"/>
                    </a:lnTo>
                    <a:lnTo>
                      <a:pt x="148" y="1799"/>
                    </a:lnTo>
                    <a:lnTo>
                      <a:pt x="133" y="1772"/>
                    </a:lnTo>
                    <a:lnTo>
                      <a:pt x="120" y="1746"/>
                    </a:lnTo>
                    <a:lnTo>
                      <a:pt x="108" y="1720"/>
                    </a:lnTo>
                    <a:lnTo>
                      <a:pt x="96" y="1692"/>
                    </a:lnTo>
                    <a:lnTo>
                      <a:pt x="85" y="1665"/>
                    </a:lnTo>
                    <a:lnTo>
                      <a:pt x="74" y="1637"/>
                    </a:lnTo>
                    <a:lnTo>
                      <a:pt x="65" y="1609"/>
                    </a:lnTo>
                    <a:lnTo>
                      <a:pt x="55" y="1581"/>
                    </a:lnTo>
                    <a:lnTo>
                      <a:pt x="47" y="1552"/>
                    </a:lnTo>
                    <a:lnTo>
                      <a:pt x="38" y="1523"/>
                    </a:lnTo>
                    <a:lnTo>
                      <a:pt x="31" y="1493"/>
                    </a:lnTo>
                    <a:lnTo>
                      <a:pt x="25" y="1463"/>
                    </a:lnTo>
                    <a:lnTo>
                      <a:pt x="19" y="1434"/>
                    </a:lnTo>
                    <a:lnTo>
                      <a:pt x="14" y="1403"/>
                    </a:lnTo>
                    <a:lnTo>
                      <a:pt x="10" y="1373"/>
                    </a:lnTo>
                    <a:lnTo>
                      <a:pt x="6" y="1343"/>
                    </a:lnTo>
                    <a:lnTo>
                      <a:pt x="4" y="1312"/>
                    </a:lnTo>
                    <a:lnTo>
                      <a:pt x="1" y="1281"/>
                    </a:lnTo>
                    <a:lnTo>
                      <a:pt x="0" y="1250"/>
                    </a:lnTo>
                    <a:lnTo>
                      <a:pt x="0" y="1219"/>
                    </a:lnTo>
                    <a:lnTo>
                      <a:pt x="0" y="1186"/>
                    </a:lnTo>
                    <a:lnTo>
                      <a:pt x="1" y="1155"/>
                    </a:lnTo>
                    <a:lnTo>
                      <a:pt x="4" y="1124"/>
                    </a:lnTo>
                    <a:lnTo>
                      <a:pt x="6" y="1094"/>
                    </a:lnTo>
                    <a:lnTo>
                      <a:pt x="10" y="1063"/>
                    </a:lnTo>
                    <a:lnTo>
                      <a:pt x="14" y="1033"/>
                    </a:lnTo>
                    <a:lnTo>
                      <a:pt x="19" y="1003"/>
                    </a:lnTo>
                    <a:lnTo>
                      <a:pt x="25" y="973"/>
                    </a:lnTo>
                    <a:lnTo>
                      <a:pt x="31" y="943"/>
                    </a:lnTo>
                    <a:lnTo>
                      <a:pt x="38" y="914"/>
                    </a:lnTo>
                    <a:lnTo>
                      <a:pt x="47" y="884"/>
                    </a:lnTo>
                    <a:lnTo>
                      <a:pt x="55" y="856"/>
                    </a:lnTo>
                    <a:lnTo>
                      <a:pt x="65" y="828"/>
                    </a:lnTo>
                    <a:lnTo>
                      <a:pt x="74" y="799"/>
                    </a:lnTo>
                    <a:lnTo>
                      <a:pt x="85" y="772"/>
                    </a:lnTo>
                    <a:lnTo>
                      <a:pt x="96" y="744"/>
                    </a:lnTo>
                    <a:lnTo>
                      <a:pt x="108" y="717"/>
                    </a:lnTo>
                    <a:lnTo>
                      <a:pt x="120" y="690"/>
                    </a:lnTo>
                    <a:lnTo>
                      <a:pt x="133" y="664"/>
                    </a:lnTo>
                    <a:lnTo>
                      <a:pt x="148" y="638"/>
                    </a:lnTo>
                    <a:lnTo>
                      <a:pt x="162" y="612"/>
                    </a:lnTo>
                    <a:lnTo>
                      <a:pt x="176" y="587"/>
                    </a:lnTo>
                    <a:lnTo>
                      <a:pt x="192" y="562"/>
                    </a:lnTo>
                    <a:lnTo>
                      <a:pt x="209" y="537"/>
                    </a:lnTo>
                    <a:lnTo>
                      <a:pt x="226" y="513"/>
                    </a:lnTo>
                    <a:lnTo>
                      <a:pt x="242" y="489"/>
                    </a:lnTo>
                    <a:lnTo>
                      <a:pt x="260" y="466"/>
                    </a:lnTo>
                    <a:lnTo>
                      <a:pt x="278" y="443"/>
                    </a:lnTo>
                    <a:lnTo>
                      <a:pt x="298" y="421"/>
                    </a:lnTo>
                    <a:lnTo>
                      <a:pt x="317" y="399"/>
                    </a:lnTo>
                    <a:lnTo>
                      <a:pt x="337" y="377"/>
                    </a:lnTo>
                    <a:lnTo>
                      <a:pt x="358" y="357"/>
                    </a:lnTo>
                    <a:lnTo>
                      <a:pt x="378" y="337"/>
                    </a:lnTo>
                    <a:lnTo>
                      <a:pt x="400" y="316"/>
                    </a:lnTo>
                    <a:lnTo>
                      <a:pt x="421" y="297"/>
                    </a:lnTo>
                    <a:lnTo>
                      <a:pt x="444" y="278"/>
                    </a:lnTo>
                    <a:lnTo>
                      <a:pt x="467" y="260"/>
                    </a:lnTo>
                    <a:lnTo>
                      <a:pt x="490" y="242"/>
                    </a:lnTo>
                    <a:lnTo>
                      <a:pt x="514" y="225"/>
                    </a:lnTo>
                    <a:lnTo>
                      <a:pt x="538" y="209"/>
                    </a:lnTo>
                    <a:lnTo>
                      <a:pt x="563" y="192"/>
                    </a:lnTo>
                    <a:lnTo>
                      <a:pt x="588" y="176"/>
                    </a:lnTo>
                    <a:lnTo>
                      <a:pt x="613" y="162"/>
                    </a:lnTo>
                    <a:lnTo>
                      <a:pt x="638" y="147"/>
                    </a:lnTo>
                    <a:lnTo>
                      <a:pt x="665" y="133"/>
                    </a:lnTo>
                    <a:lnTo>
                      <a:pt x="691" y="120"/>
                    </a:lnTo>
                    <a:lnTo>
                      <a:pt x="718" y="108"/>
                    </a:lnTo>
                    <a:lnTo>
                      <a:pt x="745" y="96"/>
                    </a:lnTo>
                    <a:lnTo>
                      <a:pt x="773" y="85"/>
                    </a:lnTo>
                    <a:lnTo>
                      <a:pt x="800" y="74"/>
                    </a:lnTo>
                    <a:lnTo>
                      <a:pt x="829" y="65"/>
                    </a:lnTo>
                    <a:lnTo>
                      <a:pt x="857" y="55"/>
                    </a:lnTo>
                    <a:lnTo>
                      <a:pt x="886" y="47"/>
                    </a:lnTo>
                    <a:lnTo>
                      <a:pt x="916" y="38"/>
                    </a:lnTo>
                    <a:lnTo>
                      <a:pt x="944" y="31"/>
                    </a:lnTo>
                    <a:lnTo>
                      <a:pt x="974" y="25"/>
                    </a:lnTo>
                    <a:lnTo>
                      <a:pt x="1004" y="19"/>
                    </a:lnTo>
                    <a:lnTo>
                      <a:pt x="1034" y="14"/>
                    </a:lnTo>
                    <a:lnTo>
                      <a:pt x="1064" y="10"/>
                    </a:lnTo>
                    <a:lnTo>
                      <a:pt x="1096" y="6"/>
                    </a:lnTo>
                    <a:lnTo>
                      <a:pt x="1125" y="4"/>
                    </a:lnTo>
                    <a:lnTo>
                      <a:pt x="1157" y="2"/>
                    </a:lnTo>
                    <a:lnTo>
                      <a:pt x="1188" y="1"/>
                    </a:lnTo>
                    <a:lnTo>
                      <a:pt x="1220" y="0"/>
                    </a:lnTo>
                    <a:lnTo>
                      <a:pt x="1251" y="1"/>
                    </a:lnTo>
                    <a:lnTo>
                      <a:pt x="1283" y="2"/>
                    </a:lnTo>
                    <a:lnTo>
                      <a:pt x="1314" y="4"/>
                    </a:lnTo>
                    <a:lnTo>
                      <a:pt x="1345" y="6"/>
                    </a:lnTo>
                    <a:lnTo>
                      <a:pt x="1375" y="10"/>
                    </a:lnTo>
                    <a:lnTo>
                      <a:pt x="1405" y="14"/>
                    </a:lnTo>
                    <a:lnTo>
                      <a:pt x="1436" y="19"/>
                    </a:lnTo>
                    <a:lnTo>
                      <a:pt x="1465" y="25"/>
                    </a:lnTo>
                    <a:lnTo>
                      <a:pt x="1495" y="31"/>
                    </a:lnTo>
                    <a:lnTo>
                      <a:pt x="1525" y="38"/>
                    </a:lnTo>
                    <a:lnTo>
                      <a:pt x="1554" y="47"/>
                    </a:lnTo>
                    <a:lnTo>
                      <a:pt x="1583" y="55"/>
                    </a:lnTo>
                    <a:lnTo>
                      <a:pt x="1611" y="65"/>
                    </a:lnTo>
                    <a:lnTo>
                      <a:pt x="1639" y="74"/>
                    </a:lnTo>
                    <a:lnTo>
                      <a:pt x="1667" y="85"/>
                    </a:lnTo>
                    <a:lnTo>
                      <a:pt x="1694" y="96"/>
                    </a:lnTo>
                    <a:lnTo>
                      <a:pt x="1722" y="108"/>
                    </a:lnTo>
                    <a:lnTo>
                      <a:pt x="1748" y="120"/>
                    </a:lnTo>
                    <a:lnTo>
                      <a:pt x="1775" y="133"/>
                    </a:lnTo>
                    <a:lnTo>
                      <a:pt x="1801" y="147"/>
                    </a:lnTo>
                    <a:lnTo>
                      <a:pt x="1827" y="162"/>
                    </a:lnTo>
                    <a:lnTo>
                      <a:pt x="1853" y="176"/>
                    </a:lnTo>
                    <a:lnTo>
                      <a:pt x="1877" y="192"/>
                    </a:lnTo>
                    <a:lnTo>
                      <a:pt x="1902" y="209"/>
                    </a:lnTo>
                    <a:lnTo>
                      <a:pt x="1926" y="225"/>
                    </a:lnTo>
                    <a:lnTo>
                      <a:pt x="1950" y="242"/>
                    </a:lnTo>
                    <a:lnTo>
                      <a:pt x="1973" y="260"/>
                    </a:lnTo>
                    <a:lnTo>
                      <a:pt x="1995" y="278"/>
                    </a:lnTo>
                    <a:lnTo>
                      <a:pt x="2018" y="297"/>
                    </a:lnTo>
                    <a:lnTo>
                      <a:pt x="2040" y="316"/>
                    </a:lnTo>
                    <a:lnTo>
                      <a:pt x="2061" y="337"/>
                    </a:lnTo>
                    <a:lnTo>
                      <a:pt x="2082" y="357"/>
                    </a:lnTo>
                    <a:lnTo>
                      <a:pt x="2102" y="377"/>
                    </a:lnTo>
                    <a:lnTo>
                      <a:pt x="2123" y="399"/>
                    </a:lnTo>
                    <a:lnTo>
                      <a:pt x="2142" y="421"/>
                    </a:lnTo>
                    <a:lnTo>
                      <a:pt x="2161" y="443"/>
                    </a:lnTo>
                    <a:lnTo>
                      <a:pt x="2179" y="466"/>
                    </a:lnTo>
                    <a:lnTo>
                      <a:pt x="2197" y="489"/>
                    </a:lnTo>
                    <a:lnTo>
                      <a:pt x="2215" y="513"/>
                    </a:lnTo>
                    <a:lnTo>
                      <a:pt x="2231" y="537"/>
                    </a:lnTo>
                    <a:lnTo>
                      <a:pt x="2247" y="562"/>
                    </a:lnTo>
                    <a:lnTo>
                      <a:pt x="2263" y="587"/>
                    </a:lnTo>
                    <a:lnTo>
                      <a:pt x="2277" y="612"/>
                    </a:lnTo>
                    <a:lnTo>
                      <a:pt x="2292" y="638"/>
                    </a:lnTo>
                    <a:lnTo>
                      <a:pt x="2306" y="664"/>
                    </a:lnTo>
                    <a:lnTo>
                      <a:pt x="2319" y="690"/>
                    </a:lnTo>
                    <a:lnTo>
                      <a:pt x="2331" y="717"/>
                    </a:lnTo>
                    <a:lnTo>
                      <a:pt x="2343" y="744"/>
                    </a:lnTo>
                    <a:lnTo>
                      <a:pt x="2355" y="772"/>
                    </a:lnTo>
                    <a:lnTo>
                      <a:pt x="2365" y="799"/>
                    </a:lnTo>
                    <a:lnTo>
                      <a:pt x="2376" y="828"/>
                    </a:lnTo>
                    <a:lnTo>
                      <a:pt x="2384" y="856"/>
                    </a:lnTo>
                    <a:lnTo>
                      <a:pt x="2393" y="884"/>
                    </a:lnTo>
                    <a:lnTo>
                      <a:pt x="2401" y="914"/>
                    </a:lnTo>
                    <a:lnTo>
                      <a:pt x="2408" y="943"/>
                    </a:lnTo>
                    <a:lnTo>
                      <a:pt x="2414" y="973"/>
                    </a:lnTo>
                    <a:lnTo>
                      <a:pt x="2420" y="1003"/>
                    </a:lnTo>
                    <a:lnTo>
                      <a:pt x="2425" y="1033"/>
                    </a:lnTo>
                    <a:lnTo>
                      <a:pt x="2430" y="1063"/>
                    </a:lnTo>
                    <a:lnTo>
                      <a:pt x="2433" y="1094"/>
                    </a:lnTo>
                    <a:lnTo>
                      <a:pt x="2436" y="1124"/>
                    </a:lnTo>
                    <a:lnTo>
                      <a:pt x="2438" y="1155"/>
                    </a:lnTo>
                    <a:lnTo>
                      <a:pt x="2439" y="1186"/>
                    </a:lnTo>
                    <a:lnTo>
                      <a:pt x="2439" y="121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i-FI" sz="2400"/>
              </a:p>
            </p:txBody>
          </p:sp>
          <p:sp>
            <p:nvSpPr>
              <p:cNvPr id="23" name="Freeform 8"/>
              <p:cNvSpPr>
                <a:spLocks noEditPoints="1"/>
              </p:cNvSpPr>
              <p:nvPr userDrawn="1"/>
            </p:nvSpPr>
            <p:spPr bwMode="auto">
              <a:xfrm>
                <a:off x="2665413" y="731838"/>
                <a:ext cx="569912" cy="298450"/>
              </a:xfrm>
              <a:custGeom>
                <a:avLst/>
                <a:gdLst>
                  <a:gd name="T0" fmla="*/ 802 w 2151"/>
                  <a:gd name="T1" fmla="*/ 262 h 1123"/>
                  <a:gd name="T2" fmla="*/ 457 w 2151"/>
                  <a:gd name="T3" fmla="*/ 435 h 1123"/>
                  <a:gd name="T4" fmla="*/ 751 w 2151"/>
                  <a:gd name="T5" fmla="*/ 406 h 1123"/>
                  <a:gd name="T6" fmla="*/ 926 w 2151"/>
                  <a:gd name="T7" fmla="*/ 469 h 1123"/>
                  <a:gd name="T8" fmla="*/ 987 w 2151"/>
                  <a:gd name="T9" fmla="*/ 446 h 1123"/>
                  <a:gd name="T10" fmla="*/ 1029 w 2151"/>
                  <a:gd name="T11" fmla="*/ 382 h 1123"/>
                  <a:gd name="T12" fmla="*/ 302 w 2151"/>
                  <a:gd name="T13" fmla="*/ 532 h 1123"/>
                  <a:gd name="T14" fmla="*/ 166 w 2151"/>
                  <a:gd name="T15" fmla="*/ 641 h 1123"/>
                  <a:gd name="T16" fmla="*/ 73 w 2151"/>
                  <a:gd name="T17" fmla="*/ 743 h 1123"/>
                  <a:gd name="T18" fmla="*/ 20 w 2151"/>
                  <a:gd name="T19" fmla="*/ 837 h 1123"/>
                  <a:gd name="T20" fmla="*/ 0 w 2151"/>
                  <a:gd name="T21" fmla="*/ 934 h 1123"/>
                  <a:gd name="T22" fmla="*/ 20 w 2151"/>
                  <a:gd name="T23" fmla="*/ 1016 h 1123"/>
                  <a:gd name="T24" fmla="*/ 67 w 2151"/>
                  <a:gd name="T25" fmla="*/ 1063 h 1123"/>
                  <a:gd name="T26" fmla="*/ 191 w 2151"/>
                  <a:gd name="T27" fmla="*/ 1109 h 1123"/>
                  <a:gd name="T28" fmla="*/ 352 w 2151"/>
                  <a:gd name="T29" fmla="*/ 1123 h 1123"/>
                  <a:gd name="T30" fmla="*/ 599 w 2151"/>
                  <a:gd name="T31" fmla="*/ 1096 h 1123"/>
                  <a:gd name="T32" fmla="*/ 924 w 2151"/>
                  <a:gd name="T33" fmla="*/ 1014 h 1123"/>
                  <a:gd name="T34" fmla="*/ 1007 w 2151"/>
                  <a:gd name="T35" fmla="*/ 626 h 1123"/>
                  <a:gd name="T36" fmla="*/ 970 w 2151"/>
                  <a:gd name="T37" fmla="*/ 575 h 1123"/>
                  <a:gd name="T38" fmla="*/ 908 w 2151"/>
                  <a:gd name="T39" fmla="*/ 553 h 1123"/>
                  <a:gd name="T40" fmla="*/ 763 w 2151"/>
                  <a:gd name="T41" fmla="*/ 638 h 1123"/>
                  <a:gd name="T42" fmla="*/ 822 w 2151"/>
                  <a:gd name="T43" fmla="*/ 731 h 1123"/>
                  <a:gd name="T44" fmla="*/ 905 w 2151"/>
                  <a:gd name="T45" fmla="*/ 797 h 1123"/>
                  <a:gd name="T46" fmla="*/ 752 w 2151"/>
                  <a:gd name="T47" fmla="*/ 840 h 1123"/>
                  <a:gd name="T48" fmla="*/ 544 w 2151"/>
                  <a:gd name="T49" fmla="*/ 846 h 1123"/>
                  <a:gd name="T50" fmla="*/ 408 w 2151"/>
                  <a:gd name="T51" fmla="*/ 824 h 1123"/>
                  <a:gd name="T52" fmla="*/ 341 w 2151"/>
                  <a:gd name="T53" fmla="*/ 788 h 1123"/>
                  <a:gd name="T54" fmla="*/ 317 w 2151"/>
                  <a:gd name="T55" fmla="*/ 758 h 1123"/>
                  <a:gd name="T56" fmla="*/ 312 w 2151"/>
                  <a:gd name="T57" fmla="*/ 715 h 1123"/>
                  <a:gd name="T58" fmla="*/ 335 w 2151"/>
                  <a:gd name="T59" fmla="*/ 664 h 1123"/>
                  <a:gd name="T60" fmla="*/ 434 w 2151"/>
                  <a:gd name="T61" fmla="*/ 569 h 1123"/>
                  <a:gd name="T62" fmla="*/ 1190 w 2151"/>
                  <a:gd name="T63" fmla="*/ 915 h 1123"/>
                  <a:gd name="T64" fmla="*/ 1557 w 2151"/>
                  <a:gd name="T65" fmla="*/ 739 h 1123"/>
                  <a:gd name="T66" fmla="*/ 1818 w 2151"/>
                  <a:gd name="T67" fmla="*/ 576 h 1123"/>
                  <a:gd name="T68" fmla="*/ 1493 w 2151"/>
                  <a:gd name="T69" fmla="*/ 635 h 1123"/>
                  <a:gd name="T70" fmla="*/ 1375 w 2151"/>
                  <a:gd name="T71" fmla="*/ 662 h 1123"/>
                  <a:gd name="T72" fmla="*/ 1220 w 2151"/>
                  <a:gd name="T73" fmla="*/ 564 h 1123"/>
                  <a:gd name="T74" fmla="*/ 1151 w 2151"/>
                  <a:gd name="T75" fmla="*/ 591 h 1123"/>
                  <a:gd name="T76" fmla="*/ 1111 w 2151"/>
                  <a:gd name="T77" fmla="*/ 650 h 1123"/>
                  <a:gd name="T78" fmla="*/ 2145 w 2151"/>
                  <a:gd name="T79" fmla="*/ 128 h 1123"/>
                  <a:gd name="T80" fmla="*/ 2112 w 2151"/>
                  <a:gd name="T81" fmla="*/ 74 h 1123"/>
                  <a:gd name="T82" fmla="*/ 2039 w 2151"/>
                  <a:gd name="T83" fmla="*/ 31 h 1123"/>
                  <a:gd name="T84" fmla="*/ 1902 w 2151"/>
                  <a:gd name="T85" fmla="*/ 3 h 1123"/>
                  <a:gd name="T86" fmla="*/ 1681 w 2151"/>
                  <a:gd name="T87" fmla="*/ 8 h 1123"/>
                  <a:gd name="T88" fmla="*/ 1411 w 2151"/>
                  <a:gd name="T89" fmla="*/ 55 h 1123"/>
                  <a:gd name="T90" fmla="*/ 1104 w 2151"/>
                  <a:gd name="T91" fmla="*/ 144 h 1123"/>
                  <a:gd name="T92" fmla="*/ 1131 w 2151"/>
                  <a:gd name="T93" fmla="*/ 418 h 1123"/>
                  <a:gd name="T94" fmla="*/ 1183 w 2151"/>
                  <a:gd name="T95" fmla="*/ 463 h 1123"/>
                  <a:gd name="T96" fmla="*/ 1409 w 2151"/>
                  <a:gd name="T97" fmla="*/ 444 h 1123"/>
                  <a:gd name="T98" fmla="*/ 1364 w 2151"/>
                  <a:gd name="T99" fmla="*/ 328 h 1123"/>
                  <a:gd name="T100" fmla="*/ 1457 w 2151"/>
                  <a:gd name="T101" fmla="*/ 253 h 1123"/>
                  <a:gd name="T102" fmla="*/ 1616 w 2151"/>
                  <a:gd name="T103" fmla="*/ 259 h 1123"/>
                  <a:gd name="T104" fmla="*/ 1730 w 2151"/>
                  <a:gd name="T105" fmla="*/ 290 h 1123"/>
                  <a:gd name="T106" fmla="*/ 1784 w 2151"/>
                  <a:gd name="T107" fmla="*/ 336 h 1123"/>
                  <a:gd name="T108" fmla="*/ 1790 w 2151"/>
                  <a:gd name="T109" fmla="*/ 394 h 1123"/>
                  <a:gd name="T110" fmla="*/ 1755 w 2151"/>
                  <a:gd name="T111" fmla="*/ 454 h 1123"/>
                  <a:gd name="T112" fmla="*/ 1934 w 2151"/>
                  <a:gd name="T113" fmla="*/ 485 h 1123"/>
                  <a:gd name="T114" fmla="*/ 2083 w 2151"/>
                  <a:gd name="T115" fmla="*/ 332 h 1123"/>
                  <a:gd name="T116" fmla="*/ 2148 w 2151"/>
                  <a:gd name="T117" fmla="*/ 202 h 1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151" h="1123">
                    <a:moveTo>
                      <a:pt x="1059" y="159"/>
                    </a:moveTo>
                    <a:lnTo>
                      <a:pt x="1031" y="170"/>
                    </a:lnTo>
                    <a:lnTo>
                      <a:pt x="1002" y="181"/>
                    </a:lnTo>
                    <a:lnTo>
                      <a:pt x="934" y="207"/>
                    </a:lnTo>
                    <a:lnTo>
                      <a:pt x="900" y="220"/>
                    </a:lnTo>
                    <a:lnTo>
                      <a:pt x="866" y="233"/>
                    </a:lnTo>
                    <a:lnTo>
                      <a:pt x="802" y="262"/>
                    </a:lnTo>
                    <a:lnTo>
                      <a:pt x="769" y="277"/>
                    </a:lnTo>
                    <a:lnTo>
                      <a:pt x="737" y="291"/>
                    </a:lnTo>
                    <a:lnTo>
                      <a:pt x="708" y="304"/>
                    </a:lnTo>
                    <a:lnTo>
                      <a:pt x="622" y="347"/>
                    </a:lnTo>
                    <a:lnTo>
                      <a:pt x="578" y="369"/>
                    </a:lnTo>
                    <a:lnTo>
                      <a:pt x="538" y="390"/>
                    </a:lnTo>
                    <a:lnTo>
                      <a:pt x="457" y="435"/>
                    </a:lnTo>
                    <a:lnTo>
                      <a:pt x="419" y="456"/>
                    </a:lnTo>
                    <a:lnTo>
                      <a:pt x="382" y="480"/>
                    </a:lnTo>
                    <a:lnTo>
                      <a:pt x="589" y="477"/>
                    </a:lnTo>
                    <a:lnTo>
                      <a:pt x="628" y="457"/>
                    </a:lnTo>
                    <a:lnTo>
                      <a:pt x="667" y="440"/>
                    </a:lnTo>
                    <a:lnTo>
                      <a:pt x="708" y="423"/>
                    </a:lnTo>
                    <a:lnTo>
                      <a:pt x="751" y="406"/>
                    </a:lnTo>
                    <a:lnTo>
                      <a:pt x="749" y="414"/>
                    </a:lnTo>
                    <a:lnTo>
                      <a:pt x="746" y="423"/>
                    </a:lnTo>
                    <a:lnTo>
                      <a:pt x="743" y="440"/>
                    </a:lnTo>
                    <a:lnTo>
                      <a:pt x="739" y="456"/>
                    </a:lnTo>
                    <a:lnTo>
                      <a:pt x="737" y="473"/>
                    </a:lnTo>
                    <a:lnTo>
                      <a:pt x="914" y="471"/>
                    </a:lnTo>
                    <a:lnTo>
                      <a:pt x="926" y="469"/>
                    </a:lnTo>
                    <a:lnTo>
                      <a:pt x="938" y="467"/>
                    </a:lnTo>
                    <a:lnTo>
                      <a:pt x="949" y="465"/>
                    </a:lnTo>
                    <a:lnTo>
                      <a:pt x="960" y="461"/>
                    </a:lnTo>
                    <a:lnTo>
                      <a:pt x="970" y="456"/>
                    </a:lnTo>
                    <a:lnTo>
                      <a:pt x="974" y="454"/>
                    </a:lnTo>
                    <a:lnTo>
                      <a:pt x="979" y="451"/>
                    </a:lnTo>
                    <a:lnTo>
                      <a:pt x="987" y="446"/>
                    </a:lnTo>
                    <a:lnTo>
                      <a:pt x="996" y="438"/>
                    </a:lnTo>
                    <a:lnTo>
                      <a:pt x="1003" y="431"/>
                    </a:lnTo>
                    <a:lnTo>
                      <a:pt x="1010" y="423"/>
                    </a:lnTo>
                    <a:lnTo>
                      <a:pt x="1016" y="413"/>
                    </a:lnTo>
                    <a:lnTo>
                      <a:pt x="1021" y="404"/>
                    </a:lnTo>
                    <a:lnTo>
                      <a:pt x="1026" y="394"/>
                    </a:lnTo>
                    <a:lnTo>
                      <a:pt x="1029" y="382"/>
                    </a:lnTo>
                    <a:lnTo>
                      <a:pt x="1031" y="377"/>
                    </a:lnTo>
                    <a:lnTo>
                      <a:pt x="1033" y="371"/>
                    </a:lnTo>
                    <a:lnTo>
                      <a:pt x="1033" y="365"/>
                    </a:lnTo>
                    <a:lnTo>
                      <a:pt x="1034" y="359"/>
                    </a:lnTo>
                    <a:lnTo>
                      <a:pt x="1059" y="159"/>
                    </a:lnTo>
                    <a:close/>
                    <a:moveTo>
                      <a:pt x="326" y="516"/>
                    </a:moveTo>
                    <a:lnTo>
                      <a:pt x="302" y="532"/>
                    </a:lnTo>
                    <a:lnTo>
                      <a:pt x="280" y="547"/>
                    </a:lnTo>
                    <a:lnTo>
                      <a:pt x="258" y="563"/>
                    </a:lnTo>
                    <a:lnTo>
                      <a:pt x="238" y="580"/>
                    </a:lnTo>
                    <a:lnTo>
                      <a:pt x="218" y="595"/>
                    </a:lnTo>
                    <a:lnTo>
                      <a:pt x="199" y="610"/>
                    </a:lnTo>
                    <a:lnTo>
                      <a:pt x="181" y="625"/>
                    </a:lnTo>
                    <a:lnTo>
                      <a:pt x="166" y="641"/>
                    </a:lnTo>
                    <a:lnTo>
                      <a:pt x="149" y="655"/>
                    </a:lnTo>
                    <a:lnTo>
                      <a:pt x="134" y="671"/>
                    </a:lnTo>
                    <a:lnTo>
                      <a:pt x="120" y="685"/>
                    </a:lnTo>
                    <a:lnTo>
                      <a:pt x="107" y="700"/>
                    </a:lnTo>
                    <a:lnTo>
                      <a:pt x="95" y="714"/>
                    </a:lnTo>
                    <a:lnTo>
                      <a:pt x="84" y="728"/>
                    </a:lnTo>
                    <a:lnTo>
                      <a:pt x="73" y="743"/>
                    </a:lnTo>
                    <a:lnTo>
                      <a:pt x="64" y="757"/>
                    </a:lnTo>
                    <a:lnTo>
                      <a:pt x="54" y="770"/>
                    </a:lnTo>
                    <a:lnTo>
                      <a:pt x="46" y="785"/>
                    </a:lnTo>
                    <a:lnTo>
                      <a:pt x="38" y="798"/>
                    </a:lnTo>
                    <a:lnTo>
                      <a:pt x="31" y="811"/>
                    </a:lnTo>
                    <a:lnTo>
                      <a:pt x="25" y="824"/>
                    </a:lnTo>
                    <a:lnTo>
                      <a:pt x="20" y="837"/>
                    </a:lnTo>
                    <a:lnTo>
                      <a:pt x="16" y="851"/>
                    </a:lnTo>
                    <a:lnTo>
                      <a:pt x="12" y="863"/>
                    </a:lnTo>
                    <a:lnTo>
                      <a:pt x="8" y="875"/>
                    </a:lnTo>
                    <a:lnTo>
                      <a:pt x="5" y="888"/>
                    </a:lnTo>
                    <a:lnTo>
                      <a:pt x="1" y="912"/>
                    </a:lnTo>
                    <a:lnTo>
                      <a:pt x="1" y="922"/>
                    </a:lnTo>
                    <a:lnTo>
                      <a:pt x="0" y="934"/>
                    </a:lnTo>
                    <a:lnTo>
                      <a:pt x="1" y="957"/>
                    </a:lnTo>
                    <a:lnTo>
                      <a:pt x="2" y="966"/>
                    </a:lnTo>
                    <a:lnTo>
                      <a:pt x="4" y="975"/>
                    </a:lnTo>
                    <a:lnTo>
                      <a:pt x="6" y="984"/>
                    </a:lnTo>
                    <a:lnTo>
                      <a:pt x="8" y="992"/>
                    </a:lnTo>
                    <a:lnTo>
                      <a:pt x="16" y="1008"/>
                    </a:lnTo>
                    <a:lnTo>
                      <a:pt x="20" y="1016"/>
                    </a:lnTo>
                    <a:lnTo>
                      <a:pt x="25" y="1023"/>
                    </a:lnTo>
                    <a:lnTo>
                      <a:pt x="31" y="1030"/>
                    </a:lnTo>
                    <a:lnTo>
                      <a:pt x="37" y="1037"/>
                    </a:lnTo>
                    <a:lnTo>
                      <a:pt x="44" y="1043"/>
                    </a:lnTo>
                    <a:lnTo>
                      <a:pt x="52" y="1051"/>
                    </a:lnTo>
                    <a:lnTo>
                      <a:pt x="59" y="1057"/>
                    </a:lnTo>
                    <a:lnTo>
                      <a:pt x="67" y="1063"/>
                    </a:lnTo>
                    <a:lnTo>
                      <a:pt x="85" y="1073"/>
                    </a:lnTo>
                    <a:lnTo>
                      <a:pt x="95" y="1078"/>
                    </a:lnTo>
                    <a:lnTo>
                      <a:pt x="106" y="1083"/>
                    </a:lnTo>
                    <a:lnTo>
                      <a:pt x="127" y="1093"/>
                    </a:lnTo>
                    <a:lnTo>
                      <a:pt x="151" y="1100"/>
                    </a:lnTo>
                    <a:lnTo>
                      <a:pt x="178" y="1107"/>
                    </a:lnTo>
                    <a:lnTo>
                      <a:pt x="191" y="1109"/>
                    </a:lnTo>
                    <a:lnTo>
                      <a:pt x="205" y="1112"/>
                    </a:lnTo>
                    <a:lnTo>
                      <a:pt x="234" y="1117"/>
                    </a:lnTo>
                    <a:lnTo>
                      <a:pt x="265" y="1120"/>
                    </a:lnTo>
                    <a:lnTo>
                      <a:pt x="299" y="1121"/>
                    </a:lnTo>
                    <a:lnTo>
                      <a:pt x="316" y="1123"/>
                    </a:lnTo>
                    <a:lnTo>
                      <a:pt x="334" y="1123"/>
                    </a:lnTo>
                    <a:lnTo>
                      <a:pt x="352" y="1123"/>
                    </a:lnTo>
                    <a:lnTo>
                      <a:pt x="371" y="1123"/>
                    </a:lnTo>
                    <a:lnTo>
                      <a:pt x="408" y="1120"/>
                    </a:lnTo>
                    <a:lnTo>
                      <a:pt x="448" y="1118"/>
                    </a:lnTo>
                    <a:lnTo>
                      <a:pt x="490" y="1113"/>
                    </a:lnTo>
                    <a:lnTo>
                      <a:pt x="532" y="1107"/>
                    </a:lnTo>
                    <a:lnTo>
                      <a:pt x="576" y="1100"/>
                    </a:lnTo>
                    <a:lnTo>
                      <a:pt x="599" y="1096"/>
                    </a:lnTo>
                    <a:lnTo>
                      <a:pt x="622" y="1093"/>
                    </a:lnTo>
                    <a:lnTo>
                      <a:pt x="670" y="1082"/>
                    </a:lnTo>
                    <a:lnTo>
                      <a:pt x="718" y="1071"/>
                    </a:lnTo>
                    <a:lnTo>
                      <a:pt x="768" y="1059"/>
                    </a:lnTo>
                    <a:lnTo>
                      <a:pt x="818" y="1045"/>
                    </a:lnTo>
                    <a:lnTo>
                      <a:pt x="871" y="1030"/>
                    </a:lnTo>
                    <a:lnTo>
                      <a:pt x="924" y="1014"/>
                    </a:lnTo>
                    <a:lnTo>
                      <a:pt x="979" y="994"/>
                    </a:lnTo>
                    <a:lnTo>
                      <a:pt x="1035" y="975"/>
                    </a:lnTo>
                    <a:lnTo>
                      <a:pt x="1017" y="672"/>
                    </a:lnTo>
                    <a:lnTo>
                      <a:pt x="1016" y="660"/>
                    </a:lnTo>
                    <a:lnTo>
                      <a:pt x="1014" y="648"/>
                    </a:lnTo>
                    <a:lnTo>
                      <a:pt x="1010" y="637"/>
                    </a:lnTo>
                    <a:lnTo>
                      <a:pt x="1007" y="626"/>
                    </a:lnTo>
                    <a:lnTo>
                      <a:pt x="1002" y="617"/>
                    </a:lnTo>
                    <a:lnTo>
                      <a:pt x="997" y="607"/>
                    </a:lnTo>
                    <a:lnTo>
                      <a:pt x="991" y="598"/>
                    </a:lnTo>
                    <a:lnTo>
                      <a:pt x="984" y="589"/>
                    </a:lnTo>
                    <a:lnTo>
                      <a:pt x="977" y="582"/>
                    </a:lnTo>
                    <a:lnTo>
                      <a:pt x="973" y="579"/>
                    </a:lnTo>
                    <a:lnTo>
                      <a:pt x="970" y="575"/>
                    </a:lnTo>
                    <a:lnTo>
                      <a:pt x="960" y="569"/>
                    </a:lnTo>
                    <a:lnTo>
                      <a:pt x="952" y="564"/>
                    </a:lnTo>
                    <a:lnTo>
                      <a:pt x="941" y="559"/>
                    </a:lnTo>
                    <a:lnTo>
                      <a:pt x="931" y="557"/>
                    </a:lnTo>
                    <a:lnTo>
                      <a:pt x="925" y="556"/>
                    </a:lnTo>
                    <a:lnTo>
                      <a:pt x="919" y="555"/>
                    </a:lnTo>
                    <a:lnTo>
                      <a:pt x="908" y="553"/>
                    </a:lnTo>
                    <a:lnTo>
                      <a:pt x="738" y="543"/>
                    </a:lnTo>
                    <a:lnTo>
                      <a:pt x="740" y="558"/>
                    </a:lnTo>
                    <a:lnTo>
                      <a:pt x="743" y="573"/>
                    </a:lnTo>
                    <a:lnTo>
                      <a:pt x="746" y="588"/>
                    </a:lnTo>
                    <a:lnTo>
                      <a:pt x="751" y="604"/>
                    </a:lnTo>
                    <a:lnTo>
                      <a:pt x="757" y="622"/>
                    </a:lnTo>
                    <a:lnTo>
                      <a:pt x="763" y="638"/>
                    </a:lnTo>
                    <a:lnTo>
                      <a:pt x="772" y="655"/>
                    </a:lnTo>
                    <a:lnTo>
                      <a:pt x="780" y="672"/>
                    </a:lnTo>
                    <a:lnTo>
                      <a:pt x="790" y="688"/>
                    </a:lnTo>
                    <a:lnTo>
                      <a:pt x="799" y="702"/>
                    </a:lnTo>
                    <a:lnTo>
                      <a:pt x="810" y="716"/>
                    </a:lnTo>
                    <a:lnTo>
                      <a:pt x="816" y="724"/>
                    </a:lnTo>
                    <a:lnTo>
                      <a:pt x="822" y="731"/>
                    </a:lnTo>
                    <a:lnTo>
                      <a:pt x="834" y="743"/>
                    </a:lnTo>
                    <a:lnTo>
                      <a:pt x="847" y="756"/>
                    </a:lnTo>
                    <a:lnTo>
                      <a:pt x="860" y="767"/>
                    </a:lnTo>
                    <a:lnTo>
                      <a:pt x="875" y="777"/>
                    </a:lnTo>
                    <a:lnTo>
                      <a:pt x="882" y="783"/>
                    </a:lnTo>
                    <a:lnTo>
                      <a:pt x="889" y="788"/>
                    </a:lnTo>
                    <a:lnTo>
                      <a:pt x="905" y="797"/>
                    </a:lnTo>
                    <a:lnTo>
                      <a:pt x="920" y="805"/>
                    </a:lnTo>
                    <a:lnTo>
                      <a:pt x="936" y="813"/>
                    </a:lnTo>
                    <a:lnTo>
                      <a:pt x="904" y="819"/>
                    </a:lnTo>
                    <a:lnTo>
                      <a:pt x="872" y="824"/>
                    </a:lnTo>
                    <a:lnTo>
                      <a:pt x="811" y="834"/>
                    </a:lnTo>
                    <a:lnTo>
                      <a:pt x="781" y="837"/>
                    </a:lnTo>
                    <a:lnTo>
                      <a:pt x="752" y="840"/>
                    </a:lnTo>
                    <a:lnTo>
                      <a:pt x="724" y="843"/>
                    </a:lnTo>
                    <a:lnTo>
                      <a:pt x="696" y="845"/>
                    </a:lnTo>
                    <a:lnTo>
                      <a:pt x="642" y="847"/>
                    </a:lnTo>
                    <a:lnTo>
                      <a:pt x="616" y="848"/>
                    </a:lnTo>
                    <a:lnTo>
                      <a:pt x="592" y="848"/>
                    </a:lnTo>
                    <a:lnTo>
                      <a:pt x="568" y="847"/>
                    </a:lnTo>
                    <a:lnTo>
                      <a:pt x="544" y="846"/>
                    </a:lnTo>
                    <a:lnTo>
                      <a:pt x="522" y="845"/>
                    </a:lnTo>
                    <a:lnTo>
                      <a:pt x="500" y="842"/>
                    </a:lnTo>
                    <a:lnTo>
                      <a:pt x="480" y="840"/>
                    </a:lnTo>
                    <a:lnTo>
                      <a:pt x="461" y="836"/>
                    </a:lnTo>
                    <a:lnTo>
                      <a:pt x="442" y="833"/>
                    </a:lnTo>
                    <a:lnTo>
                      <a:pt x="425" y="829"/>
                    </a:lnTo>
                    <a:lnTo>
                      <a:pt x="408" y="824"/>
                    </a:lnTo>
                    <a:lnTo>
                      <a:pt x="401" y="822"/>
                    </a:lnTo>
                    <a:lnTo>
                      <a:pt x="394" y="818"/>
                    </a:lnTo>
                    <a:lnTo>
                      <a:pt x="379" y="813"/>
                    </a:lnTo>
                    <a:lnTo>
                      <a:pt x="367" y="806"/>
                    </a:lnTo>
                    <a:lnTo>
                      <a:pt x="355" y="800"/>
                    </a:lnTo>
                    <a:lnTo>
                      <a:pt x="344" y="793"/>
                    </a:lnTo>
                    <a:lnTo>
                      <a:pt x="341" y="788"/>
                    </a:lnTo>
                    <a:lnTo>
                      <a:pt x="336" y="785"/>
                    </a:lnTo>
                    <a:lnTo>
                      <a:pt x="332" y="781"/>
                    </a:lnTo>
                    <a:lnTo>
                      <a:pt x="329" y="776"/>
                    </a:lnTo>
                    <a:lnTo>
                      <a:pt x="325" y="773"/>
                    </a:lnTo>
                    <a:lnTo>
                      <a:pt x="322" y="768"/>
                    </a:lnTo>
                    <a:lnTo>
                      <a:pt x="319" y="763"/>
                    </a:lnTo>
                    <a:lnTo>
                      <a:pt x="317" y="758"/>
                    </a:lnTo>
                    <a:lnTo>
                      <a:pt x="316" y="753"/>
                    </a:lnTo>
                    <a:lnTo>
                      <a:pt x="313" y="749"/>
                    </a:lnTo>
                    <a:lnTo>
                      <a:pt x="312" y="738"/>
                    </a:lnTo>
                    <a:lnTo>
                      <a:pt x="311" y="733"/>
                    </a:lnTo>
                    <a:lnTo>
                      <a:pt x="311" y="727"/>
                    </a:lnTo>
                    <a:lnTo>
                      <a:pt x="312" y="721"/>
                    </a:lnTo>
                    <a:lnTo>
                      <a:pt x="312" y="715"/>
                    </a:lnTo>
                    <a:lnTo>
                      <a:pt x="314" y="708"/>
                    </a:lnTo>
                    <a:lnTo>
                      <a:pt x="316" y="702"/>
                    </a:lnTo>
                    <a:lnTo>
                      <a:pt x="318" y="696"/>
                    </a:lnTo>
                    <a:lnTo>
                      <a:pt x="320" y="690"/>
                    </a:lnTo>
                    <a:lnTo>
                      <a:pt x="323" y="683"/>
                    </a:lnTo>
                    <a:lnTo>
                      <a:pt x="326" y="677"/>
                    </a:lnTo>
                    <a:lnTo>
                      <a:pt x="335" y="664"/>
                    </a:lnTo>
                    <a:lnTo>
                      <a:pt x="344" y="650"/>
                    </a:lnTo>
                    <a:lnTo>
                      <a:pt x="356" y="637"/>
                    </a:lnTo>
                    <a:lnTo>
                      <a:pt x="368" y="624"/>
                    </a:lnTo>
                    <a:lnTo>
                      <a:pt x="383" y="610"/>
                    </a:lnTo>
                    <a:lnTo>
                      <a:pt x="398" y="596"/>
                    </a:lnTo>
                    <a:lnTo>
                      <a:pt x="415" y="582"/>
                    </a:lnTo>
                    <a:lnTo>
                      <a:pt x="434" y="569"/>
                    </a:lnTo>
                    <a:lnTo>
                      <a:pt x="454" y="555"/>
                    </a:lnTo>
                    <a:lnTo>
                      <a:pt x="475" y="540"/>
                    </a:lnTo>
                    <a:lnTo>
                      <a:pt x="497" y="527"/>
                    </a:lnTo>
                    <a:lnTo>
                      <a:pt x="326" y="516"/>
                    </a:lnTo>
                    <a:close/>
                    <a:moveTo>
                      <a:pt x="1076" y="960"/>
                    </a:moveTo>
                    <a:lnTo>
                      <a:pt x="1134" y="938"/>
                    </a:lnTo>
                    <a:lnTo>
                      <a:pt x="1190" y="915"/>
                    </a:lnTo>
                    <a:lnTo>
                      <a:pt x="1247" y="891"/>
                    </a:lnTo>
                    <a:lnTo>
                      <a:pt x="1301" y="867"/>
                    </a:lnTo>
                    <a:lnTo>
                      <a:pt x="1355" y="842"/>
                    </a:lnTo>
                    <a:lnTo>
                      <a:pt x="1407" y="817"/>
                    </a:lnTo>
                    <a:lnTo>
                      <a:pt x="1458" y="792"/>
                    </a:lnTo>
                    <a:lnTo>
                      <a:pt x="1508" y="765"/>
                    </a:lnTo>
                    <a:lnTo>
                      <a:pt x="1557" y="739"/>
                    </a:lnTo>
                    <a:lnTo>
                      <a:pt x="1604" y="713"/>
                    </a:lnTo>
                    <a:lnTo>
                      <a:pt x="1650" y="685"/>
                    </a:lnTo>
                    <a:lnTo>
                      <a:pt x="1694" y="659"/>
                    </a:lnTo>
                    <a:lnTo>
                      <a:pt x="1737" y="631"/>
                    </a:lnTo>
                    <a:lnTo>
                      <a:pt x="1758" y="617"/>
                    </a:lnTo>
                    <a:lnTo>
                      <a:pt x="1778" y="604"/>
                    </a:lnTo>
                    <a:lnTo>
                      <a:pt x="1818" y="576"/>
                    </a:lnTo>
                    <a:lnTo>
                      <a:pt x="1855" y="549"/>
                    </a:lnTo>
                    <a:lnTo>
                      <a:pt x="1638" y="555"/>
                    </a:lnTo>
                    <a:lnTo>
                      <a:pt x="1609" y="573"/>
                    </a:lnTo>
                    <a:lnTo>
                      <a:pt x="1578" y="591"/>
                    </a:lnTo>
                    <a:lnTo>
                      <a:pt x="1545" y="608"/>
                    </a:lnTo>
                    <a:lnTo>
                      <a:pt x="1511" y="625"/>
                    </a:lnTo>
                    <a:lnTo>
                      <a:pt x="1493" y="635"/>
                    </a:lnTo>
                    <a:lnTo>
                      <a:pt x="1475" y="643"/>
                    </a:lnTo>
                    <a:lnTo>
                      <a:pt x="1436" y="660"/>
                    </a:lnTo>
                    <a:lnTo>
                      <a:pt x="1397" y="677"/>
                    </a:lnTo>
                    <a:lnTo>
                      <a:pt x="1376" y="685"/>
                    </a:lnTo>
                    <a:lnTo>
                      <a:pt x="1356" y="694"/>
                    </a:lnTo>
                    <a:lnTo>
                      <a:pt x="1365" y="678"/>
                    </a:lnTo>
                    <a:lnTo>
                      <a:pt x="1375" y="662"/>
                    </a:lnTo>
                    <a:lnTo>
                      <a:pt x="1382" y="646"/>
                    </a:lnTo>
                    <a:lnTo>
                      <a:pt x="1389" y="630"/>
                    </a:lnTo>
                    <a:lnTo>
                      <a:pt x="1395" y="612"/>
                    </a:lnTo>
                    <a:lnTo>
                      <a:pt x="1401" y="595"/>
                    </a:lnTo>
                    <a:lnTo>
                      <a:pt x="1406" y="577"/>
                    </a:lnTo>
                    <a:lnTo>
                      <a:pt x="1409" y="559"/>
                    </a:lnTo>
                    <a:lnTo>
                      <a:pt x="1220" y="564"/>
                    </a:lnTo>
                    <a:lnTo>
                      <a:pt x="1209" y="565"/>
                    </a:lnTo>
                    <a:lnTo>
                      <a:pt x="1199" y="568"/>
                    </a:lnTo>
                    <a:lnTo>
                      <a:pt x="1188" y="570"/>
                    </a:lnTo>
                    <a:lnTo>
                      <a:pt x="1177" y="575"/>
                    </a:lnTo>
                    <a:lnTo>
                      <a:pt x="1167" y="579"/>
                    </a:lnTo>
                    <a:lnTo>
                      <a:pt x="1159" y="585"/>
                    </a:lnTo>
                    <a:lnTo>
                      <a:pt x="1151" y="591"/>
                    </a:lnTo>
                    <a:lnTo>
                      <a:pt x="1142" y="598"/>
                    </a:lnTo>
                    <a:lnTo>
                      <a:pt x="1135" y="605"/>
                    </a:lnTo>
                    <a:lnTo>
                      <a:pt x="1129" y="613"/>
                    </a:lnTo>
                    <a:lnTo>
                      <a:pt x="1123" y="622"/>
                    </a:lnTo>
                    <a:lnTo>
                      <a:pt x="1118" y="631"/>
                    </a:lnTo>
                    <a:lnTo>
                      <a:pt x="1113" y="641"/>
                    </a:lnTo>
                    <a:lnTo>
                      <a:pt x="1111" y="650"/>
                    </a:lnTo>
                    <a:lnTo>
                      <a:pt x="1109" y="662"/>
                    </a:lnTo>
                    <a:lnTo>
                      <a:pt x="1106" y="673"/>
                    </a:lnTo>
                    <a:lnTo>
                      <a:pt x="1076" y="960"/>
                    </a:lnTo>
                    <a:close/>
                    <a:moveTo>
                      <a:pt x="2151" y="155"/>
                    </a:moveTo>
                    <a:lnTo>
                      <a:pt x="2150" y="146"/>
                    </a:lnTo>
                    <a:lnTo>
                      <a:pt x="2148" y="136"/>
                    </a:lnTo>
                    <a:lnTo>
                      <a:pt x="2145" y="128"/>
                    </a:lnTo>
                    <a:lnTo>
                      <a:pt x="2143" y="120"/>
                    </a:lnTo>
                    <a:lnTo>
                      <a:pt x="2139" y="111"/>
                    </a:lnTo>
                    <a:lnTo>
                      <a:pt x="2135" y="103"/>
                    </a:lnTo>
                    <a:lnTo>
                      <a:pt x="2130" y="96"/>
                    </a:lnTo>
                    <a:lnTo>
                      <a:pt x="2124" y="88"/>
                    </a:lnTo>
                    <a:lnTo>
                      <a:pt x="2118" y="81"/>
                    </a:lnTo>
                    <a:lnTo>
                      <a:pt x="2112" y="74"/>
                    </a:lnTo>
                    <a:lnTo>
                      <a:pt x="2105" y="68"/>
                    </a:lnTo>
                    <a:lnTo>
                      <a:pt x="2096" y="62"/>
                    </a:lnTo>
                    <a:lnTo>
                      <a:pt x="2079" y="50"/>
                    </a:lnTo>
                    <a:lnTo>
                      <a:pt x="2070" y="45"/>
                    </a:lnTo>
                    <a:lnTo>
                      <a:pt x="2060" y="40"/>
                    </a:lnTo>
                    <a:lnTo>
                      <a:pt x="2049" y="36"/>
                    </a:lnTo>
                    <a:lnTo>
                      <a:pt x="2039" y="31"/>
                    </a:lnTo>
                    <a:lnTo>
                      <a:pt x="2015" y="22"/>
                    </a:lnTo>
                    <a:lnTo>
                      <a:pt x="2003" y="19"/>
                    </a:lnTo>
                    <a:lnTo>
                      <a:pt x="1989" y="16"/>
                    </a:lnTo>
                    <a:lnTo>
                      <a:pt x="1962" y="10"/>
                    </a:lnTo>
                    <a:lnTo>
                      <a:pt x="1947" y="8"/>
                    </a:lnTo>
                    <a:lnTo>
                      <a:pt x="1933" y="6"/>
                    </a:lnTo>
                    <a:lnTo>
                      <a:pt x="1902" y="3"/>
                    </a:lnTo>
                    <a:lnTo>
                      <a:pt x="1869" y="1"/>
                    </a:lnTo>
                    <a:lnTo>
                      <a:pt x="1851" y="1"/>
                    </a:lnTo>
                    <a:lnTo>
                      <a:pt x="1835" y="0"/>
                    </a:lnTo>
                    <a:lnTo>
                      <a:pt x="1799" y="1"/>
                    </a:lnTo>
                    <a:lnTo>
                      <a:pt x="1760" y="2"/>
                    </a:lnTo>
                    <a:lnTo>
                      <a:pt x="1722" y="5"/>
                    </a:lnTo>
                    <a:lnTo>
                      <a:pt x="1681" y="8"/>
                    </a:lnTo>
                    <a:lnTo>
                      <a:pt x="1661" y="10"/>
                    </a:lnTo>
                    <a:lnTo>
                      <a:pt x="1639" y="13"/>
                    </a:lnTo>
                    <a:lnTo>
                      <a:pt x="1596" y="19"/>
                    </a:lnTo>
                    <a:lnTo>
                      <a:pt x="1551" y="26"/>
                    </a:lnTo>
                    <a:lnTo>
                      <a:pt x="1506" y="34"/>
                    </a:lnTo>
                    <a:lnTo>
                      <a:pt x="1458" y="44"/>
                    </a:lnTo>
                    <a:lnTo>
                      <a:pt x="1411" y="55"/>
                    </a:lnTo>
                    <a:lnTo>
                      <a:pt x="1362" y="67"/>
                    </a:lnTo>
                    <a:lnTo>
                      <a:pt x="1337" y="74"/>
                    </a:lnTo>
                    <a:lnTo>
                      <a:pt x="1311" y="80"/>
                    </a:lnTo>
                    <a:lnTo>
                      <a:pt x="1261" y="94"/>
                    </a:lnTo>
                    <a:lnTo>
                      <a:pt x="1209" y="110"/>
                    </a:lnTo>
                    <a:lnTo>
                      <a:pt x="1157" y="127"/>
                    </a:lnTo>
                    <a:lnTo>
                      <a:pt x="1104" y="144"/>
                    </a:lnTo>
                    <a:lnTo>
                      <a:pt x="1117" y="366"/>
                    </a:lnTo>
                    <a:lnTo>
                      <a:pt x="1118" y="377"/>
                    </a:lnTo>
                    <a:lnTo>
                      <a:pt x="1121" y="389"/>
                    </a:lnTo>
                    <a:lnTo>
                      <a:pt x="1123" y="399"/>
                    </a:lnTo>
                    <a:lnTo>
                      <a:pt x="1127" y="410"/>
                    </a:lnTo>
                    <a:lnTo>
                      <a:pt x="1129" y="413"/>
                    </a:lnTo>
                    <a:lnTo>
                      <a:pt x="1131" y="418"/>
                    </a:lnTo>
                    <a:lnTo>
                      <a:pt x="1136" y="426"/>
                    </a:lnTo>
                    <a:lnTo>
                      <a:pt x="1142" y="435"/>
                    </a:lnTo>
                    <a:lnTo>
                      <a:pt x="1149" y="442"/>
                    </a:lnTo>
                    <a:lnTo>
                      <a:pt x="1157" y="448"/>
                    </a:lnTo>
                    <a:lnTo>
                      <a:pt x="1164" y="454"/>
                    </a:lnTo>
                    <a:lnTo>
                      <a:pt x="1173" y="459"/>
                    </a:lnTo>
                    <a:lnTo>
                      <a:pt x="1183" y="463"/>
                    </a:lnTo>
                    <a:lnTo>
                      <a:pt x="1193" y="467"/>
                    </a:lnTo>
                    <a:lnTo>
                      <a:pt x="1203" y="469"/>
                    </a:lnTo>
                    <a:lnTo>
                      <a:pt x="1215" y="472"/>
                    </a:lnTo>
                    <a:lnTo>
                      <a:pt x="1227" y="473"/>
                    </a:lnTo>
                    <a:lnTo>
                      <a:pt x="1413" y="484"/>
                    </a:lnTo>
                    <a:lnTo>
                      <a:pt x="1411" y="463"/>
                    </a:lnTo>
                    <a:lnTo>
                      <a:pt x="1409" y="444"/>
                    </a:lnTo>
                    <a:lnTo>
                      <a:pt x="1404" y="425"/>
                    </a:lnTo>
                    <a:lnTo>
                      <a:pt x="1399" y="406"/>
                    </a:lnTo>
                    <a:lnTo>
                      <a:pt x="1392" y="386"/>
                    </a:lnTo>
                    <a:lnTo>
                      <a:pt x="1383" y="365"/>
                    </a:lnTo>
                    <a:lnTo>
                      <a:pt x="1374" y="346"/>
                    </a:lnTo>
                    <a:lnTo>
                      <a:pt x="1369" y="338"/>
                    </a:lnTo>
                    <a:lnTo>
                      <a:pt x="1364" y="328"/>
                    </a:lnTo>
                    <a:lnTo>
                      <a:pt x="1352" y="311"/>
                    </a:lnTo>
                    <a:lnTo>
                      <a:pt x="1340" y="295"/>
                    </a:lnTo>
                    <a:lnTo>
                      <a:pt x="1327" y="279"/>
                    </a:lnTo>
                    <a:lnTo>
                      <a:pt x="1313" y="263"/>
                    </a:lnTo>
                    <a:lnTo>
                      <a:pt x="1363" y="259"/>
                    </a:lnTo>
                    <a:lnTo>
                      <a:pt x="1411" y="255"/>
                    </a:lnTo>
                    <a:lnTo>
                      <a:pt x="1457" y="253"/>
                    </a:lnTo>
                    <a:lnTo>
                      <a:pt x="1479" y="251"/>
                    </a:lnTo>
                    <a:lnTo>
                      <a:pt x="1500" y="251"/>
                    </a:lnTo>
                    <a:lnTo>
                      <a:pt x="1521" y="251"/>
                    </a:lnTo>
                    <a:lnTo>
                      <a:pt x="1542" y="253"/>
                    </a:lnTo>
                    <a:lnTo>
                      <a:pt x="1561" y="254"/>
                    </a:lnTo>
                    <a:lnTo>
                      <a:pt x="1580" y="255"/>
                    </a:lnTo>
                    <a:lnTo>
                      <a:pt x="1616" y="259"/>
                    </a:lnTo>
                    <a:lnTo>
                      <a:pt x="1634" y="261"/>
                    </a:lnTo>
                    <a:lnTo>
                      <a:pt x="1650" y="265"/>
                    </a:lnTo>
                    <a:lnTo>
                      <a:pt x="1680" y="272"/>
                    </a:lnTo>
                    <a:lnTo>
                      <a:pt x="1694" y="275"/>
                    </a:lnTo>
                    <a:lnTo>
                      <a:pt x="1707" y="280"/>
                    </a:lnTo>
                    <a:lnTo>
                      <a:pt x="1719" y="285"/>
                    </a:lnTo>
                    <a:lnTo>
                      <a:pt x="1730" y="290"/>
                    </a:lnTo>
                    <a:lnTo>
                      <a:pt x="1741" y="296"/>
                    </a:lnTo>
                    <a:lnTo>
                      <a:pt x="1751" y="300"/>
                    </a:lnTo>
                    <a:lnTo>
                      <a:pt x="1759" y="308"/>
                    </a:lnTo>
                    <a:lnTo>
                      <a:pt x="1767" y="314"/>
                    </a:lnTo>
                    <a:lnTo>
                      <a:pt x="1773" y="321"/>
                    </a:lnTo>
                    <a:lnTo>
                      <a:pt x="1779" y="328"/>
                    </a:lnTo>
                    <a:lnTo>
                      <a:pt x="1784" y="336"/>
                    </a:lnTo>
                    <a:lnTo>
                      <a:pt x="1788" y="344"/>
                    </a:lnTo>
                    <a:lnTo>
                      <a:pt x="1791" y="352"/>
                    </a:lnTo>
                    <a:lnTo>
                      <a:pt x="1793" y="362"/>
                    </a:lnTo>
                    <a:lnTo>
                      <a:pt x="1793" y="369"/>
                    </a:lnTo>
                    <a:lnTo>
                      <a:pt x="1793" y="377"/>
                    </a:lnTo>
                    <a:lnTo>
                      <a:pt x="1791" y="386"/>
                    </a:lnTo>
                    <a:lnTo>
                      <a:pt x="1790" y="394"/>
                    </a:lnTo>
                    <a:lnTo>
                      <a:pt x="1787" y="402"/>
                    </a:lnTo>
                    <a:lnTo>
                      <a:pt x="1784" y="411"/>
                    </a:lnTo>
                    <a:lnTo>
                      <a:pt x="1779" y="419"/>
                    </a:lnTo>
                    <a:lnTo>
                      <a:pt x="1775" y="428"/>
                    </a:lnTo>
                    <a:lnTo>
                      <a:pt x="1769" y="436"/>
                    </a:lnTo>
                    <a:lnTo>
                      <a:pt x="1763" y="446"/>
                    </a:lnTo>
                    <a:lnTo>
                      <a:pt x="1755" y="454"/>
                    </a:lnTo>
                    <a:lnTo>
                      <a:pt x="1748" y="463"/>
                    </a:lnTo>
                    <a:lnTo>
                      <a:pt x="1730" y="481"/>
                    </a:lnTo>
                    <a:lnTo>
                      <a:pt x="1721" y="490"/>
                    </a:lnTo>
                    <a:lnTo>
                      <a:pt x="1711" y="499"/>
                    </a:lnTo>
                    <a:lnTo>
                      <a:pt x="1904" y="510"/>
                    </a:lnTo>
                    <a:lnTo>
                      <a:pt x="1920" y="497"/>
                    </a:lnTo>
                    <a:lnTo>
                      <a:pt x="1934" y="485"/>
                    </a:lnTo>
                    <a:lnTo>
                      <a:pt x="1962" y="461"/>
                    </a:lnTo>
                    <a:lnTo>
                      <a:pt x="1988" y="437"/>
                    </a:lnTo>
                    <a:lnTo>
                      <a:pt x="2012" y="413"/>
                    </a:lnTo>
                    <a:lnTo>
                      <a:pt x="2035" y="389"/>
                    </a:lnTo>
                    <a:lnTo>
                      <a:pt x="2055" y="365"/>
                    </a:lnTo>
                    <a:lnTo>
                      <a:pt x="2075" y="342"/>
                    </a:lnTo>
                    <a:lnTo>
                      <a:pt x="2083" y="332"/>
                    </a:lnTo>
                    <a:lnTo>
                      <a:pt x="2091" y="320"/>
                    </a:lnTo>
                    <a:lnTo>
                      <a:pt x="2106" y="298"/>
                    </a:lnTo>
                    <a:lnTo>
                      <a:pt x="2119" y="275"/>
                    </a:lnTo>
                    <a:lnTo>
                      <a:pt x="2130" y="254"/>
                    </a:lnTo>
                    <a:lnTo>
                      <a:pt x="2138" y="233"/>
                    </a:lnTo>
                    <a:lnTo>
                      <a:pt x="2145" y="213"/>
                    </a:lnTo>
                    <a:lnTo>
                      <a:pt x="2148" y="202"/>
                    </a:lnTo>
                    <a:lnTo>
                      <a:pt x="2149" y="193"/>
                    </a:lnTo>
                    <a:lnTo>
                      <a:pt x="2150" y="183"/>
                    </a:lnTo>
                    <a:lnTo>
                      <a:pt x="2151" y="173"/>
                    </a:lnTo>
                    <a:lnTo>
                      <a:pt x="2151" y="164"/>
                    </a:lnTo>
                    <a:lnTo>
                      <a:pt x="2151" y="15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i-FI"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2221990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260649"/>
            <a:ext cx="11521280" cy="384935"/>
          </a:xfrm>
        </p:spPr>
        <p:txBody>
          <a:bodyPr/>
          <a:lstStyle>
            <a:lvl1pPr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6867" y="1700809"/>
            <a:ext cx="9025467" cy="4128492"/>
          </a:xfrm>
        </p:spPr>
        <p:txBody>
          <a:bodyPr/>
          <a:lstStyle>
            <a:lvl1pPr marL="478355" indent="-478355">
              <a:buFont typeface="+mj-lt"/>
              <a:buAutoNum type="arabicPeriod"/>
              <a:defRPr/>
            </a:lvl1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>
                <a:solidFill>
                  <a:srgbClr val="7E7E7E"/>
                </a:solidFill>
              </a:rPr>
              <a:t>8 Feb 2017</a:t>
            </a:r>
            <a:endParaRPr lang="en-US" dirty="0">
              <a:solidFill>
                <a:srgbClr val="7E7E7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7E7E7E"/>
                </a:solidFill>
              </a:rPr>
              <a:t>Kemppi Oy / Kari Kemppi</a:t>
            </a:r>
            <a:endParaRPr lang="en-US" dirty="0">
              <a:solidFill>
                <a:srgbClr val="7E7E7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smtClean="0">
                <a:solidFill>
                  <a:srgbClr val="7E7E7E"/>
                </a:solidFill>
              </a:rPr>
              <a:pPr/>
              <a:t>‹#›</a:t>
            </a:fld>
            <a:endParaRPr lang="en-US" dirty="0">
              <a:solidFill>
                <a:srgbClr val="7E7E7E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35360" y="1892829"/>
            <a:ext cx="1728192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32516" y="1508785"/>
            <a:ext cx="1731235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4" y="262468"/>
            <a:ext cx="11523133" cy="38311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758403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FA55B9-229E-4B3A-A209-0F574EA7BFE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32516" y="1508785"/>
            <a:ext cx="1731235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4" y="262468"/>
            <a:ext cx="11523133" cy="38311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788342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260649"/>
            <a:ext cx="11521280" cy="384935"/>
          </a:xfrm>
        </p:spPr>
        <p:txBody>
          <a:bodyPr/>
          <a:lstStyle>
            <a:lvl1pPr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6867" y="1700809"/>
            <a:ext cx="9025467" cy="4128492"/>
          </a:xfrm>
        </p:spPr>
        <p:txBody>
          <a:bodyPr/>
          <a:lstStyle>
            <a:lvl1pPr marL="478355" indent="-478355">
              <a:buFont typeface="+mj-lt"/>
              <a:buAutoNum type="arabicPeriod"/>
              <a:defRPr/>
            </a:lvl1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35360" y="1892829"/>
            <a:ext cx="1728192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822700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260649"/>
            <a:ext cx="11521280" cy="384935"/>
          </a:xfrm>
        </p:spPr>
        <p:txBody>
          <a:bodyPr/>
          <a:lstStyle>
            <a:lvl1pPr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6867" y="1700809"/>
            <a:ext cx="9025467" cy="4128492"/>
          </a:xfrm>
        </p:spPr>
        <p:txBody>
          <a:bodyPr/>
          <a:lstStyle>
            <a:lvl1pPr marL="478355" indent="-478355"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FA55B9-229E-4B3A-A209-0F574EA7BFE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35360" y="1892829"/>
            <a:ext cx="1728192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541207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6867" y="1220756"/>
            <a:ext cx="9025467" cy="124813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6867" y="2852937"/>
            <a:ext cx="9025467" cy="297636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4" y="262468"/>
            <a:ext cx="11523133" cy="38311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32516" y="1508785"/>
            <a:ext cx="1731235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2446867" y="2468033"/>
            <a:ext cx="9025467" cy="38490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133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1011051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6867" y="1508787"/>
            <a:ext cx="9025467" cy="1919816"/>
          </a:xfrm>
        </p:spPr>
        <p:txBody>
          <a:bodyPr anchor="t"/>
          <a:lstStyle>
            <a:lvl1pPr algn="l">
              <a:defRPr sz="6000" b="0" cap="none" baseline="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46867" y="3813043"/>
            <a:ext cx="9025467" cy="864096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667">
                <a:solidFill>
                  <a:schemeClr val="tx1"/>
                </a:solidFill>
                <a:latin typeface="+mn-lt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4FA55B9-229E-4B3A-A209-0F574EA7BFE1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335360" y="1892829"/>
            <a:ext cx="1728192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34434" y="265157"/>
            <a:ext cx="11523133" cy="380428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8623508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eldey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6867" y="1508787"/>
            <a:ext cx="9025467" cy="1919816"/>
          </a:xfrm>
        </p:spPr>
        <p:txBody>
          <a:bodyPr anchor="t"/>
          <a:lstStyle>
            <a:lvl1pPr algn="l">
              <a:defRPr sz="60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46867" y="3813043"/>
            <a:ext cx="9025467" cy="864096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667">
                <a:solidFill>
                  <a:schemeClr val="bg1"/>
                </a:solidFill>
                <a:latin typeface="+mn-lt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4FA55B9-229E-4B3A-A209-0F574EA7BFE1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335360" y="1892829"/>
            <a:ext cx="1728192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34434" y="265157"/>
            <a:ext cx="11523133" cy="380428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2010344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General 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6867" y="1508787"/>
            <a:ext cx="9025467" cy="1919816"/>
          </a:xfrm>
        </p:spPr>
        <p:txBody>
          <a:bodyPr anchor="t"/>
          <a:lstStyle>
            <a:lvl1pPr algn="l">
              <a:defRPr sz="6000" b="0" cap="none" baseline="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46867" y="3813043"/>
            <a:ext cx="9025467" cy="864096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667">
                <a:solidFill>
                  <a:schemeClr val="tx1"/>
                </a:solidFill>
                <a:latin typeface="+mn-lt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4FA55B9-229E-4B3A-A209-0F574EA7BFE1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335360" y="1892829"/>
            <a:ext cx="1728192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34434" y="265157"/>
            <a:ext cx="11523133" cy="380428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accent1"/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458785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General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6867" y="1508787"/>
            <a:ext cx="9025467" cy="1919816"/>
          </a:xfrm>
        </p:spPr>
        <p:txBody>
          <a:bodyPr anchor="t"/>
          <a:lstStyle>
            <a:lvl1pPr algn="l">
              <a:defRPr sz="60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46867" y="3813043"/>
            <a:ext cx="9025467" cy="864096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667">
                <a:solidFill>
                  <a:schemeClr val="bg1"/>
                </a:solidFill>
                <a:latin typeface="+mn-lt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4FA55B9-229E-4B3A-A209-0F574EA7BFE1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335360" y="1892829"/>
            <a:ext cx="1728192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34434" y="265157"/>
            <a:ext cx="11523133" cy="380428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1881643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6867" y="1221318"/>
            <a:ext cx="9025467" cy="1246716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46867" y="2468033"/>
            <a:ext cx="4321208" cy="3361268"/>
          </a:xfrm>
        </p:spPr>
        <p:txBody>
          <a:bodyPr/>
          <a:lstStyle>
            <a:lvl1pPr>
              <a:defRPr sz="2133"/>
            </a:lvl1pPr>
            <a:lvl2pPr>
              <a:defRPr sz="2133"/>
            </a:lvl2pPr>
            <a:lvl3pPr>
              <a:defRPr sz="1733"/>
            </a:lvl3pPr>
            <a:lvl4pPr>
              <a:defRPr sz="1467"/>
            </a:lvl4pPr>
            <a:lvl5pPr>
              <a:defRPr sz="13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52117" y="2468033"/>
            <a:ext cx="4320216" cy="3361268"/>
          </a:xfrm>
        </p:spPr>
        <p:txBody>
          <a:bodyPr/>
          <a:lstStyle>
            <a:lvl1pPr>
              <a:defRPr sz="2133"/>
            </a:lvl1pPr>
            <a:lvl2pPr>
              <a:defRPr sz="2133"/>
            </a:lvl2pPr>
            <a:lvl3pPr>
              <a:defRPr sz="1733"/>
            </a:lvl3pPr>
            <a:lvl4pPr>
              <a:defRPr sz="1467"/>
            </a:lvl4pPr>
            <a:lvl5pPr>
              <a:defRPr sz="13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4" y="262468"/>
            <a:ext cx="11523133" cy="38311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32516" y="1508785"/>
            <a:ext cx="1731235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15507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260649"/>
            <a:ext cx="11521280" cy="384935"/>
          </a:xfrm>
        </p:spPr>
        <p:txBody>
          <a:bodyPr/>
          <a:lstStyle>
            <a:lvl1pPr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6867" y="1700809"/>
            <a:ext cx="9025467" cy="4128492"/>
          </a:xfrm>
        </p:spPr>
        <p:txBody>
          <a:bodyPr/>
          <a:lstStyle>
            <a:lvl1pPr marL="478355" indent="-478355"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fi-FI">
                <a:solidFill>
                  <a:srgbClr val="CCCCCC"/>
                </a:solidFill>
              </a:rPr>
              <a:t>8 Feb 2017</a:t>
            </a:r>
            <a:endParaRPr lang="en-US" dirty="0">
              <a:solidFill>
                <a:srgbClr val="CCCCC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CCCCCC"/>
                </a:solidFill>
              </a:rPr>
              <a:t>Kemppi Oy / Kari Kemppi</a:t>
            </a:r>
            <a:endParaRPr lang="en-US" dirty="0">
              <a:solidFill>
                <a:srgbClr val="CCCC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FA55B9-229E-4B3A-A209-0F574EA7BFE1}" type="slidenum">
              <a:rPr lang="en-US" smtClean="0">
                <a:solidFill>
                  <a:srgbClr val="CCCCCC"/>
                </a:solidFill>
              </a:rPr>
              <a:pPr/>
              <a:t>‹#›</a:t>
            </a:fld>
            <a:endParaRPr lang="en-US" dirty="0">
              <a:solidFill>
                <a:srgbClr val="CCCCCC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35360" y="1892829"/>
            <a:ext cx="1728192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6867" y="1221318"/>
            <a:ext cx="9025467" cy="124671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46867" y="2468033"/>
            <a:ext cx="4321208" cy="3361268"/>
          </a:xfrm>
        </p:spPr>
        <p:txBody>
          <a:bodyPr/>
          <a:lstStyle>
            <a:lvl1pPr>
              <a:defRPr sz="2133">
                <a:solidFill>
                  <a:schemeClr val="bg1"/>
                </a:solidFill>
              </a:defRPr>
            </a:lvl1pPr>
            <a:lvl2pPr>
              <a:defRPr sz="2133">
                <a:solidFill>
                  <a:schemeClr val="bg1"/>
                </a:solidFill>
              </a:defRPr>
            </a:lvl2pPr>
            <a:lvl3pPr>
              <a:defRPr sz="1733">
                <a:solidFill>
                  <a:schemeClr val="bg1"/>
                </a:solidFill>
              </a:defRPr>
            </a:lvl3pPr>
            <a:lvl4pPr>
              <a:defRPr sz="1467">
                <a:solidFill>
                  <a:schemeClr val="bg1"/>
                </a:solidFill>
              </a:defRPr>
            </a:lvl4pPr>
            <a:lvl5pPr>
              <a:defRPr sz="1333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52117" y="2468033"/>
            <a:ext cx="4320216" cy="3361268"/>
          </a:xfrm>
        </p:spPr>
        <p:txBody>
          <a:bodyPr/>
          <a:lstStyle>
            <a:lvl1pPr>
              <a:defRPr sz="2133">
                <a:solidFill>
                  <a:schemeClr val="bg1"/>
                </a:solidFill>
              </a:defRPr>
            </a:lvl1pPr>
            <a:lvl2pPr>
              <a:defRPr sz="2133">
                <a:solidFill>
                  <a:schemeClr val="bg1"/>
                </a:solidFill>
              </a:defRPr>
            </a:lvl2pPr>
            <a:lvl3pPr>
              <a:defRPr sz="1733">
                <a:solidFill>
                  <a:schemeClr val="bg1"/>
                </a:solidFill>
              </a:defRPr>
            </a:lvl3pPr>
            <a:lvl4pPr>
              <a:defRPr sz="1467">
                <a:solidFill>
                  <a:schemeClr val="bg1"/>
                </a:solidFill>
              </a:defRPr>
            </a:lvl4pPr>
            <a:lvl5pPr>
              <a:defRPr sz="1333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FA55B9-229E-4B3A-A209-0F574EA7BF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4" y="262468"/>
            <a:ext cx="11523133" cy="38311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32516" y="1508785"/>
            <a:ext cx="1731235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144521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6867" y="1221318"/>
            <a:ext cx="9025467" cy="1246716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2446867" y="2948948"/>
            <a:ext cx="4321208" cy="2880353"/>
          </a:xfrm>
        </p:spPr>
        <p:txBody>
          <a:bodyPr/>
          <a:lstStyle>
            <a:lvl1pPr>
              <a:defRPr sz="2133"/>
            </a:lvl1pPr>
            <a:lvl2pPr>
              <a:defRPr sz="2133"/>
            </a:lvl2pPr>
            <a:lvl3pPr>
              <a:defRPr sz="1733"/>
            </a:lvl3pPr>
            <a:lvl4pPr>
              <a:defRPr sz="1467"/>
            </a:lvl4pPr>
            <a:lvl5pPr>
              <a:defRPr sz="13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7152117" y="2948948"/>
            <a:ext cx="4320216" cy="2880353"/>
          </a:xfrm>
        </p:spPr>
        <p:txBody>
          <a:bodyPr/>
          <a:lstStyle>
            <a:lvl1pPr>
              <a:defRPr sz="2133"/>
            </a:lvl1pPr>
            <a:lvl2pPr>
              <a:defRPr sz="2133"/>
            </a:lvl2pPr>
            <a:lvl3pPr>
              <a:defRPr sz="1733"/>
            </a:lvl3pPr>
            <a:lvl4pPr>
              <a:defRPr sz="1467"/>
            </a:lvl4pPr>
            <a:lvl5pPr>
              <a:defRPr sz="13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2446867" y="2468033"/>
            <a:ext cx="4321208" cy="38490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133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7152117" y="2468033"/>
            <a:ext cx="4320216" cy="384903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133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332516" y="1508785"/>
            <a:ext cx="1731235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334434" y="262468"/>
            <a:ext cx="11523133" cy="38311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5319895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6867" y="2468033"/>
            <a:ext cx="4321208" cy="3361267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152117" y="2468035"/>
            <a:ext cx="4320216" cy="336126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32516" y="1508785"/>
            <a:ext cx="1731235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262468"/>
            <a:ext cx="11523133" cy="38311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3621441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6867" y="2468033"/>
            <a:ext cx="6241421" cy="3361267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879417" y="2468033"/>
            <a:ext cx="2592916" cy="336126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32516" y="1508785"/>
            <a:ext cx="1731235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262468"/>
            <a:ext cx="11523133" cy="38311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129785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446867" y="2468033"/>
            <a:ext cx="9025467" cy="336126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32516" y="1508785"/>
            <a:ext cx="1731235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262468"/>
            <a:ext cx="11523133" cy="38311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7826294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19667" y="740702"/>
            <a:ext cx="10752667" cy="508859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262468"/>
            <a:ext cx="11523133" cy="38311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accent1"/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9622609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2516" y="1508785"/>
            <a:ext cx="1731235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4" y="262468"/>
            <a:ext cx="11523133" cy="38311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7573492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FA55B9-229E-4B3A-A209-0F574EA7BFE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2516" y="1508785"/>
            <a:ext cx="1731235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4" y="262468"/>
            <a:ext cx="11523133" cy="38311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9934313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8692051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(editabl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9667" y="3909053"/>
            <a:ext cx="10752667" cy="768779"/>
          </a:xfrm>
        </p:spPr>
        <p:txBody>
          <a:bodyPr anchor="t" anchorCtr="0"/>
          <a:lstStyle>
            <a:lvl1pPr algn="ctr">
              <a:defRPr sz="53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Add thank you text or slogan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667" y="4869161"/>
            <a:ext cx="10752667" cy="96113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333">
                <a:solidFill>
                  <a:schemeClr val="bg1"/>
                </a:solidFill>
                <a:latin typeface="Segoe UI Semibold" panose="020B0702040204020203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Your Contact details.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4FA55B9-229E-4B3A-A209-0F574EA7BFE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8" name="Group 17"/>
          <p:cNvGrpSpPr>
            <a:grpSpLocks noChangeAspect="1"/>
          </p:cNvGrpSpPr>
          <p:nvPr userDrawn="1"/>
        </p:nvGrpSpPr>
        <p:grpSpPr>
          <a:xfrm>
            <a:off x="4142698" y="2756926"/>
            <a:ext cx="3906605" cy="768085"/>
            <a:chOff x="2627313" y="558800"/>
            <a:chExt cx="3560762" cy="700088"/>
          </a:xfrm>
        </p:grpSpPr>
        <p:sp>
          <p:nvSpPr>
            <p:cNvPr id="19" name="Freeform 6"/>
            <p:cNvSpPr>
              <a:spLocks noEditPoints="1"/>
            </p:cNvSpPr>
            <p:nvPr userDrawn="1"/>
          </p:nvSpPr>
          <p:spPr bwMode="auto">
            <a:xfrm>
              <a:off x="3484563" y="636588"/>
              <a:ext cx="2703512" cy="622300"/>
            </a:xfrm>
            <a:custGeom>
              <a:avLst/>
              <a:gdLst>
                <a:gd name="T0" fmla="*/ 9317 w 10216"/>
                <a:gd name="T1" fmla="*/ 845 h 2355"/>
                <a:gd name="T2" fmla="*/ 9879 w 10216"/>
                <a:gd name="T3" fmla="*/ 1010 h 2355"/>
                <a:gd name="T4" fmla="*/ 9756 w 10216"/>
                <a:gd name="T5" fmla="*/ 809 h 2355"/>
                <a:gd name="T6" fmla="*/ 8872 w 10216"/>
                <a:gd name="T7" fmla="*/ 1124 h 2355"/>
                <a:gd name="T8" fmla="*/ 9001 w 10216"/>
                <a:gd name="T9" fmla="*/ 747 h 2355"/>
                <a:gd name="T10" fmla="*/ 9279 w 10216"/>
                <a:gd name="T11" fmla="*/ 524 h 2355"/>
                <a:gd name="T12" fmla="*/ 9696 w 10216"/>
                <a:gd name="T13" fmla="*/ 483 h 2355"/>
                <a:gd name="T14" fmla="*/ 9963 w 10216"/>
                <a:gd name="T15" fmla="*/ 604 h 2355"/>
                <a:gd name="T16" fmla="*/ 10142 w 10216"/>
                <a:gd name="T17" fmla="*/ 835 h 2355"/>
                <a:gd name="T18" fmla="*/ 9725 w 10216"/>
                <a:gd name="T19" fmla="*/ 1274 h 2355"/>
                <a:gd name="T20" fmla="*/ 9350 w 10216"/>
                <a:gd name="T21" fmla="*/ 1483 h 2355"/>
                <a:gd name="T22" fmla="*/ 9615 w 10216"/>
                <a:gd name="T23" fmla="*/ 1569 h 2355"/>
                <a:gd name="T24" fmla="*/ 10120 w 10216"/>
                <a:gd name="T25" fmla="*/ 1671 h 2355"/>
                <a:gd name="T26" fmla="*/ 9692 w 10216"/>
                <a:gd name="T27" fmla="*/ 1847 h 2355"/>
                <a:gd name="T28" fmla="*/ 9329 w 10216"/>
                <a:gd name="T29" fmla="*/ 1816 h 2355"/>
                <a:gd name="T30" fmla="*/ 9028 w 10216"/>
                <a:gd name="T31" fmla="*/ 1617 h 2355"/>
                <a:gd name="T32" fmla="*/ 8885 w 10216"/>
                <a:gd name="T33" fmla="*/ 1311 h 2355"/>
                <a:gd name="T34" fmla="*/ 7737 w 10216"/>
                <a:gd name="T35" fmla="*/ 2047 h 2355"/>
                <a:gd name="T36" fmla="*/ 7970 w 10216"/>
                <a:gd name="T37" fmla="*/ 1836 h 2355"/>
                <a:gd name="T38" fmla="*/ 8229 w 10216"/>
                <a:gd name="T39" fmla="*/ 2081 h 2355"/>
                <a:gd name="T40" fmla="*/ 8047 w 10216"/>
                <a:gd name="T41" fmla="*/ 2287 h 2355"/>
                <a:gd name="T42" fmla="*/ 7712 w 10216"/>
                <a:gd name="T43" fmla="*/ 2354 h 2355"/>
                <a:gd name="T44" fmla="*/ 6751 w 10216"/>
                <a:gd name="T45" fmla="*/ 0 h 2355"/>
                <a:gd name="T46" fmla="*/ 7396 w 10216"/>
                <a:gd name="T47" fmla="*/ 1479 h 2355"/>
                <a:gd name="T48" fmla="*/ 5383 w 10216"/>
                <a:gd name="T49" fmla="*/ 843 h 2355"/>
                <a:gd name="T50" fmla="*/ 5138 w 10216"/>
                <a:gd name="T51" fmla="*/ 779 h 2355"/>
                <a:gd name="T52" fmla="*/ 4892 w 10216"/>
                <a:gd name="T53" fmla="*/ 940 h 2355"/>
                <a:gd name="T54" fmla="*/ 4845 w 10216"/>
                <a:gd name="T55" fmla="*/ 1242 h 2355"/>
                <a:gd name="T56" fmla="*/ 5008 w 10216"/>
                <a:gd name="T57" fmla="*/ 1502 h 2355"/>
                <a:gd name="T58" fmla="*/ 5325 w 10216"/>
                <a:gd name="T59" fmla="*/ 1511 h 2355"/>
                <a:gd name="T60" fmla="*/ 5452 w 10216"/>
                <a:gd name="T61" fmla="*/ 1674 h 2355"/>
                <a:gd name="T62" fmla="*/ 5125 w 10216"/>
                <a:gd name="T63" fmla="*/ 1849 h 2355"/>
                <a:gd name="T64" fmla="*/ 4783 w 10216"/>
                <a:gd name="T65" fmla="*/ 1781 h 2355"/>
                <a:gd name="T66" fmla="*/ 4563 w 10216"/>
                <a:gd name="T67" fmla="*/ 1546 h 2355"/>
                <a:gd name="T68" fmla="*/ 4481 w 10216"/>
                <a:gd name="T69" fmla="*/ 1160 h 2355"/>
                <a:gd name="T70" fmla="*/ 4610 w 10216"/>
                <a:gd name="T71" fmla="*/ 701 h 2355"/>
                <a:gd name="T72" fmla="*/ 4887 w 10216"/>
                <a:gd name="T73" fmla="*/ 496 h 2355"/>
                <a:gd name="T74" fmla="*/ 5235 w 10216"/>
                <a:gd name="T75" fmla="*/ 498 h 2355"/>
                <a:gd name="T76" fmla="*/ 5473 w 10216"/>
                <a:gd name="T77" fmla="*/ 671 h 2355"/>
                <a:gd name="T78" fmla="*/ 4290 w 10216"/>
                <a:gd name="T79" fmla="*/ 0 h 2355"/>
                <a:gd name="T80" fmla="*/ 2930 w 10216"/>
                <a:gd name="T81" fmla="*/ 792 h 2355"/>
                <a:gd name="T82" fmla="*/ 2779 w 10216"/>
                <a:gd name="T83" fmla="*/ 1009 h 2355"/>
                <a:gd name="T84" fmla="*/ 3362 w 10216"/>
                <a:gd name="T85" fmla="*/ 868 h 2355"/>
                <a:gd name="T86" fmla="*/ 3140 w 10216"/>
                <a:gd name="T87" fmla="*/ 755 h 2355"/>
                <a:gd name="T88" fmla="*/ 2479 w 10216"/>
                <a:gd name="T89" fmla="*/ 861 h 2355"/>
                <a:gd name="T90" fmla="*/ 2707 w 10216"/>
                <a:gd name="T91" fmla="*/ 587 h 2355"/>
                <a:gd name="T92" fmla="*/ 3025 w 10216"/>
                <a:gd name="T93" fmla="*/ 474 h 2355"/>
                <a:gd name="T94" fmla="*/ 3427 w 10216"/>
                <a:gd name="T95" fmla="*/ 551 h 2355"/>
                <a:gd name="T96" fmla="*/ 3637 w 10216"/>
                <a:gd name="T97" fmla="*/ 748 h 2355"/>
                <a:gd name="T98" fmla="*/ 3759 w 10216"/>
                <a:gd name="T99" fmla="*/ 1153 h 2355"/>
                <a:gd name="T100" fmla="*/ 2833 w 10216"/>
                <a:gd name="T101" fmla="*/ 1414 h 2355"/>
                <a:gd name="T102" fmla="*/ 3042 w 10216"/>
                <a:gd name="T103" fmla="*/ 1556 h 2355"/>
                <a:gd name="T104" fmla="*/ 3434 w 10216"/>
                <a:gd name="T105" fmla="*/ 1496 h 2355"/>
                <a:gd name="T106" fmla="*/ 3348 w 10216"/>
                <a:gd name="T107" fmla="*/ 1827 h 2355"/>
                <a:gd name="T108" fmla="*/ 2975 w 10216"/>
                <a:gd name="T109" fmla="*/ 1841 h 2355"/>
                <a:gd name="T110" fmla="*/ 2641 w 10216"/>
                <a:gd name="T111" fmla="*/ 1688 h 2355"/>
                <a:gd name="T112" fmla="*/ 2456 w 10216"/>
                <a:gd name="T113" fmla="*/ 1414 h 2355"/>
                <a:gd name="T114" fmla="*/ 1411 w 10216"/>
                <a:gd name="T115" fmla="*/ 1195 h 2355"/>
                <a:gd name="T116" fmla="*/ 754 w 10216"/>
                <a:gd name="T117" fmla="*/ 1315 h 2355"/>
                <a:gd name="T118" fmla="*/ 2243 w 10216"/>
                <a:gd name="T119" fmla="*/ 910 h 2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216" h="2355">
                  <a:moveTo>
                    <a:pt x="9555" y="753"/>
                  </a:moveTo>
                  <a:lnTo>
                    <a:pt x="9515" y="755"/>
                  </a:lnTo>
                  <a:lnTo>
                    <a:pt x="9479" y="760"/>
                  </a:lnTo>
                  <a:lnTo>
                    <a:pt x="9446" y="768"/>
                  </a:lnTo>
                  <a:lnTo>
                    <a:pt x="9414" y="779"/>
                  </a:lnTo>
                  <a:lnTo>
                    <a:pt x="9387" y="792"/>
                  </a:lnTo>
                  <a:lnTo>
                    <a:pt x="9362" y="808"/>
                  </a:lnTo>
                  <a:lnTo>
                    <a:pt x="9338" y="825"/>
                  </a:lnTo>
                  <a:lnTo>
                    <a:pt x="9317" y="845"/>
                  </a:lnTo>
                  <a:lnTo>
                    <a:pt x="9299" y="865"/>
                  </a:lnTo>
                  <a:lnTo>
                    <a:pt x="9282" y="888"/>
                  </a:lnTo>
                  <a:lnTo>
                    <a:pt x="9257" y="935"/>
                  </a:lnTo>
                  <a:lnTo>
                    <a:pt x="9249" y="960"/>
                  </a:lnTo>
                  <a:lnTo>
                    <a:pt x="9240" y="984"/>
                  </a:lnTo>
                  <a:lnTo>
                    <a:pt x="9236" y="1009"/>
                  </a:lnTo>
                  <a:lnTo>
                    <a:pt x="9232" y="1034"/>
                  </a:lnTo>
                  <a:lnTo>
                    <a:pt x="9882" y="1034"/>
                  </a:lnTo>
                  <a:lnTo>
                    <a:pt x="9879" y="1010"/>
                  </a:lnTo>
                  <a:lnTo>
                    <a:pt x="9874" y="986"/>
                  </a:lnTo>
                  <a:lnTo>
                    <a:pt x="9868" y="961"/>
                  </a:lnTo>
                  <a:lnTo>
                    <a:pt x="9858" y="937"/>
                  </a:lnTo>
                  <a:lnTo>
                    <a:pt x="9848" y="913"/>
                  </a:lnTo>
                  <a:lnTo>
                    <a:pt x="9834" y="891"/>
                  </a:lnTo>
                  <a:lnTo>
                    <a:pt x="9819" y="868"/>
                  </a:lnTo>
                  <a:lnTo>
                    <a:pt x="9800" y="846"/>
                  </a:lnTo>
                  <a:lnTo>
                    <a:pt x="9779" y="827"/>
                  </a:lnTo>
                  <a:lnTo>
                    <a:pt x="9756" y="809"/>
                  </a:lnTo>
                  <a:lnTo>
                    <a:pt x="9730" y="794"/>
                  </a:lnTo>
                  <a:lnTo>
                    <a:pt x="9701" y="779"/>
                  </a:lnTo>
                  <a:lnTo>
                    <a:pt x="9686" y="773"/>
                  </a:lnTo>
                  <a:lnTo>
                    <a:pt x="9669" y="768"/>
                  </a:lnTo>
                  <a:lnTo>
                    <a:pt x="9634" y="760"/>
                  </a:lnTo>
                  <a:lnTo>
                    <a:pt x="9596" y="755"/>
                  </a:lnTo>
                  <a:lnTo>
                    <a:pt x="9555" y="753"/>
                  </a:lnTo>
                  <a:close/>
                  <a:moveTo>
                    <a:pt x="8871" y="1160"/>
                  </a:moveTo>
                  <a:lnTo>
                    <a:pt x="8872" y="1124"/>
                  </a:lnTo>
                  <a:lnTo>
                    <a:pt x="8875" y="1090"/>
                  </a:lnTo>
                  <a:lnTo>
                    <a:pt x="8884" y="1020"/>
                  </a:lnTo>
                  <a:lnTo>
                    <a:pt x="8900" y="954"/>
                  </a:lnTo>
                  <a:lnTo>
                    <a:pt x="8911" y="922"/>
                  </a:lnTo>
                  <a:lnTo>
                    <a:pt x="8923" y="891"/>
                  </a:lnTo>
                  <a:lnTo>
                    <a:pt x="8935" y="861"/>
                  </a:lnTo>
                  <a:lnTo>
                    <a:pt x="8949" y="831"/>
                  </a:lnTo>
                  <a:lnTo>
                    <a:pt x="8983" y="773"/>
                  </a:lnTo>
                  <a:lnTo>
                    <a:pt x="9001" y="747"/>
                  </a:lnTo>
                  <a:lnTo>
                    <a:pt x="9021" y="720"/>
                  </a:lnTo>
                  <a:lnTo>
                    <a:pt x="9041" y="695"/>
                  </a:lnTo>
                  <a:lnTo>
                    <a:pt x="9063" y="671"/>
                  </a:lnTo>
                  <a:lnTo>
                    <a:pt x="9111" y="627"/>
                  </a:lnTo>
                  <a:lnTo>
                    <a:pt x="9136" y="607"/>
                  </a:lnTo>
                  <a:lnTo>
                    <a:pt x="9162" y="587"/>
                  </a:lnTo>
                  <a:lnTo>
                    <a:pt x="9219" y="553"/>
                  </a:lnTo>
                  <a:lnTo>
                    <a:pt x="9249" y="537"/>
                  </a:lnTo>
                  <a:lnTo>
                    <a:pt x="9279" y="524"/>
                  </a:lnTo>
                  <a:lnTo>
                    <a:pt x="9311" y="512"/>
                  </a:lnTo>
                  <a:lnTo>
                    <a:pt x="9344" y="500"/>
                  </a:lnTo>
                  <a:lnTo>
                    <a:pt x="9376" y="492"/>
                  </a:lnTo>
                  <a:lnTo>
                    <a:pt x="9411" y="483"/>
                  </a:lnTo>
                  <a:lnTo>
                    <a:pt x="9446" y="477"/>
                  </a:lnTo>
                  <a:lnTo>
                    <a:pt x="9480" y="474"/>
                  </a:lnTo>
                  <a:lnTo>
                    <a:pt x="9555" y="470"/>
                  </a:lnTo>
                  <a:lnTo>
                    <a:pt x="9627" y="472"/>
                  </a:lnTo>
                  <a:lnTo>
                    <a:pt x="9696" y="483"/>
                  </a:lnTo>
                  <a:lnTo>
                    <a:pt x="9730" y="490"/>
                  </a:lnTo>
                  <a:lnTo>
                    <a:pt x="9762" y="500"/>
                  </a:lnTo>
                  <a:lnTo>
                    <a:pt x="9794" y="511"/>
                  </a:lnTo>
                  <a:lnTo>
                    <a:pt x="9825" y="523"/>
                  </a:lnTo>
                  <a:lnTo>
                    <a:pt x="9855" y="536"/>
                  </a:lnTo>
                  <a:lnTo>
                    <a:pt x="9884" y="551"/>
                  </a:lnTo>
                  <a:lnTo>
                    <a:pt x="9911" y="567"/>
                  </a:lnTo>
                  <a:lnTo>
                    <a:pt x="9938" y="585"/>
                  </a:lnTo>
                  <a:lnTo>
                    <a:pt x="9963" y="604"/>
                  </a:lnTo>
                  <a:lnTo>
                    <a:pt x="9988" y="626"/>
                  </a:lnTo>
                  <a:lnTo>
                    <a:pt x="10011" y="647"/>
                  </a:lnTo>
                  <a:lnTo>
                    <a:pt x="10034" y="670"/>
                  </a:lnTo>
                  <a:lnTo>
                    <a:pt x="10055" y="695"/>
                  </a:lnTo>
                  <a:lnTo>
                    <a:pt x="10074" y="720"/>
                  </a:lnTo>
                  <a:lnTo>
                    <a:pt x="10094" y="748"/>
                  </a:lnTo>
                  <a:lnTo>
                    <a:pt x="10110" y="776"/>
                  </a:lnTo>
                  <a:lnTo>
                    <a:pt x="10127" y="804"/>
                  </a:lnTo>
                  <a:lnTo>
                    <a:pt x="10142" y="835"/>
                  </a:lnTo>
                  <a:lnTo>
                    <a:pt x="10168" y="899"/>
                  </a:lnTo>
                  <a:lnTo>
                    <a:pt x="10188" y="967"/>
                  </a:lnTo>
                  <a:lnTo>
                    <a:pt x="10197" y="1002"/>
                  </a:lnTo>
                  <a:lnTo>
                    <a:pt x="10203" y="1038"/>
                  </a:lnTo>
                  <a:lnTo>
                    <a:pt x="10212" y="1113"/>
                  </a:lnTo>
                  <a:lnTo>
                    <a:pt x="10215" y="1153"/>
                  </a:lnTo>
                  <a:lnTo>
                    <a:pt x="10216" y="1193"/>
                  </a:lnTo>
                  <a:lnTo>
                    <a:pt x="10216" y="1274"/>
                  </a:lnTo>
                  <a:lnTo>
                    <a:pt x="9725" y="1274"/>
                  </a:lnTo>
                  <a:lnTo>
                    <a:pt x="9234" y="1274"/>
                  </a:lnTo>
                  <a:lnTo>
                    <a:pt x="9240" y="1304"/>
                  </a:lnTo>
                  <a:lnTo>
                    <a:pt x="9249" y="1333"/>
                  </a:lnTo>
                  <a:lnTo>
                    <a:pt x="9260" y="1362"/>
                  </a:lnTo>
                  <a:lnTo>
                    <a:pt x="9273" y="1388"/>
                  </a:lnTo>
                  <a:lnTo>
                    <a:pt x="9288" y="1414"/>
                  </a:lnTo>
                  <a:lnTo>
                    <a:pt x="9306" y="1438"/>
                  </a:lnTo>
                  <a:lnTo>
                    <a:pt x="9327" y="1461"/>
                  </a:lnTo>
                  <a:lnTo>
                    <a:pt x="9350" y="1483"/>
                  </a:lnTo>
                  <a:lnTo>
                    <a:pt x="9375" y="1502"/>
                  </a:lnTo>
                  <a:lnTo>
                    <a:pt x="9402" y="1519"/>
                  </a:lnTo>
                  <a:lnTo>
                    <a:pt x="9417" y="1526"/>
                  </a:lnTo>
                  <a:lnTo>
                    <a:pt x="9432" y="1533"/>
                  </a:lnTo>
                  <a:lnTo>
                    <a:pt x="9464" y="1546"/>
                  </a:lnTo>
                  <a:lnTo>
                    <a:pt x="9498" y="1556"/>
                  </a:lnTo>
                  <a:lnTo>
                    <a:pt x="9534" y="1563"/>
                  </a:lnTo>
                  <a:lnTo>
                    <a:pt x="9574" y="1568"/>
                  </a:lnTo>
                  <a:lnTo>
                    <a:pt x="9615" y="1569"/>
                  </a:lnTo>
                  <a:lnTo>
                    <a:pt x="9658" y="1566"/>
                  </a:lnTo>
                  <a:lnTo>
                    <a:pt x="9705" y="1560"/>
                  </a:lnTo>
                  <a:lnTo>
                    <a:pt x="9752" y="1550"/>
                  </a:lnTo>
                  <a:lnTo>
                    <a:pt x="9800" y="1535"/>
                  </a:lnTo>
                  <a:lnTo>
                    <a:pt x="9846" y="1517"/>
                  </a:lnTo>
                  <a:lnTo>
                    <a:pt x="9890" y="1496"/>
                  </a:lnTo>
                  <a:lnTo>
                    <a:pt x="9929" y="1469"/>
                  </a:lnTo>
                  <a:lnTo>
                    <a:pt x="9964" y="1441"/>
                  </a:lnTo>
                  <a:lnTo>
                    <a:pt x="10120" y="1671"/>
                  </a:lnTo>
                  <a:lnTo>
                    <a:pt x="10095" y="1692"/>
                  </a:lnTo>
                  <a:lnTo>
                    <a:pt x="10067" y="1713"/>
                  </a:lnTo>
                  <a:lnTo>
                    <a:pt x="10008" y="1750"/>
                  </a:lnTo>
                  <a:lnTo>
                    <a:pt x="9945" y="1781"/>
                  </a:lnTo>
                  <a:lnTo>
                    <a:pt x="9875" y="1806"/>
                  </a:lnTo>
                  <a:lnTo>
                    <a:pt x="9803" y="1827"/>
                  </a:lnTo>
                  <a:lnTo>
                    <a:pt x="9767" y="1835"/>
                  </a:lnTo>
                  <a:lnTo>
                    <a:pt x="9729" y="1841"/>
                  </a:lnTo>
                  <a:lnTo>
                    <a:pt x="9692" y="1847"/>
                  </a:lnTo>
                  <a:lnTo>
                    <a:pt x="9653" y="1850"/>
                  </a:lnTo>
                  <a:lnTo>
                    <a:pt x="9615" y="1852"/>
                  </a:lnTo>
                  <a:lnTo>
                    <a:pt x="9576" y="1853"/>
                  </a:lnTo>
                  <a:lnTo>
                    <a:pt x="9502" y="1849"/>
                  </a:lnTo>
                  <a:lnTo>
                    <a:pt x="9466" y="1846"/>
                  </a:lnTo>
                  <a:lnTo>
                    <a:pt x="9430" y="1841"/>
                  </a:lnTo>
                  <a:lnTo>
                    <a:pt x="9396" y="1834"/>
                  </a:lnTo>
                  <a:lnTo>
                    <a:pt x="9362" y="1825"/>
                  </a:lnTo>
                  <a:lnTo>
                    <a:pt x="9329" y="1816"/>
                  </a:lnTo>
                  <a:lnTo>
                    <a:pt x="9297" y="1804"/>
                  </a:lnTo>
                  <a:lnTo>
                    <a:pt x="9234" y="1777"/>
                  </a:lnTo>
                  <a:lnTo>
                    <a:pt x="9206" y="1762"/>
                  </a:lnTo>
                  <a:lnTo>
                    <a:pt x="9177" y="1745"/>
                  </a:lnTo>
                  <a:lnTo>
                    <a:pt x="9123" y="1708"/>
                  </a:lnTo>
                  <a:lnTo>
                    <a:pt x="9098" y="1688"/>
                  </a:lnTo>
                  <a:lnTo>
                    <a:pt x="9074" y="1665"/>
                  </a:lnTo>
                  <a:lnTo>
                    <a:pt x="9050" y="1642"/>
                  </a:lnTo>
                  <a:lnTo>
                    <a:pt x="9028" y="1617"/>
                  </a:lnTo>
                  <a:lnTo>
                    <a:pt x="9008" y="1592"/>
                  </a:lnTo>
                  <a:lnTo>
                    <a:pt x="8989" y="1565"/>
                  </a:lnTo>
                  <a:lnTo>
                    <a:pt x="8954" y="1508"/>
                  </a:lnTo>
                  <a:lnTo>
                    <a:pt x="8939" y="1478"/>
                  </a:lnTo>
                  <a:lnTo>
                    <a:pt x="8925" y="1447"/>
                  </a:lnTo>
                  <a:lnTo>
                    <a:pt x="8913" y="1414"/>
                  </a:lnTo>
                  <a:lnTo>
                    <a:pt x="8902" y="1381"/>
                  </a:lnTo>
                  <a:lnTo>
                    <a:pt x="8893" y="1346"/>
                  </a:lnTo>
                  <a:lnTo>
                    <a:pt x="8885" y="1311"/>
                  </a:lnTo>
                  <a:lnTo>
                    <a:pt x="8879" y="1275"/>
                  </a:lnTo>
                  <a:lnTo>
                    <a:pt x="8875" y="1237"/>
                  </a:lnTo>
                  <a:lnTo>
                    <a:pt x="8872" y="1199"/>
                  </a:lnTo>
                  <a:lnTo>
                    <a:pt x="8871" y="1160"/>
                  </a:lnTo>
                  <a:close/>
                  <a:moveTo>
                    <a:pt x="7628" y="2024"/>
                  </a:moveTo>
                  <a:lnTo>
                    <a:pt x="7653" y="2034"/>
                  </a:lnTo>
                  <a:lnTo>
                    <a:pt x="7682" y="2041"/>
                  </a:lnTo>
                  <a:lnTo>
                    <a:pt x="7711" y="2045"/>
                  </a:lnTo>
                  <a:lnTo>
                    <a:pt x="7737" y="2047"/>
                  </a:lnTo>
                  <a:lnTo>
                    <a:pt x="7769" y="2046"/>
                  </a:lnTo>
                  <a:lnTo>
                    <a:pt x="7799" y="2042"/>
                  </a:lnTo>
                  <a:lnTo>
                    <a:pt x="7826" y="2035"/>
                  </a:lnTo>
                  <a:lnTo>
                    <a:pt x="7851" y="2025"/>
                  </a:lnTo>
                  <a:lnTo>
                    <a:pt x="7873" y="2012"/>
                  </a:lnTo>
                  <a:lnTo>
                    <a:pt x="7891" y="1995"/>
                  </a:lnTo>
                  <a:lnTo>
                    <a:pt x="7907" y="1975"/>
                  </a:lnTo>
                  <a:lnTo>
                    <a:pt x="7921" y="1951"/>
                  </a:lnTo>
                  <a:lnTo>
                    <a:pt x="7970" y="1836"/>
                  </a:lnTo>
                  <a:lnTo>
                    <a:pt x="7702" y="1169"/>
                  </a:lnTo>
                  <a:lnTo>
                    <a:pt x="7435" y="502"/>
                  </a:lnTo>
                  <a:lnTo>
                    <a:pt x="7805" y="502"/>
                  </a:lnTo>
                  <a:lnTo>
                    <a:pt x="8150" y="1419"/>
                  </a:lnTo>
                  <a:lnTo>
                    <a:pt x="8497" y="502"/>
                  </a:lnTo>
                  <a:lnTo>
                    <a:pt x="8869" y="502"/>
                  </a:lnTo>
                  <a:lnTo>
                    <a:pt x="8558" y="1269"/>
                  </a:lnTo>
                  <a:lnTo>
                    <a:pt x="8248" y="2036"/>
                  </a:lnTo>
                  <a:lnTo>
                    <a:pt x="8229" y="2081"/>
                  </a:lnTo>
                  <a:lnTo>
                    <a:pt x="8209" y="2120"/>
                  </a:lnTo>
                  <a:lnTo>
                    <a:pt x="8186" y="2157"/>
                  </a:lnTo>
                  <a:lnTo>
                    <a:pt x="8161" y="2190"/>
                  </a:lnTo>
                  <a:lnTo>
                    <a:pt x="8147" y="2204"/>
                  </a:lnTo>
                  <a:lnTo>
                    <a:pt x="8134" y="2218"/>
                  </a:lnTo>
                  <a:lnTo>
                    <a:pt x="8121" y="2232"/>
                  </a:lnTo>
                  <a:lnTo>
                    <a:pt x="8107" y="2245"/>
                  </a:lnTo>
                  <a:lnTo>
                    <a:pt x="8078" y="2268"/>
                  </a:lnTo>
                  <a:lnTo>
                    <a:pt x="8047" y="2287"/>
                  </a:lnTo>
                  <a:lnTo>
                    <a:pt x="8014" y="2303"/>
                  </a:lnTo>
                  <a:lnTo>
                    <a:pt x="7981" y="2317"/>
                  </a:lnTo>
                  <a:lnTo>
                    <a:pt x="7945" y="2329"/>
                  </a:lnTo>
                  <a:lnTo>
                    <a:pt x="7909" y="2338"/>
                  </a:lnTo>
                  <a:lnTo>
                    <a:pt x="7870" y="2344"/>
                  </a:lnTo>
                  <a:lnTo>
                    <a:pt x="7831" y="2350"/>
                  </a:lnTo>
                  <a:lnTo>
                    <a:pt x="7790" y="2354"/>
                  </a:lnTo>
                  <a:lnTo>
                    <a:pt x="7749" y="2355"/>
                  </a:lnTo>
                  <a:lnTo>
                    <a:pt x="7712" y="2354"/>
                  </a:lnTo>
                  <a:lnTo>
                    <a:pt x="7665" y="2349"/>
                  </a:lnTo>
                  <a:lnTo>
                    <a:pt x="7641" y="2347"/>
                  </a:lnTo>
                  <a:lnTo>
                    <a:pt x="7617" y="2342"/>
                  </a:lnTo>
                  <a:lnTo>
                    <a:pt x="7579" y="2333"/>
                  </a:lnTo>
                  <a:lnTo>
                    <a:pt x="7628" y="2024"/>
                  </a:lnTo>
                  <a:close/>
                  <a:moveTo>
                    <a:pt x="6106" y="1821"/>
                  </a:moveTo>
                  <a:lnTo>
                    <a:pt x="6106" y="910"/>
                  </a:lnTo>
                  <a:lnTo>
                    <a:pt x="6106" y="0"/>
                  </a:lnTo>
                  <a:lnTo>
                    <a:pt x="6751" y="0"/>
                  </a:lnTo>
                  <a:lnTo>
                    <a:pt x="7396" y="0"/>
                  </a:lnTo>
                  <a:lnTo>
                    <a:pt x="7396" y="342"/>
                  </a:lnTo>
                  <a:lnTo>
                    <a:pt x="6494" y="342"/>
                  </a:lnTo>
                  <a:lnTo>
                    <a:pt x="6494" y="723"/>
                  </a:lnTo>
                  <a:lnTo>
                    <a:pt x="7377" y="723"/>
                  </a:lnTo>
                  <a:lnTo>
                    <a:pt x="7377" y="1064"/>
                  </a:lnTo>
                  <a:lnTo>
                    <a:pt x="6494" y="1064"/>
                  </a:lnTo>
                  <a:lnTo>
                    <a:pt x="6494" y="1479"/>
                  </a:lnTo>
                  <a:lnTo>
                    <a:pt x="7396" y="1479"/>
                  </a:lnTo>
                  <a:lnTo>
                    <a:pt x="7396" y="1821"/>
                  </a:lnTo>
                  <a:lnTo>
                    <a:pt x="6751" y="1821"/>
                  </a:lnTo>
                  <a:lnTo>
                    <a:pt x="6106" y="1821"/>
                  </a:lnTo>
                  <a:close/>
                  <a:moveTo>
                    <a:pt x="5473" y="1395"/>
                  </a:moveTo>
                  <a:lnTo>
                    <a:pt x="5473" y="928"/>
                  </a:lnTo>
                  <a:lnTo>
                    <a:pt x="5448" y="897"/>
                  </a:lnTo>
                  <a:lnTo>
                    <a:pt x="5418" y="868"/>
                  </a:lnTo>
                  <a:lnTo>
                    <a:pt x="5401" y="855"/>
                  </a:lnTo>
                  <a:lnTo>
                    <a:pt x="5383" y="843"/>
                  </a:lnTo>
                  <a:lnTo>
                    <a:pt x="5365" y="831"/>
                  </a:lnTo>
                  <a:lnTo>
                    <a:pt x="5346" y="820"/>
                  </a:lnTo>
                  <a:lnTo>
                    <a:pt x="5325" y="810"/>
                  </a:lnTo>
                  <a:lnTo>
                    <a:pt x="5305" y="802"/>
                  </a:lnTo>
                  <a:lnTo>
                    <a:pt x="5262" y="789"/>
                  </a:lnTo>
                  <a:lnTo>
                    <a:pt x="5218" y="780"/>
                  </a:lnTo>
                  <a:lnTo>
                    <a:pt x="5197" y="779"/>
                  </a:lnTo>
                  <a:lnTo>
                    <a:pt x="5175" y="778"/>
                  </a:lnTo>
                  <a:lnTo>
                    <a:pt x="5138" y="779"/>
                  </a:lnTo>
                  <a:lnTo>
                    <a:pt x="5103" y="785"/>
                  </a:lnTo>
                  <a:lnTo>
                    <a:pt x="5070" y="794"/>
                  </a:lnTo>
                  <a:lnTo>
                    <a:pt x="5038" y="806"/>
                  </a:lnTo>
                  <a:lnTo>
                    <a:pt x="5008" y="821"/>
                  </a:lnTo>
                  <a:lnTo>
                    <a:pt x="4981" y="839"/>
                  </a:lnTo>
                  <a:lnTo>
                    <a:pt x="4956" y="861"/>
                  </a:lnTo>
                  <a:lnTo>
                    <a:pt x="4932" y="883"/>
                  </a:lnTo>
                  <a:lnTo>
                    <a:pt x="4911" y="911"/>
                  </a:lnTo>
                  <a:lnTo>
                    <a:pt x="4892" y="940"/>
                  </a:lnTo>
                  <a:lnTo>
                    <a:pt x="4876" y="971"/>
                  </a:lnTo>
                  <a:lnTo>
                    <a:pt x="4863" y="1004"/>
                  </a:lnTo>
                  <a:lnTo>
                    <a:pt x="4852" y="1040"/>
                  </a:lnTo>
                  <a:lnTo>
                    <a:pt x="4849" y="1060"/>
                  </a:lnTo>
                  <a:lnTo>
                    <a:pt x="4845" y="1079"/>
                  </a:lnTo>
                  <a:lnTo>
                    <a:pt x="4840" y="1118"/>
                  </a:lnTo>
                  <a:lnTo>
                    <a:pt x="4839" y="1160"/>
                  </a:lnTo>
                  <a:lnTo>
                    <a:pt x="4840" y="1202"/>
                  </a:lnTo>
                  <a:lnTo>
                    <a:pt x="4845" y="1242"/>
                  </a:lnTo>
                  <a:lnTo>
                    <a:pt x="4852" y="1280"/>
                  </a:lnTo>
                  <a:lnTo>
                    <a:pt x="4863" y="1317"/>
                  </a:lnTo>
                  <a:lnTo>
                    <a:pt x="4876" y="1351"/>
                  </a:lnTo>
                  <a:lnTo>
                    <a:pt x="4892" y="1382"/>
                  </a:lnTo>
                  <a:lnTo>
                    <a:pt x="4911" y="1412"/>
                  </a:lnTo>
                  <a:lnTo>
                    <a:pt x="4932" y="1438"/>
                  </a:lnTo>
                  <a:lnTo>
                    <a:pt x="4956" y="1462"/>
                  </a:lnTo>
                  <a:lnTo>
                    <a:pt x="4981" y="1484"/>
                  </a:lnTo>
                  <a:lnTo>
                    <a:pt x="5008" y="1502"/>
                  </a:lnTo>
                  <a:lnTo>
                    <a:pt x="5038" y="1516"/>
                  </a:lnTo>
                  <a:lnTo>
                    <a:pt x="5070" y="1529"/>
                  </a:lnTo>
                  <a:lnTo>
                    <a:pt x="5103" y="1538"/>
                  </a:lnTo>
                  <a:lnTo>
                    <a:pt x="5138" y="1543"/>
                  </a:lnTo>
                  <a:lnTo>
                    <a:pt x="5175" y="1545"/>
                  </a:lnTo>
                  <a:lnTo>
                    <a:pt x="5218" y="1541"/>
                  </a:lnTo>
                  <a:lnTo>
                    <a:pt x="5262" y="1533"/>
                  </a:lnTo>
                  <a:lnTo>
                    <a:pt x="5305" y="1520"/>
                  </a:lnTo>
                  <a:lnTo>
                    <a:pt x="5325" y="1511"/>
                  </a:lnTo>
                  <a:lnTo>
                    <a:pt x="5346" y="1502"/>
                  </a:lnTo>
                  <a:lnTo>
                    <a:pt x="5383" y="1480"/>
                  </a:lnTo>
                  <a:lnTo>
                    <a:pt x="5418" y="1455"/>
                  </a:lnTo>
                  <a:lnTo>
                    <a:pt x="5448" y="1426"/>
                  </a:lnTo>
                  <a:lnTo>
                    <a:pt x="5461" y="1411"/>
                  </a:lnTo>
                  <a:lnTo>
                    <a:pt x="5473" y="1395"/>
                  </a:lnTo>
                  <a:close/>
                  <a:moveTo>
                    <a:pt x="5473" y="1821"/>
                  </a:moveTo>
                  <a:lnTo>
                    <a:pt x="5473" y="1652"/>
                  </a:lnTo>
                  <a:lnTo>
                    <a:pt x="5452" y="1674"/>
                  </a:lnTo>
                  <a:lnTo>
                    <a:pt x="5432" y="1697"/>
                  </a:lnTo>
                  <a:lnTo>
                    <a:pt x="5388" y="1738"/>
                  </a:lnTo>
                  <a:lnTo>
                    <a:pt x="5341" y="1773"/>
                  </a:lnTo>
                  <a:lnTo>
                    <a:pt x="5316" y="1787"/>
                  </a:lnTo>
                  <a:lnTo>
                    <a:pt x="5290" y="1801"/>
                  </a:lnTo>
                  <a:lnTo>
                    <a:pt x="5238" y="1824"/>
                  </a:lnTo>
                  <a:lnTo>
                    <a:pt x="5182" y="1840"/>
                  </a:lnTo>
                  <a:lnTo>
                    <a:pt x="5154" y="1846"/>
                  </a:lnTo>
                  <a:lnTo>
                    <a:pt x="5125" y="1849"/>
                  </a:lnTo>
                  <a:lnTo>
                    <a:pt x="5066" y="1853"/>
                  </a:lnTo>
                  <a:lnTo>
                    <a:pt x="5005" y="1850"/>
                  </a:lnTo>
                  <a:lnTo>
                    <a:pt x="4946" y="1841"/>
                  </a:lnTo>
                  <a:lnTo>
                    <a:pt x="4917" y="1835"/>
                  </a:lnTo>
                  <a:lnTo>
                    <a:pt x="4888" y="1827"/>
                  </a:lnTo>
                  <a:lnTo>
                    <a:pt x="4861" y="1817"/>
                  </a:lnTo>
                  <a:lnTo>
                    <a:pt x="4834" y="1807"/>
                  </a:lnTo>
                  <a:lnTo>
                    <a:pt x="4809" y="1794"/>
                  </a:lnTo>
                  <a:lnTo>
                    <a:pt x="4783" y="1781"/>
                  </a:lnTo>
                  <a:lnTo>
                    <a:pt x="4735" y="1750"/>
                  </a:lnTo>
                  <a:lnTo>
                    <a:pt x="4712" y="1733"/>
                  </a:lnTo>
                  <a:lnTo>
                    <a:pt x="4690" y="1714"/>
                  </a:lnTo>
                  <a:lnTo>
                    <a:pt x="4669" y="1694"/>
                  </a:lnTo>
                  <a:lnTo>
                    <a:pt x="4650" y="1672"/>
                  </a:lnTo>
                  <a:lnTo>
                    <a:pt x="4630" y="1649"/>
                  </a:lnTo>
                  <a:lnTo>
                    <a:pt x="4611" y="1625"/>
                  </a:lnTo>
                  <a:lnTo>
                    <a:pt x="4579" y="1574"/>
                  </a:lnTo>
                  <a:lnTo>
                    <a:pt x="4563" y="1546"/>
                  </a:lnTo>
                  <a:lnTo>
                    <a:pt x="4550" y="1516"/>
                  </a:lnTo>
                  <a:lnTo>
                    <a:pt x="4526" y="1455"/>
                  </a:lnTo>
                  <a:lnTo>
                    <a:pt x="4507" y="1388"/>
                  </a:lnTo>
                  <a:lnTo>
                    <a:pt x="4499" y="1353"/>
                  </a:lnTo>
                  <a:lnTo>
                    <a:pt x="4493" y="1316"/>
                  </a:lnTo>
                  <a:lnTo>
                    <a:pt x="4488" y="1279"/>
                  </a:lnTo>
                  <a:lnTo>
                    <a:pt x="4484" y="1241"/>
                  </a:lnTo>
                  <a:lnTo>
                    <a:pt x="4482" y="1201"/>
                  </a:lnTo>
                  <a:lnTo>
                    <a:pt x="4481" y="1160"/>
                  </a:lnTo>
                  <a:lnTo>
                    <a:pt x="4484" y="1081"/>
                  </a:lnTo>
                  <a:lnTo>
                    <a:pt x="4493" y="1007"/>
                  </a:lnTo>
                  <a:lnTo>
                    <a:pt x="4499" y="972"/>
                  </a:lnTo>
                  <a:lnTo>
                    <a:pt x="4506" y="937"/>
                  </a:lnTo>
                  <a:lnTo>
                    <a:pt x="4525" y="871"/>
                  </a:lnTo>
                  <a:lnTo>
                    <a:pt x="4549" y="810"/>
                  </a:lnTo>
                  <a:lnTo>
                    <a:pt x="4562" y="782"/>
                  </a:lnTo>
                  <a:lnTo>
                    <a:pt x="4578" y="753"/>
                  </a:lnTo>
                  <a:lnTo>
                    <a:pt x="4610" y="701"/>
                  </a:lnTo>
                  <a:lnTo>
                    <a:pt x="4628" y="677"/>
                  </a:lnTo>
                  <a:lnTo>
                    <a:pt x="4647" y="655"/>
                  </a:lnTo>
                  <a:lnTo>
                    <a:pt x="4688" y="611"/>
                  </a:lnTo>
                  <a:lnTo>
                    <a:pt x="4732" y="575"/>
                  </a:lnTo>
                  <a:lnTo>
                    <a:pt x="4756" y="559"/>
                  </a:lnTo>
                  <a:lnTo>
                    <a:pt x="4780" y="543"/>
                  </a:lnTo>
                  <a:lnTo>
                    <a:pt x="4832" y="517"/>
                  </a:lnTo>
                  <a:lnTo>
                    <a:pt x="4860" y="506"/>
                  </a:lnTo>
                  <a:lnTo>
                    <a:pt x="4887" y="496"/>
                  </a:lnTo>
                  <a:lnTo>
                    <a:pt x="4915" y="488"/>
                  </a:lnTo>
                  <a:lnTo>
                    <a:pt x="4944" y="482"/>
                  </a:lnTo>
                  <a:lnTo>
                    <a:pt x="5004" y="472"/>
                  </a:lnTo>
                  <a:lnTo>
                    <a:pt x="5066" y="470"/>
                  </a:lnTo>
                  <a:lnTo>
                    <a:pt x="5124" y="472"/>
                  </a:lnTo>
                  <a:lnTo>
                    <a:pt x="5152" y="476"/>
                  </a:lnTo>
                  <a:lnTo>
                    <a:pt x="5180" y="482"/>
                  </a:lnTo>
                  <a:lnTo>
                    <a:pt x="5208" y="489"/>
                  </a:lnTo>
                  <a:lnTo>
                    <a:pt x="5235" y="498"/>
                  </a:lnTo>
                  <a:lnTo>
                    <a:pt x="5263" y="507"/>
                  </a:lnTo>
                  <a:lnTo>
                    <a:pt x="5288" y="519"/>
                  </a:lnTo>
                  <a:lnTo>
                    <a:pt x="5314" y="532"/>
                  </a:lnTo>
                  <a:lnTo>
                    <a:pt x="5340" y="548"/>
                  </a:lnTo>
                  <a:lnTo>
                    <a:pt x="5364" y="565"/>
                  </a:lnTo>
                  <a:lnTo>
                    <a:pt x="5388" y="583"/>
                  </a:lnTo>
                  <a:lnTo>
                    <a:pt x="5432" y="623"/>
                  </a:lnTo>
                  <a:lnTo>
                    <a:pt x="5452" y="646"/>
                  </a:lnTo>
                  <a:lnTo>
                    <a:pt x="5473" y="671"/>
                  </a:lnTo>
                  <a:lnTo>
                    <a:pt x="5473" y="0"/>
                  </a:lnTo>
                  <a:lnTo>
                    <a:pt x="5822" y="0"/>
                  </a:lnTo>
                  <a:lnTo>
                    <a:pt x="5822" y="910"/>
                  </a:lnTo>
                  <a:lnTo>
                    <a:pt x="5822" y="1821"/>
                  </a:lnTo>
                  <a:lnTo>
                    <a:pt x="5473" y="1821"/>
                  </a:lnTo>
                  <a:close/>
                  <a:moveTo>
                    <a:pt x="3943" y="1821"/>
                  </a:moveTo>
                  <a:lnTo>
                    <a:pt x="3943" y="910"/>
                  </a:lnTo>
                  <a:lnTo>
                    <a:pt x="3943" y="0"/>
                  </a:lnTo>
                  <a:lnTo>
                    <a:pt x="4290" y="0"/>
                  </a:lnTo>
                  <a:lnTo>
                    <a:pt x="4290" y="910"/>
                  </a:lnTo>
                  <a:lnTo>
                    <a:pt x="4290" y="1821"/>
                  </a:lnTo>
                  <a:lnTo>
                    <a:pt x="3943" y="1821"/>
                  </a:lnTo>
                  <a:close/>
                  <a:moveTo>
                    <a:pt x="3098" y="753"/>
                  </a:moveTo>
                  <a:lnTo>
                    <a:pt x="3060" y="755"/>
                  </a:lnTo>
                  <a:lnTo>
                    <a:pt x="3023" y="760"/>
                  </a:lnTo>
                  <a:lnTo>
                    <a:pt x="2990" y="768"/>
                  </a:lnTo>
                  <a:lnTo>
                    <a:pt x="2959" y="779"/>
                  </a:lnTo>
                  <a:lnTo>
                    <a:pt x="2930" y="792"/>
                  </a:lnTo>
                  <a:lnTo>
                    <a:pt x="2905" y="808"/>
                  </a:lnTo>
                  <a:lnTo>
                    <a:pt x="2882" y="825"/>
                  </a:lnTo>
                  <a:lnTo>
                    <a:pt x="2862" y="845"/>
                  </a:lnTo>
                  <a:lnTo>
                    <a:pt x="2843" y="865"/>
                  </a:lnTo>
                  <a:lnTo>
                    <a:pt x="2827" y="888"/>
                  </a:lnTo>
                  <a:lnTo>
                    <a:pt x="2802" y="935"/>
                  </a:lnTo>
                  <a:lnTo>
                    <a:pt x="2792" y="960"/>
                  </a:lnTo>
                  <a:lnTo>
                    <a:pt x="2785" y="984"/>
                  </a:lnTo>
                  <a:lnTo>
                    <a:pt x="2779" y="1009"/>
                  </a:lnTo>
                  <a:lnTo>
                    <a:pt x="2775" y="1034"/>
                  </a:lnTo>
                  <a:lnTo>
                    <a:pt x="3426" y="1034"/>
                  </a:lnTo>
                  <a:lnTo>
                    <a:pt x="3423" y="1010"/>
                  </a:lnTo>
                  <a:lnTo>
                    <a:pt x="3419" y="986"/>
                  </a:lnTo>
                  <a:lnTo>
                    <a:pt x="3411" y="961"/>
                  </a:lnTo>
                  <a:lnTo>
                    <a:pt x="3403" y="937"/>
                  </a:lnTo>
                  <a:lnTo>
                    <a:pt x="3391" y="913"/>
                  </a:lnTo>
                  <a:lnTo>
                    <a:pt x="3378" y="891"/>
                  </a:lnTo>
                  <a:lnTo>
                    <a:pt x="3362" y="868"/>
                  </a:lnTo>
                  <a:lnTo>
                    <a:pt x="3344" y="846"/>
                  </a:lnTo>
                  <a:lnTo>
                    <a:pt x="3324" y="827"/>
                  </a:lnTo>
                  <a:lnTo>
                    <a:pt x="3300" y="809"/>
                  </a:lnTo>
                  <a:lnTo>
                    <a:pt x="3273" y="794"/>
                  </a:lnTo>
                  <a:lnTo>
                    <a:pt x="3245" y="779"/>
                  </a:lnTo>
                  <a:lnTo>
                    <a:pt x="3229" y="773"/>
                  </a:lnTo>
                  <a:lnTo>
                    <a:pt x="3213" y="768"/>
                  </a:lnTo>
                  <a:lnTo>
                    <a:pt x="3177" y="760"/>
                  </a:lnTo>
                  <a:lnTo>
                    <a:pt x="3140" y="755"/>
                  </a:lnTo>
                  <a:lnTo>
                    <a:pt x="3098" y="753"/>
                  </a:lnTo>
                  <a:close/>
                  <a:moveTo>
                    <a:pt x="2415" y="1160"/>
                  </a:moveTo>
                  <a:lnTo>
                    <a:pt x="2417" y="1124"/>
                  </a:lnTo>
                  <a:lnTo>
                    <a:pt x="2419" y="1090"/>
                  </a:lnTo>
                  <a:lnTo>
                    <a:pt x="2429" y="1020"/>
                  </a:lnTo>
                  <a:lnTo>
                    <a:pt x="2444" y="954"/>
                  </a:lnTo>
                  <a:lnTo>
                    <a:pt x="2454" y="922"/>
                  </a:lnTo>
                  <a:lnTo>
                    <a:pt x="2466" y="891"/>
                  </a:lnTo>
                  <a:lnTo>
                    <a:pt x="2479" y="861"/>
                  </a:lnTo>
                  <a:lnTo>
                    <a:pt x="2493" y="831"/>
                  </a:lnTo>
                  <a:lnTo>
                    <a:pt x="2526" y="773"/>
                  </a:lnTo>
                  <a:lnTo>
                    <a:pt x="2545" y="747"/>
                  </a:lnTo>
                  <a:lnTo>
                    <a:pt x="2564" y="720"/>
                  </a:lnTo>
                  <a:lnTo>
                    <a:pt x="2585" y="695"/>
                  </a:lnTo>
                  <a:lnTo>
                    <a:pt x="2607" y="671"/>
                  </a:lnTo>
                  <a:lnTo>
                    <a:pt x="2655" y="627"/>
                  </a:lnTo>
                  <a:lnTo>
                    <a:pt x="2681" y="607"/>
                  </a:lnTo>
                  <a:lnTo>
                    <a:pt x="2707" y="587"/>
                  </a:lnTo>
                  <a:lnTo>
                    <a:pt x="2763" y="553"/>
                  </a:lnTo>
                  <a:lnTo>
                    <a:pt x="2792" y="537"/>
                  </a:lnTo>
                  <a:lnTo>
                    <a:pt x="2823" y="524"/>
                  </a:lnTo>
                  <a:lnTo>
                    <a:pt x="2855" y="512"/>
                  </a:lnTo>
                  <a:lnTo>
                    <a:pt x="2887" y="500"/>
                  </a:lnTo>
                  <a:lnTo>
                    <a:pt x="2921" y="492"/>
                  </a:lnTo>
                  <a:lnTo>
                    <a:pt x="2954" y="483"/>
                  </a:lnTo>
                  <a:lnTo>
                    <a:pt x="2989" y="477"/>
                  </a:lnTo>
                  <a:lnTo>
                    <a:pt x="3025" y="474"/>
                  </a:lnTo>
                  <a:lnTo>
                    <a:pt x="3098" y="470"/>
                  </a:lnTo>
                  <a:lnTo>
                    <a:pt x="3171" y="472"/>
                  </a:lnTo>
                  <a:lnTo>
                    <a:pt x="3241" y="483"/>
                  </a:lnTo>
                  <a:lnTo>
                    <a:pt x="3273" y="490"/>
                  </a:lnTo>
                  <a:lnTo>
                    <a:pt x="3307" y="500"/>
                  </a:lnTo>
                  <a:lnTo>
                    <a:pt x="3338" y="511"/>
                  </a:lnTo>
                  <a:lnTo>
                    <a:pt x="3369" y="523"/>
                  </a:lnTo>
                  <a:lnTo>
                    <a:pt x="3398" y="536"/>
                  </a:lnTo>
                  <a:lnTo>
                    <a:pt x="3427" y="551"/>
                  </a:lnTo>
                  <a:lnTo>
                    <a:pt x="3455" y="567"/>
                  </a:lnTo>
                  <a:lnTo>
                    <a:pt x="3482" y="585"/>
                  </a:lnTo>
                  <a:lnTo>
                    <a:pt x="3507" y="604"/>
                  </a:lnTo>
                  <a:lnTo>
                    <a:pt x="3531" y="626"/>
                  </a:lnTo>
                  <a:lnTo>
                    <a:pt x="3555" y="647"/>
                  </a:lnTo>
                  <a:lnTo>
                    <a:pt x="3577" y="670"/>
                  </a:lnTo>
                  <a:lnTo>
                    <a:pt x="3599" y="695"/>
                  </a:lnTo>
                  <a:lnTo>
                    <a:pt x="3619" y="720"/>
                  </a:lnTo>
                  <a:lnTo>
                    <a:pt x="3637" y="748"/>
                  </a:lnTo>
                  <a:lnTo>
                    <a:pt x="3655" y="776"/>
                  </a:lnTo>
                  <a:lnTo>
                    <a:pt x="3671" y="804"/>
                  </a:lnTo>
                  <a:lnTo>
                    <a:pt x="3686" y="835"/>
                  </a:lnTo>
                  <a:lnTo>
                    <a:pt x="3713" y="899"/>
                  </a:lnTo>
                  <a:lnTo>
                    <a:pt x="3733" y="967"/>
                  </a:lnTo>
                  <a:lnTo>
                    <a:pt x="3740" y="1002"/>
                  </a:lnTo>
                  <a:lnTo>
                    <a:pt x="3747" y="1038"/>
                  </a:lnTo>
                  <a:lnTo>
                    <a:pt x="3757" y="1113"/>
                  </a:lnTo>
                  <a:lnTo>
                    <a:pt x="3759" y="1153"/>
                  </a:lnTo>
                  <a:lnTo>
                    <a:pt x="3759" y="1193"/>
                  </a:lnTo>
                  <a:lnTo>
                    <a:pt x="3759" y="1274"/>
                  </a:lnTo>
                  <a:lnTo>
                    <a:pt x="3269" y="1274"/>
                  </a:lnTo>
                  <a:lnTo>
                    <a:pt x="2779" y="1274"/>
                  </a:lnTo>
                  <a:lnTo>
                    <a:pt x="2785" y="1304"/>
                  </a:lnTo>
                  <a:lnTo>
                    <a:pt x="2793" y="1333"/>
                  </a:lnTo>
                  <a:lnTo>
                    <a:pt x="2804" y="1362"/>
                  </a:lnTo>
                  <a:lnTo>
                    <a:pt x="2817" y="1388"/>
                  </a:lnTo>
                  <a:lnTo>
                    <a:pt x="2833" y="1414"/>
                  </a:lnTo>
                  <a:lnTo>
                    <a:pt x="2851" y="1438"/>
                  </a:lnTo>
                  <a:lnTo>
                    <a:pt x="2871" y="1461"/>
                  </a:lnTo>
                  <a:lnTo>
                    <a:pt x="2894" y="1483"/>
                  </a:lnTo>
                  <a:lnTo>
                    <a:pt x="2919" y="1502"/>
                  </a:lnTo>
                  <a:lnTo>
                    <a:pt x="2946" y="1519"/>
                  </a:lnTo>
                  <a:lnTo>
                    <a:pt x="2961" y="1526"/>
                  </a:lnTo>
                  <a:lnTo>
                    <a:pt x="2976" y="1533"/>
                  </a:lnTo>
                  <a:lnTo>
                    <a:pt x="3008" y="1546"/>
                  </a:lnTo>
                  <a:lnTo>
                    <a:pt x="3042" y="1556"/>
                  </a:lnTo>
                  <a:lnTo>
                    <a:pt x="3079" y="1563"/>
                  </a:lnTo>
                  <a:lnTo>
                    <a:pt x="3117" y="1568"/>
                  </a:lnTo>
                  <a:lnTo>
                    <a:pt x="3158" y="1569"/>
                  </a:lnTo>
                  <a:lnTo>
                    <a:pt x="3203" y="1566"/>
                  </a:lnTo>
                  <a:lnTo>
                    <a:pt x="3248" y="1560"/>
                  </a:lnTo>
                  <a:lnTo>
                    <a:pt x="3296" y="1550"/>
                  </a:lnTo>
                  <a:lnTo>
                    <a:pt x="3344" y="1535"/>
                  </a:lnTo>
                  <a:lnTo>
                    <a:pt x="3390" y="1517"/>
                  </a:lnTo>
                  <a:lnTo>
                    <a:pt x="3434" y="1496"/>
                  </a:lnTo>
                  <a:lnTo>
                    <a:pt x="3474" y="1469"/>
                  </a:lnTo>
                  <a:lnTo>
                    <a:pt x="3509" y="1441"/>
                  </a:lnTo>
                  <a:lnTo>
                    <a:pt x="3663" y="1671"/>
                  </a:lnTo>
                  <a:lnTo>
                    <a:pt x="3638" y="1692"/>
                  </a:lnTo>
                  <a:lnTo>
                    <a:pt x="3612" y="1713"/>
                  </a:lnTo>
                  <a:lnTo>
                    <a:pt x="3553" y="1750"/>
                  </a:lnTo>
                  <a:lnTo>
                    <a:pt x="3488" y="1781"/>
                  </a:lnTo>
                  <a:lnTo>
                    <a:pt x="3420" y="1806"/>
                  </a:lnTo>
                  <a:lnTo>
                    <a:pt x="3348" y="1827"/>
                  </a:lnTo>
                  <a:lnTo>
                    <a:pt x="3311" y="1835"/>
                  </a:lnTo>
                  <a:lnTo>
                    <a:pt x="3273" y="1841"/>
                  </a:lnTo>
                  <a:lnTo>
                    <a:pt x="3235" y="1847"/>
                  </a:lnTo>
                  <a:lnTo>
                    <a:pt x="3197" y="1850"/>
                  </a:lnTo>
                  <a:lnTo>
                    <a:pt x="3158" y="1852"/>
                  </a:lnTo>
                  <a:lnTo>
                    <a:pt x="3120" y="1853"/>
                  </a:lnTo>
                  <a:lnTo>
                    <a:pt x="3047" y="1849"/>
                  </a:lnTo>
                  <a:lnTo>
                    <a:pt x="3011" y="1846"/>
                  </a:lnTo>
                  <a:lnTo>
                    <a:pt x="2975" y="1841"/>
                  </a:lnTo>
                  <a:lnTo>
                    <a:pt x="2940" y="1834"/>
                  </a:lnTo>
                  <a:lnTo>
                    <a:pt x="2906" y="1825"/>
                  </a:lnTo>
                  <a:lnTo>
                    <a:pt x="2873" y="1816"/>
                  </a:lnTo>
                  <a:lnTo>
                    <a:pt x="2840" y="1804"/>
                  </a:lnTo>
                  <a:lnTo>
                    <a:pt x="2779" y="1777"/>
                  </a:lnTo>
                  <a:lnTo>
                    <a:pt x="2749" y="1762"/>
                  </a:lnTo>
                  <a:lnTo>
                    <a:pt x="2720" y="1745"/>
                  </a:lnTo>
                  <a:lnTo>
                    <a:pt x="2666" y="1708"/>
                  </a:lnTo>
                  <a:lnTo>
                    <a:pt x="2641" y="1688"/>
                  </a:lnTo>
                  <a:lnTo>
                    <a:pt x="2617" y="1665"/>
                  </a:lnTo>
                  <a:lnTo>
                    <a:pt x="2594" y="1642"/>
                  </a:lnTo>
                  <a:lnTo>
                    <a:pt x="2573" y="1617"/>
                  </a:lnTo>
                  <a:lnTo>
                    <a:pt x="2552" y="1592"/>
                  </a:lnTo>
                  <a:lnTo>
                    <a:pt x="2533" y="1565"/>
                  </a:lnTo>
                  <a:lnTo>
                    <a:pt x="2498" y="1508"/>
                  </a:lnTo>
                  <a:lnTo>
                    <a:pt x="2483" y="1478"/>
                  </a:lnTo>
                  <a:lnTo>
                    <a:pt x="2469" y="1447"/>
                  </a:lnTo>
                  <a:lnTo>
                    <a:pt x="2456" y="1414"/>
                  </a:lnTo>
                  <a:lnTo>
                    <a:pt x="2445" y="1381"/>
                  </a:lnTo>
                  <a:lnTo>
                    <a:pt x="2437" y="1346"/>
                  </a:lnTo>
                  <a:lnTo>
                    <a:pt x="2429" y="1311"/>
                  </a:lnTo>
                  <a:lnTo>
                    <a:pt x="2423" y="1275"/>
                  </a:lnTo>
                  <a:lnTo>
                    <a:pt x="2419" y="1237"/>
                  </a:lnTo>
                  <a:lnTo>
                    <a:pt x="2417" y="1199"/>
                  </a:lnTo>
                  <a:lnTo>
                    <a:pt x="2415" y="1160"/>
                  </a:lnTo>
                  <a:close/>
                  <a:moveTo>
                    <a:pt x="1571" y="1821"/>
                  </a:moveTo>
                  <a:lnTo>
                    <a:pt x="1411" y="1195"/>
                  </a:lnTo>
                  <a:lnTo>
                    <a:pt x="1252" y="571"/>
                  </a:lnTo>
                  <a:lnTo>
                    <a:pt x="1093" y="1195"/>
                  </a:lnTo>
                  <a:lnTo>
                    <a:pt x="935" y="1821"/>
                  </a:lnTo>
                  <a:lnTo>
                    <a:pt x="522" y="1821"/>
                  </a:lnTo>
                  <a:lnTo>
                    <a:pt x="260" y="910"/>
                  </a:lnTo>
                  <a:lnTo>
                    <a:pt x="0" y="0"/>
                  </a:lnTo>
                  <a:lnTo>
                    <a:pt x="434" y="0"/>
                  </a:lnTo>
                  <a:lnTo>
                    <a:pt x="594" y="657"/>
                  </a:lnTo>
                  <a:lnTo>
                    <a:pt x="754" y="1315"/>
                  </a:lnTo>
                  <a:lnTo>
                    <a:pt x="928" y="657"/>
                  </a:lnTo>
                  <a:lnTo>
                    <a:pt x="1102" y="0"/>
                  </a:lnTo>
                  <a:lnTo>
                    <a:pt x="1404" y="0"/>
                  </a:lnTo>
                  <a:lnTo>
                    <a:pt x="1576" y="657"/>
                  </a:lnTo>
                  <a:lnTo>
                    <a:pt x="1748" y="1315"/>
                  </a:lnTo>
                  <a:lnTo>
                    <a:pt x="1908" y="657"/>
                  </a:lnTo>
                  <a:lnTo>
                    <a:pt x="2069" y="0"/>
                  </a:lnTo>
                  <a:lnTo>
                    <a:pt x="2503" y="0"/>
                  </a:lnTo>
                  <a:lnTo>
                    <a:pt x="2243" y="910"/>
                  </a:lnTo>
                  <a:lnTo>
                    <a:pt x="1984" y="1821"/>
                  </a:lnTo>
                  <a:lnTo>
                    <a:pt x="1571" y="182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/>
            </a:p>
          </p:txBody>
        </p:sp>
        <p:grpSp>
          <p:nvGrpSpPr>
            <p:cNvPr id="21" name="Group 20"/>
            <p:cNvGrpSpPr/>
            <p:nvPr userDrawn="1"/>
          </p:nvGrpSpPr>
          <p:grpSpPr>
            <a:xfrm>
              <a:off x="2627313" y="558800"/>
              <a:ext cx="646112" cy="644525"/>
              <a:chOff x="2627313" y="558800"/>
              <a:chExt cx="646112" cy="644525"/>
            </a:xfrm>
          </p:grpSpPr>
          <p:sp>
            <p:nvSpPr>
              <p:cNvPr id="22" name="Freeform 7"/>
              <p:cNvSpPr>
                <a:spLocks/>
              </p:cNvSpPr>
              <p:nvPr userDrawn="1"/>
            </p:nvSpPr>
            <p:spPr bwMode="auto">
              <a:xfrm>
                <a:off x="2627313" y="558800"/>
                <a:ext cx="646112" cy="644525"/>
              </a:xfrm>
              <a:custGeom>
                <a:avLst/>
                <a:gdLst>
                  <a:gd name="T0" fmla="*/ 2433 w 2439"/>
                  <a:gd name="T1" fmla="*/ 1343 h 2436"/>
                  <a:gd name="T2" fmla="*/ 2408 w 2439"/>
                  <a:gd name="T3" fmla="*/ 1493 h 2436"/>
                  <a:gd name="T4" fmla="*/ 2365 w 2439"/>
                  <a:gd name="T5" fmla="*/ 1637 h 2436"/>
                  <a:gd name="T6" fmla="*/ 2306 w 2439"/>
                  <a:gd name="T7" fmla="*/ 1772 h 2436"/>
                  <a:gd name="T8" fmla="*/ 2231 w 2439"/>
                  <a:gd name="T9" fmla="*/ 1899 h 2436"/>
                  <a:gd name="T10" fmla="*/ 2142 w 2439"/>
                  <a:gd name="T11" fmla="*/ 2016 h 2436"/>
                  <a:gd name="T12" fmla="*/ 2040 w 2439"/>
                  <a:gd name="T13" fmla="*/ 2120 h 2436"/>
                  <a:gd name="T14" fmla="*/ 1926 w 2439"/>
                  <a:gd name="T15" fmla="*/ 2212 h 2436"/>
                  <a:gd name="T16" fmla="*/ 1801 w 2439"/>
                  <a:gd name="T17" fmla="*/ 2289 h 2436"/>
                  <a:gd name="T18" fmla="*/ 1667 w 2439"/>
                  <a:gd name="T19" fmla="*/ 2352 h 2436"/>
                  <a:gd name="T20" fmla="*/ 1525 w 2439"/>
                  <a:gd name="T21" fmla="*/ 2398 h 2436"/>
                  <a:gd name="T22" fmla="*/ 1375 w 2439"/>
                  <a:gd name="T23" fmla="*/ 2427 h 2436"/>
                  <a:gd name="T24" fmla="*/ 1220 w 2439"/>
                  <a:gd name="T25" fmla="*/ 2436 h 2436"/>
                  <a:gd name="T26" fmla="*/ 1064 w 2439"/>
                  <a:gd name="T27" fmla="*/ 2427 h 2436"/>
                  <a:gd name="T28" fmla="*/ 916 w 2439"/>
                  <a:gd name="T29" fmla="*/ 2398 h 2436"/>
                  <a:gd name="T30" fmla="*/ 773 w 2439"/>
                  <a:gd name="T31" fmla="*/ 2352 h 2436"/>
                  <a:gd name="T32" fmla="*/ 638 w 2439"/>
                  <a:gd name="T33" fmla="*/ 2289 h 2436"/>
                  <a:gd name="T34" fmla="*/ 514 w 2439"/>
                  <a:gd name="T35" fmla="*/ 2212 h 2436"/>
                  <a:gd name="T36" fmla="*/ 400 w 2439"/>
                  <a:gd name="T37" fmla="*/ 2120 h 2436"/>
                  <a:gd name="T38" fmla="*/ 298 w 2439"/>
                  <a:gd name="T39" fmla="*/ 2016 h 2436"/>
                  <a:gd name="T40" fmla="*/ 209 w 2439"/>
                  <a:gd name="T41" fmla="*/ 1899 h 2436"/>
                  <a:gd name="T42" fmla="*/ 133 w 2439"/>
                  <a:gd name="T43" fmla="*/ 1772 h 2436"/>
                  <a:gd name="T44" fmla="*/ 74 w 2439"/>
                  <a:gd name="T45" fmla="*/ 1637 h 2436"/>
                  <a:gd name="T46" fmla="*/ 31 w 2439"/>
                  <a:gd name="T47" fmla="*/ 1493 h 2436"/>
                  <a:gd name="T48" fmla="*/ 6 w 2439"/>
                  <a:gd name="T49" fmla="*/ 1343 h 2436"/>
                  <a:gd name="T50" fmla="*/ 0 w 2439"/>
                  <a:gd name="T51" fmla="*/ 1186 h 2436"/>
                  <a:gd name="T52" fmla="*/ 14 w 2439"/>
                  <a:gd name="T53" fmla="*/ 1033 h 2436"/>
                  <a:gd name="T54" fmla="*/ 47 w 2439"/>
                  <a:gd name="T55" fmla="*/ 884 h 2436"/>
                  <a:gd name="T56" fmla="*/ 96 w 2439"/>
                  <a:gd name="T57" fmla="*/ 744 h 2436"/>
                  <a:gd name="T58" fmla="*/ 162 w 2439"/>
                  <a:gd name="T59" fmla="*/ 612 h 2436"/>
                  <a:gd name="T60" fmla="*/ 242 w 2439"/>
                  <a:gd name="T61" fmla="*/ 489 h 2436"/>
                  <a:gd name="T62" fmla="*/ 337 w 2439"/>
                  <a:gd name="T63" fmla="*/ 377 h 2436"/>
                  <a:gd name="T64" fmla="*/ 444 w 2439"/>
                  <a:gd name="T65" fmla="*/ 278 h 2436"/>
                  <a:gd name="T66" fmla="*/ 563 w 2439"/>
                  <a:gd name="T67" fmla="*/ 192 h 2436"/>
                  <a:gd name="T68" fmla="*/ 691 w 2439"/>
                  <a:gd name="T69" fmla="*/ 120 h 2436"/>
                  <a:gd name="T70" fmla="*/ 829 w 2439"/>
                  <a:gd name="T71" fmla="*/ 65 h 2436"/>
                  <a:gd name="T72" fmla="*/ 974 w 2439"/>
                  <a:gd name="T73" fmla="*/ 25 h 2436"/>
                  <a:gd name="T74" fmla="*/ 1125 w 2439"/>
                  <a:gd name="T75" fmla="*/ 4 h 2436"/>
                  <a:gd name="T76" fmla="*/ 1283 w 2439"/>
                  <a:gd name="T77" fmla="*/ 2 h 2436"/>
                  <a:gd name="T78" fmla="*/ 1436 w 2439"/>
                  <a:gd name="T79" fmla="*/ 19 h 2436"/>
                  <a:gd name="T80" fmla="*/ 1583 w 2439"/>
                  <a:gd name="T81" fmla="*/ 55 h 2436"/>
                  <a:gd name="T82" fmla="*/ 1722 w 2439"/>
                  <a:gd name="T83" fmla="*/ 108 h 2436"/>
                  <a:gd name="T84" fmla="*/ 1853 w 2439"/>
                  <a:gd name="T85" fmla="*/ 176 h 2436"/>
                  <a:gd name="T86" fmla="*/ 1973 w 2439"/>
                  <a:gd name="T87" fmla="*/ 260 h 2436"/>
                  <a:gd name="T88" fmla="*/ 2082 w 2439"/>
                  <a:gd name="T89" fmla="*/ 357 h 2436"/>
                  <a:gd name="T90" fmla="*/ 2179 w 2439"/>
                  <a:gd name="T91" fmla="*/ 466 h 2436"/>
                  <a:gd name="T92" fmla="*/ 2263 w 2439"/>
                  <a:gd name="T93" fmla="*/ 587 h 2436"/>
                  <a:gd name="T94" fmla="*/ 2331 w 2439"/>
                  <a:gd name="T95" fmla="*/ 717 h 2436"/>
                  <a:gd name="T96" fmla="*/ 2384 w 2439"/>
                  <a:gd name="T97" fmla="*/ 856 h 2436"/>
                  <a:gd name="T98" fmla="*/ 2420 w 2439"/>
                  <a:gd name="T99" fmla="*/ 1003 h 2436"/>
                  <a:gd name="T100" fmla="*/ 2438 w 2439"/>
                  <a:gd name="T101" fmla="*/ 1155 h 2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439" h="2436">
                    <a:moveTo>
                      <a:pt x="2439" y="1219"/>
                    </a:moveTo>
                    <a:lnTo>
                      <a:pt x="2439" y="1250"/>
                    </a:lnTo>
                    <a:lnTo>
                      <a:pt x="2438" y="1281"/>
                    </a:lnTo>
                    <a:lnTo>
                      <a:pt x="2436" y="1312"/>
                    </a:lnTo>
                    <a:lnTo>
                      <a:pt x="2433" y="1343"/>
                    </a:lnTo>
                    <a:lnTo>
                      <a:pt x="2430" y="1373"/>
                    </a:lnTo>
                    <a:lnTo>
                      <a:pt x="2425" y="1403"/>
                    </a:lnTo>
                    <a:lnTo>
                      <a:pt x="2420" y="1434"/>
                    </a:lnTo>
                    <a:lnTo>
                      <a:pt x="2414" y="1463"/>
                    </a:lnTo>
                    <a:lnTo>
                      <a:pt x="2408" y="1493"/>
                    </a:lnTo>
                    <a:lnTo>
                      <a:pt x="2401" y="1523"/>
                    </a:lnTo>
                    <a:lnTo>
                      <a:pt x="2393" y="1552"/>
                    </a:lnTo>
                    <a:lnTo>
                      <a:pt x="2384" y="1581"/>
                    </a:lnTo>
                    <a:lnTo>
                      <a:pt x="2376" y="1609"/>
                    </a:lnTo>
                    <a:lnTo>
                      <a:pt x="2365" y="1637"/>
                    </a:lnTo>
                    <a:lnTo>
                      <a:pt x="2355" y="1665"/>
                    </a:lnTo>
                    <a:lnTo>
                      <a:pt x="2343" y="1692"/>
                    </a:lnTo>
                    <a:lnTo>
                      <a:pt x="2331" y="1720"/>
                    </a:lnTo>
                    <a:lnTo>
                      <a:pt x="2319" y="1746"/>
                    </a:lnTo>
                    <a:lnTo>
                      <a:pt x="2306" y="1772"/>
                    </a:lnTo>
                    <a:lnTo>
                      <a:pt x="2292" y="1799"/>
                    </a:lnTo>
                    <a:lnTo>
                      <a:pt x="2277" y="1825"/>
                    </a:lnTo>
                    <a:lnTo>
                      <a:pt x="2263" y="1850"/>
                    </a:lnTo>
                    <a:lnTo>
                      <a:pt x="2247" y="1874"/>
                    </a:lnTo>
                    <a:lnTo>
                      <a:pt x="2231" y="1899"/>
                    </a:lnTo>
                    <a:lnTo>
                      <a:pt x="2215" y="1923"/>
                    </a:lnTo>
                    <a:lnTo>
                      <a:pt x="2197" y="1947"/>
                    </a:lnTo>
                    <a:lnTo>
                      <a:pt x="2179" y="1970"/>
                    </a:lnTo>
                    <a:lnTo>
                      <a:pt x="2161" y="1993"/>
                    </a:lnTo>
                    <a:lnTo>
                      <a:pt x="2142" y="2016"/>
                    </a:lnTo>
                    <a:lnTo>
                      <a:pt x="2123" y="2037"/>
                    </a:lnTo>
                    <a:lnTo>
                      <a:pt x="2102" y="2059"/>
                    </a:lnTo>
                    <a:lnTo>
                      <a:pt x="2082" y="2079"/>
                    </a:lnTo>
                    <a:lnTo>
                      <a:pt x="2061" y="2100"/>
                    </a:lnTo>
                    <a:lnTo>
                      <a:pt x="2040" y="2120"/>
                    </a:lnTo>
                    <a:lnTo>
                      <a:pt x="2018" y="2139"/>
                    </a:lnTo>
                    <a:lnTo>
                      <a:pt x="1995" y="2158"/>
                    </a:lnTo>
                    <a:lnTo>
                      <a:pt x="1973" y="2176"/>
                    </a:lnTo>
                    <a:lnTo>
                      <a:pt x="1950" y="2194"/>
                    </a:lnTo>
                    <a:lnTo>
                      <a:pt x="1926" y="2212"/>
                    </a:lnTo>
                    <a:lnTo>
                      <a:pt x="1902" y="2228"/>
                    </a:lnTo>
                    <a:lnTo>
                      <a:pt x="1877" y="2245"/>
                    </a:lnTo>
                    <a:lnTo>
                      <a:pt x="1853" y="2260"/>
                    </a:lnTo>
                    <a:lnTo>
                      <a:pt x="1827" y="2275"/>
                    </a:lnTo>
                    <a:lnTo>
                      <a:pt x="1801" y="2289"/>
                    </a:lnTo>
                    <a:lnTo>
                      <a:pt x="1775" y="2303"/>
                    </a:lnTo>
                    <a:lnTo>
                      <a:pt x="1748" y="2316"/>
                    </a:lnTo>
                    <a:lnTo>
                      <a:pt x="1722" y="2328"/>
                    </a:lnTo>
                    <a:lnTo>
                      <a:pt x="1694" y="2340"/>
                    </a:lnTo>
                    <a:lnTo>
                      <a:pt x="1667" y="2352"/>
                    </a:lnTo>
                    <a:lnTo>
                      <a:pt x="1639" y="2362"/>
                    </a:lnTo>
                    <a:lnTo>
                      <a:pt x="1611" y="2373"/>
                    </a:lnTo>
                    <a:lnTo>
                      <a:pt x="1583" y="2381"/>
                    </a:lnTo>
                    <a:lnTo>
                      <a:pt x="1554" y="2391"/>
                    </a:lnTo>
                    <a:lnTo>
                      <a:pt x="1525" y="2398"/>
                    </a:lnTo>
                    <a:lnTo>
                      <a:pt x="1495" y="2405"/>
                    </a:lnTo>
                    <a:lnTo>
                      <a:pt x="1465" y="2411"/>
                    </a:lnTo>
                    <a:lnTo>
                      <a:pt x="1436" y="2417"/>
                    </a:lnTo>
                    <a:lnTo>
                      <a:pt x="1405" y="2422"/>
                    </a:lnTo>
                    <a:lnTo>
                      <a:pt x="1375" y="2427"/>
                    </a:lnTo>
                    <a:lnTo>
                      <a:pt x="1345" y="2430"/>
                    </a:lnTo>
                    <a:lnTo>
                      <a:pt x="1314" y="2433"/>
                    </a:lnTo>
                    <a:lnTo>
                      <a:pt x="1283" y="2435"/>
                    </a:lnTo>
                    <a:lnTo>
                      <a:pt x="1251" y="2436"/>
                    </a:lnTo>
                    <a:lnTo>
                      <a:pt x="1220" y="2436"/>
                    </a:lnTo>
                    <a:lnTo>
                      <a:pt x="1188" y="2436"/>
                    </a:lnTo>
                    <a:lnTo>
                      <a:pt x="1157" y="2435"/>
                    </a:lnTo>
                    <a:lnTo>
                      <a:pt x="1125" y="2433"/>
                    </a:lnTo>
                    <a:lnTo>
                      <a:pt x="1096" y="2430"/>
                    </a:lnTo>
                    <a:lnTo>
                      <a:pt x="1064" y="2427"/>
                    </a:lnTo>
                    <a:lnTo>
                      <a:pt x="1034" y="2422"/>
                    </a:lnTo>
                    <a:lnTo>
                      <a:pt x="1004" y="2417"/>
                    </a:lnTo>
                    <a:lnTo>
                      <a:pt x="974" y="2411"/>
                    </a:lnTo>
                    <a:lnTo>
                      <a:pt x="944" y="2405"/>
                    </a:lnTo>
                    <a:lnTo>
                      <a:pt x="916" y="2398"/>
                    </a:lnTo>
                    <a:lnTo>
                      <a:pt x="886" y="2391"/>
                    </a:lnTo>
                    <a:lnTo>
                      <a:pt x="857" y="2381"/>
                    </a:lnTo>
                    <a:lnTo>
                      <a:pt x="829" y="2373"/>
                    </a:lnTo>
                    <a:lnTo>
                      <a:pt x="800" y="2362"/>
                    </a:lnTo>
                    <a:lnTo>
                      <a:pt x="773" y="2352"/>
                    </a:lnTo>
                    <a:lnTo>
                      <a:pt x="745" y="2340"/>
                    </a:lnTo>
                    <a:lnTo>
                      <a:pt x="718" y="2328"/>
                    </a:lnTo>
                    <a:lnTo>
                      <a:pt x="691" y="2316"/>
                    </a:lnTo>
                    <a:lnTo>
                      <a:pt x="665" y="2303"/>
                    </a:lnTo>
                    <a:lnTo>
                      <a:pt x="638" y="2289"/>
                    </a:lnTo>
                    <a:lnTo>
                      <a:pt x="613" y="2275"/>
                    </a:lnTo>
                    <a:lnTo>
                      <a:pt x="588" y="2260"/>
                    </a:lnTo>
                    <a:lnTo>
                      <a:pt x="563" y="2245"/>
                    </a:lnTo>
                    <a:lnTo>
                      <a:pt x="538" y="2228"/>
                    </a:lnTo>
                    <a:lnTo>
                      <a:pt x="514" y="2212"/>
                    </a:lnTo>
                    <a:lnTo>
                      <a:pt x="490" y="2194"/>
                    </a:lnTo>
                    <a:lnTo>
                      <a:pt x="467" y="2176"/>
                    </a:lnTo>
                    <a:lnTo>
                      <a:pt x="444" y="2158"/>
                    </a:lnTo>
                    <a:lnTo>
                      <a:pt x="421" y="2139"/>
                    </a:lnTo>
                    <a:lnTo>
                      <a:pt x="400" y="2120"/>
                    </a:lnTo>
                    <a:lnTo>
                      <a:pt x="378" y="2100"/>
                    </a:lnTo>
                    <a:lnTo>
                      <a:pt x="358" y="2079"/>
                    </a:lnTo>
                    <a:lnTo>
                      <a:pt x="337" y="2059"/>
                    </a:lnTo>
                    <a:lnTo>
                      <a:pt x="317" y="2037"/>
                    </a:lnTo>
                    <a:lnTo>
                      <a:pt x="298" y="2016"/>
                    </a:lnTo>
                    <a:lnTo>
                      <a:pt x="278" y="1993"/>
                    </a:lnTo>
                    <a:lnTo>
                      <a:pt x="260" y="1970"/>
                    </a:lnTo>
                    <a:lnTo>
                      <a:pt x="242" y="1947"/>
                    </a:lnTo>
                    <a:lnTo>
                      <a:pt x="226" y="1923"/>
                    </a:lnTo>
                    <a:lnTo>
                      <a:pt x="209" y="1899"/>
                    </a:lnTo>
                    <a:lnTo>
                      <a:pt x="192" y="1874"/>
                    </a:lnTo>
                    <a:lnTo>
                      <a:pt x="176" y="1850"/>
                    </a:lnTo>
                    <a:lnTo>
                      <a:pt x="162" y="1825"/>
                    </a:lnTo>
                    <a:lnTo>
                      <a:pt x="148" y="1799"/>
                    </a:lnTo>
                    <a:lnTo>
                      <a:pt x="133" y="1772"/>
                    </a:lnTo>
                    <a:lnTo>
                      <a:pt x="120" y="1746"/>
                    </a:lnTo>
                    <a:lnTo>
                      <a:pt x="108" y="1720"/>
                    </a:lnTo>
                    <a:lnTo>
                      <a:pt x="96" y="1692"/>
                    </a:lnTo>
                    <a:lnTo>
                      <a:pt x="85" y="1665"/>
                    </a:lnTo>
                    <a:lnTo>
                      <a:pt x="74" y="1637"/>
                    </a:lnTo>
                    <a:lnTo>
                      <a:pt x="65" y="1609"/>
                    </a:lnTo>
                    <a:lnTo>
                      <a:pt x="55" y="1581"/>
                    </a:lnTo>
                    <a:lnTo>
                      <a:pt x="47" y="1552"/>
                    </a:lnTo>
                    <a:lnTo>
                      <a:pt x="38" y="1523"/>
                    </a:lnTo>
                    <a:lnTo>
                      <a:pt x="31" y="1493"/>
                    </a:lnTo>
                    <a:lnTo>
                      <a:pt x="25" y="1463"/>
                    </a:lnTo>
                    <a:lnTo>
                      <a:pt x="19" y="1434"/>
                    </a:lnTo>
                    <a:lnTo>
                      <a:pt x="14" y="1403"/>
                    </a:lnTo>
                    <a:lnTo>
                      <a:pt x="10" y="1373"/>
                    </a:lnTo>
                    <a:lnTo>
                      <a:pt x="6" y="1343"/>
                    </a:lnTo>
                    <a:lnTo>
                      <a:pt x="4" y="1312"/>
                    </a:lnTo>
                    <a:lnTo>
                      <a:pt x="1" y="1281"/>
                    </a:lnTo>
                    <a:lnTo>
                      <a:pt x="0" y="1250"/>
                    </a:lnTo>
                    <a:lnTo>
                      <a:pt x="0" y="1219"/>
                    </a:lnTo>
                    <a:lnTo>
                      <a:pt x="0" y="1186"/>
                    </a:lnTo>
                    <a:lnTo>
                      <a:pt x="1" y="1155"/>
                    </a:lnTo>
                    <a:lnTo>
                      <a:pt x="4" y="1124"/>
                    </a:lnTo>
                    <a:lnTo>
                      <a:pt x="6" y="1094"/>
                    </a:lnTo>
                    <a:lnTo>
                      <a:pt x="10" y="1063"/>
                    </a:lnTo>
                    <a:lnTo>
                      <a:pt x="14" y="1033"/>
                    </a:lnTo>
                    <a:lnTo>
                      <a:pt x="19" y="1003"/>
                    </a:lnTo>
                    <a:lnTo>
                      <a:pt x="25" y="973"/>
                    </a:lnTo>
                    <a:lnTo>
                      <a:pt x="31" y="943"/>
                    </a:lnTo>
                    <a:lnTo>
                      <a:pt x="38" y="914"/>
                    </a:lnTo>
                    <a:lnTo>
                      <a:pt x="47" y="884"/>
                    </a:lnTo>
                    <a:lnTo>
                      <a:pt x="55" y="856"/>
                    </a:lnTo>
                    <a:lnTo>
                      <a:pt x="65" y="828"/>
                    </a:lnTo>
                    <a:lnTo>
                      <a:pt x="74" y="799"/>
                    </a:lnTo>
                    <a:lnTo>
                      <a:pt x="85" y="772"/>
                    </a:lnTo>
                    <a:lnTo>
                      <a:pt x="96" y="744"/>
                    </a:lnTo>
                    <a:lnTo>
                      <a:pt x="108" y="717"/>
                    </a:lnTo>
                    <a:lnTo>
                      <a:pt x="120" y="690"/>
                    </a:lnTo>
                    <a:lnTo>
                      <a:pt x="133" y="664"/>
                    </a:lnTo>
                    <a:lnTo>
                      <a:pt x="148" y="638"/>
                    </a:lnTo>
                    <a:lnTo>
                      <a:pt x="162" y="612"/>
                    </a:lnTo>
                    <a:lnTo>
                      <a:pt x="176" y="587"/>
                    </a:lnTo>
                    <a:lnTo>
                      <a:pt x="192" y="562"/>
                    </a:lnTo>
                    <a:lnTo>
                      <a:pt x="209" y="537"/>
                    </a:lnTo>
                    <a:lnTo>
                      <a:pt x="226" y="513"/>
                    </a:lnTo>
                    <a:lnTo>
                      <a:pt x="242" y="489"/>
                    </a:lnTo>
                    <a:lnTo>
                      <a:pt x="260" y="466"/>
                    </a:lnTo>
                    <a:lnTo>
                      <a:pt x="278" y="443"/>
                    </a:lnTo>
                    <a:lnTo>
                      <a:pt x="298" y="421"/>
                    </a:lnTo>
                    <a:lnTo>
                      <a:pt x="317" y="399"/>
                    </a:lnTo>
                    <a:lnTo>
                      <a:pt x="337" y="377"/>
                    </a:lnTo>
                    <a:lnTo>
                      <a:pt x="358" y="357"/>
                    </a:lnTo>
                    <a:lnTo>
                      <a:pt x="378" y="337"/>
                    </a:lnTo>
                    <a:lnTo>
                      <a:pt x="400" y="316"/>
                    </a:lnTo>
                    <a:lnTo>
                      <a:pt x="421" y="297"/>
                    </a:lnTo>
                    <a:lnTo>
                      <a:pt x="444" y="278"/>
                    </a:lnTo>
                    <a:lnTo>
                      <a:pt x="467" y="260"/>
                    </a:lnTo>
                    <a:lnTo>
                      <a:pt x="490" y="242"/>
                    </a:lnTo>
                    <a:lnTo>
                      <a:pt x="514" y="225"/>
                    </a:lnTo>
                    <a:lnTo>
                      <a:pt x="538" y="209"/>
                    </a:lnTo>
                    <a:lnTo>
                      <a:pt x="563" y="192"/>
                    </a:lnTo>
                    <a:lnTo>
                      <a:pt x="588" y="176"/>
                    </a:lnTo>
                    <a:lnTo>
                      <a:pt x="613" y="162"/>
                    </a:lnTo>
                    <a:lnTo>
                      <a:pt x="638" y="147"/>
                    </a:lnTo>
                    <a:lnTo>
                      <a:pt x="665" y="133"/>
                    </a:lnTo>
                    <a:lnTo>
                      <a:pt x="691" y="120"/>
                    </a:lnTo>
                    <a:lnTo>
                      <a:pt x="718" y="108"/>
                    </a:lnTo>
                    <a:lnTo>
                      <a:pt x="745" y="96"/>
                    </a:lnTo>
                    <a:lnTo>
                      <a:pt x="773" y="85"/>
                    </a:lnTo>
                    <a:lnTo>
                      <a:pt x="800" y="74"/>
                    </a:lnTo>
                    <a:lnTo>
                      <a:pt x="829" y="65"/>
                    </a:lnTo>
                    <a:lnTo>
                      <a:pt x="857" y="55"/>
                    </a:lnTo>
                    <a:lnTo>
                      <a:pt x="886" y="47"/>
                    </a:lnTo>
                    <a:lnTo>
                      <a:pt x="916" y="38"/>
                    </a:lnTo>
                    <a:lnTo>
                      <a:pt x="944" y="31"/>
                    </a:lnTo>
                    <a:lnTo>
                      <a:pt x="974" y="25"/>
                    </a:lnTo>
                    <a:lnTo>
                      <a:pt x="1004" y="19"/>
                    </a:lnTo>
                    <a:lnTo>
                      <a:pt x="1034" y="14"/>
                    </a:lnTo>
                    <a:lnTo>
                      <a:pt x="1064" y="10"/>
                    </a:lnTo>
                    <a:lnTo>
                      <a:pt x="1096" y="6"/>
                    </a:lnTo>
                    <a:lnTo>
                      <a:pt x="1125" y="4"/>
                    </a:lnTo>
                    <a:lnTo>
                      <a:pt x="1157" y="2"/>
                    </a:lnTo>
                    <a:lnTo>
                      <a:pt x="1188" y="1"/>
                    </a:lnTo>
                    <a:lnTo>
                      <a:pt x="1220" y="0"/>
                    </a:lnTo>
                    <a:lnTo>
                      <a:pt x="1251" y="1"/>
                    </a:lnTo>
                    <a:lnTo>
                      <a:pt x="1283" y="2"/>
                    </a:lnTo>
                    <a:lnTo>
                      <a:pt x="1314" y="4"/>
                    </a:lnTo>
                    <a:lnTo>
                      <a:pt x="1345" y="6"/>
                    </a:lnTo>
                    <a:lnTo>
                      <a:pt x="1375" y="10"/>
                    </a:lnTo>
                    <a:lnTo>
                      <a:pt x="1405" y="14"/>
                    </a:lnTo>
                    <a:lnTo>
                      <a:pt x="1436" y="19"/>
                    </a:lnTo>
                    <a:lnTo>
                      <a:pt x="1465" y="25"/>
                    </a:lnTo>
                    <a:lnTo>
                      <a:pt x="1495" y="31"/>
                    </a:lnTo>
                    <a:lnTo>
                      <a:pt x="1525" y="38"/>
                    </a:lnTo>
                    <a:lnTo>
                      <a:pt x="1554" y="47"/>
                    </a:lnTo>
                    <a:lnTo>
                      <a:pt x="1583" y="55"/>
                    </a:lnTo>
                    <a:lnTo>
                      <a:pt x="1611" y="65"/>
                    </a:lnTo>
                    <a:lnTo>
                      <a:pt x="1639" y="74"/>
                    </a:lnTo>
                    <a:lnTo>
                      <a:pt x="1667" y="85"/>
                    </a:lnTo>
                    <a:lnTo>
                      <a:pt x="1694" y="96"/>
                    </a:lnTo>
                    <a:lnTo>
                      <a:pt x="1722" y="108"/>
                    </a:lnTo>
                    <a:lnTo>
                      <a:pt x="1748" y="120"/>
                    </a:lnTo>
                    <a:lnTo>
                      <a:pt x="1775" y="133"/>
                    </a:lnTo>
                    <a:lnTo>
                      <a:pt x="1801" y="147"/>
                    </a:lnTo>
                    <a:lnTo>
                      <a:pt x="1827" y="162"/>
                    </a:lnTo>
                    <a:lnTo>
                      <a:pt x="1853" y="176"/>
                    </a:lnTo>
                    <a:lnTo>
                      <a:pt x="1877" y="192"/>
                    </a:lnTo>
                    <a:lnTo>
                      <a:pt x="1902" y="209"/>
                    </a:lnTo>
                    <a:lnTo>
                      <a:pt x="1926" y="225"/>
                    </a:lnTo>
                    <a:lnTo>
                      <a:pt x="1950" y="242"/>
                    </a:lnTo>
                    <a:lnTo>
                      <a:pt x="1973" y="260"/>
                    </a:lnTo>
                    <a:lnTo>
                      <a:pt x="1995" y="278"/>
                    </a:lnTo>
                    <a:lnTo>
                      <a:pt x="2018" y="297"/>
                    </a:lnTo>
                    <a:lnTo>
                      <a:pt x="2040" y="316"/>
                    </a:lnTo>
                    <a:lnTo>
                      <a:pt x="2061" y="337"/>
                    </a:lnTo>
                    <a:lnTo>
                      <a:pt x="2082" y="357"/>
                    </a:lnTo>
                    <a:lnTo>
                      <a:pt x="2102" y="377"/>
                    </a:lnTo>
                    <a:lnTo>
                      <a:pt x="2123" y="399"/>
                    </a:lnTo>
                    <a:lnTo>
                      <a:pt x="2142" y="421"/>
                    </a:lnTo>
                    <a:lnTo>
                      <a:pt x="2161" y="443"/>
                    </a:lnTo>
                    <a:lnTo>
                      <a:pt x="2179" y="466"/>
                    </a:lnTo>
                    <a:lnTo>
                      <a:pt x="2197" y="489"/>
                    </a:lnTo>
                    <a:lnTo>
                      <a:pt x="2215" y="513"/>
                    </a:lnTo>
                    <a:lnTo>
                      <a:pt x="2231" y="537"/>
                    </a:lnTo>
                    <a:lnTo>
                      <a:pt x="2247" y="562"/>
                    </a:lnTo>
                    <a:lnTo>
                      <a:pt x="2263" y="587"/>
                    </a:lnTo>
                    <a:lnTo>
                      <a:pt x="2277" y="612"/>
                    </a:lnTo>
                    <a:lnTo>
                      <a:pt x="2292" y="638"/>
                    </a:lnTo>
                    <a:lnTo>
                      <a:pt x="2306" y="664"/>
                    </a:lnTo>
                    <a:lnTo>
                      <a:pt x="2319" y="690"/>
                    </a:lnTo>
                    <a:lnTo>
                      <a:pt x="2331" y="717"/>
                    </a:lnTo>
                    <a:lnTo>
                      <a:pt x="2343" y="744"/>
                    </a:lnTo>
                    <a:lnTo>
                      <a:pt x="2355" y="772"/>
                    </a:lnTo>
                    <a:lnTo>
                      <a:pt x="2365" y="799"/>
                    </a:lnTo>
                    <a:lnTo>
                      <a:pt x="2376" y="828"/>
                    </a:lnTo>
                    <a:lnTo>
                      <a:pt x="2384" y="856"/>
                    </a:lnTo>
                    <a:lnTo>
                      <a:pt x="2393" y="884"/>
                    </a:lnTo>
                    <a:lnTo>
                      <a:pt x="2401" y="914"/>
                    </a:lnTo>
                    <a:lnTo>
                      <a:pt x="2408" y="943"/>
                    </a:lnTo>
                    <a:lnTo>
                      <a:pt x="2414" y="973"/>
                    </a:lnTo>
                    <a:lnTo>
                      <a:pt x="2420" y="1003"/>
                    </a:lnTo>
                    <a:lnTo>
                      <a:pt x="2425" y="1033"/>
                    </a:lnTo>
                    <a:lnTo>
                      <a:pt x="2430" y="1063"/>
                    </a:lnTo>
                    <a:lnTo>
                      <a:pt x="2433" y="1094"/>
                    </a:lnTo>
                    <a:lnTo>
                      <a:pt x="2436" y="1124"/>
                    </a:lnTo>
                    <a:lnTo>
                      <a:pt x="2438" y="1155"/>
                    </a:lnTo>
                    <a:lnTo>
                      <a:pt x="2439" y="1186"/>
                    </a:lnTo>
                    <a:lnTo>
                      <a:pt x="2439" y="121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i-FI" sz="2400"/>
              </a:p>
            </p:txBody>
          </p:sp>
          <p:sp>
            <p:nvSpPr>
              <p:cNvPr id="23" name="Freeform 8"/>
              <p:cNvSpPr>
                <a:spLocks noEditPoints="1"/>
              </p:cNvSpPr>
              <p:nvPr userDrawn="1"/>
            </p:nvSpPr>
            <p:spPr bwMode="auto">
              <a:xfrm>
                <a:off x="2665413" y="731838"/>
                <a:ext cx="569912" cy="298450"/>
              </a:xfrm>
              <a:custGeom>
                <a:avLst/>
                <a:gdLst>
                  <a:gd name="T0" fmla="*/ 802 w 2151"/>
                  <a:gd name="T1" fmla="*/ 262 h 1123"/>
                  <a:gd name="T2" fmla="*/ 457 w 2151"/>
                  <a:gd name="T3" fmla="*/ 435 h 1123"/>
                  <a:gd name="T4" fmla="*/ 751 w 2151"/>
                  <a:gd name="T5" fmla="*/ 406 h 1123"/>
                  <a:gd name="T6" fmla="*/ 926 w 2151"/>
                  <a:gd name="T7" fmla="*/ 469 h 1123"/>
                  <a:gd name="T8" fmla="*/ 987 w 2151"/>
                  <a:gd name="T9" fmla="*/ 446 h 1123"/>
                  <a:gd name="T10" fmla="*/ 1029 w 2151"/>
                  <a:gd name="T11" fmla="*/ 382 h 1123"/>
                  <a:gd name="T12" fmla="*/ 302 w 2151"/>
                  <a:gd name="T13" fmla="*/ 532 h 1123"/>
                  <a:gd name="T14" fmla="*/ 166 w 2151"/>
                  <a:gd name="T15" fmla="*/ 641 h 1123"/>
                  <a:gd name="T16" fmla="*/ 73 w 2151"/>
                  <a:gd name="T17" fmla="*/ 743 h 1123"/>
                  <a:gd name="T18" fmla="*/ 20 w 2151"/>
                  <a:gd name="T19" fmla="*/ 837 h 1123"/>
                  <a:gd name="T20" fmla="*/ 0 w 2151"/>
                  <a:gd name="T21" fmla="*/ 934 h 1123"/>
                  <a:gd name="T22" fmla="*/ 20 w 2151"/>
                  <a:gd name="T23" fmla="*/ 1016 h 1123"/>
                  <a:gd name="T24" fmla="*/ 67 w 2151"/>
                  <a:gd name="T25" fmla="*/ 1063 h 1123"/>
                  <a:gd name="T26" fmla="*/ 191 w 2151"/>
                  <a:gd name="T27" fmla="*/ 1109 h 1123"/>
                  <a:gd name="T28" fmla="*/ 352 w 2151"/>
                  <a:gd name="T29" fmla="*/ 1123 h 1123"/>
                  <a:gd name="T30" fmla="*/ 599 w 2151"/>
                  <a:gd name="T31" fmla="*/ 1096 h 1123"/>
                  <a:gd name="T32" fmla="*/ 924 w 2151"/>
                  <a:gd name="T33" fmla="*/ 1014 h 1123"/>
                  <a:gd name="T34" fmla="*/ 1007 w 2151"/>
                  <a:gd name="T35" fmla="*/ 626 h 1123"/>
                  <a:gd name="T36" fmla="*/ 970 w 2151"/>
                  <a:gd name="T37" fmla="*/ 575 h 1123"/>
                  <a:gd name="T38" fmla="*/ 908 w 2151"/>
                  <a:gd name="T39" fmla="*/ 553 h 1123"/>
                  <a:gd name="T40" fmla="*/ 763 w 2151"/>
                  <a:gd name="T41" fmla="*/ 638 h 1123"/>
                  <a:gd name="T42" fmla="*/ 822 w 2151"/>
                  <a:gd name="T43" fmla="*/ 731 h 1123"/>
                  <a:gd name="T44" fmla="*/ 905 w 2151"/>
                  <a:gd name="T45" fmla="*/ 797 h 1123"/>
                  <a:gd name="T46" fmla="*/ 752 w 2151"/>
                  <a:gd name="T47" fmla="*/ 840 h 1123"/>
                  <a:gd name="T48" fmla="*/ 544 w 2151"/>
                  <a:gd name="T49" fmla="*/ 846 h 1123"/>
                  <a:gd name="T50" fmla="*/ 408 w 2151"/>
                  <a:gd name="T51" fmla="*/ 824 h 1123"/>
                  <a:gd name="T52" fmla="*/ 341 w 2151"/>
                  <a:gd name="T53" fmla="*/ 788 h 1123"/>
                  <a:gd name="T54" fmla="*/ 317 w 2151"/>
                  <a:gd name="T55" fmla="*/ 758 h 1123"/>
                  <a:gd name="T56" fmla="*/ 312 w 2151"/>
                  <a:gd name="T57" fmla="*/ 715 h 1123"/>
                  <a:gd name="T58" fmla="*/ 335 w 2151"/>
                  <a:gd name="T59" fmla="*/ 664 h 1123"/>
                  <a:gd name="T60" fmla="*/ 434 w 2151"/>
                  <a:gd name="T61" fmla="*/ 569 h 1123"/>
                  <a:gd name="T62" fmla="*/ 1190 w 2151"/>
                  <a:gd name="T63" fmla="*/ 915 h 1123"/>
                  <a:gd name="T64" fmla="*/ 1557 w 2151"/>
                  <a:gd name="T65" fmla="*/ 739 h 1123"/>
                  <a:gd name="T66" fmla="*/ 1818 w 2151"/>
                  <a:gd name="T67" fmla="*/ 576 h 1123"/>
                  <a:gd name="T68" fmla="*/ 1493 w 2151"/>
                  <a:gd name="T69" fmla="*/ 635 h 1123"/>
                  <a:gd name="T70" fmla="*/ 1375 w 2151"/>
                  <a:gd name="T71" fmla="*/ 662 h 1123"/>
                  <a:gd name="T72" fmla="*/ 1220 w 2151"/>
                  <a:gd name="T73" fmla="*/ 564 h 1123"/>
                  <a:gd name="T74" fmla="*/ 1151 w 2151"/>
                  <a:gd name="T75" fmla="*/ 591 h 1123"/>
                  <a:gd name="T76" fmla="*/ 1111 w 2151"/>
                  <a:gd name="T77" fmla="*/ 650 h 1123"/>
                  <a:gd name="T78" fmla="*/ 2145 w 2151"/>
                  <a:gd name="T79" fmla="*/ 128 h 1123"/>
                  <a:gd name="T80" fmla="*/ 2112 w 2151"/>
                  <a:gd name="T81" fmla="*/ 74 h 1123"/>
                  <a:gd name="T82" fmla="*/ 2039 w 2151"/>
                  <a:gd name="T83" fmla="*/ 31 h 1123"/>
                  <a:gd name="T84" fmla="*/ 1902 w 2151"/>
                  <a:gd name="T85" fmla="*/ 3 h 1123"/>
                  <a:gd name="T86" fmla="*/ 1681 w 2151"/>
                  <a:gd name="T87" fmla="*/ 8 h 1123"/>
                  <a:gd name="T88" fmla="*/ 1411 w 2151"/>
                  <a:gd name="T89" fmla="*/ 55 h 1123"/>
                  <a:gd name="T90" fmla="*/ 1104 w 2151"/>
                  <a:gd name="T91" fmla="*/ 144 h 1123"/>
                  <a:gd name="T92" fmla="*/ 1131 w 2151"/>
                  <a:gd name="T93" fmla="*/ 418 h 1123"/>
                  <a:gd name="T94" fmla="*/ 1183 w 2151"/>
                  <a:gd name="T95" fmla="*/ 463 h 1123"/>
                  <a:gd name="T96" fmla="*/ 1409 w 2151"/>
                  <a:gd name="T97" fmla="*/ 444 h 1123"/>
                  <a:gd name="T98" fmla="*/ 1364 w 2151"/>
                  <a:gd name="T99" fmla="*/ 328 h 1123"/>
                  <a:gd name="T100" fmla="*/ 1457 w 2151"/>
                  <a:gd name="T101" fmla="*/ 253 h 1123"/>
                  <a:gd name="T102" fmla="*/ 1616 w 2151"/>
                  <a:gd name="T103" fmla="*/ 259 h 1123"/>
                  <a:gd name="T104" fmla="*/ 1730 w 2151"/>
                  <a:gd name="T105" fmla="*/ 290 h 1123"/>
                  <a:gd name="T106" fmla="*/ 1784 w 2151"/>
                  <a:gd name="T107" fmla="*/ 336 h 1123"/>
                  <a:gd name="T108" fmla="*/ 1790 w 2151"/>
                  <a:gd name="T109" fmla="*/ 394 h 1123"/>
                  <a:gd name="T110" fmla="*/ 1755 w 2151"/>
                  <a:gd name="T111" fmla="*/ 454 h 1123"/>
                  <a:gd name="T112" fmla="*/ 1934 w 2151"/>
                  <a:gd name="T113" fmla="*/ 485 h 1123"/>
                  <a:gd name="T114" fmla="*/ 2083 w 2151"/>
                  <a:gd name="T115" fmla="*/ 332 h 1123"/>
                  <a:gd name="T116" fmla="*/ 2148 w 2151"/>
                  <a:gd name="T117" fmla="*/ 202 h 1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151" h="1123">
                    <a:moveTo>
                      <a:pt x="1059" y="159"/>
                    </a:moveTo>
                    <a:lnTo>
                      <a:pt x="1031" y="170"/>
                    </a:lnTo>
                    <a:lnTo>
                      <a:pt x="1002" y="181"/>
                    </a:lnTo>
                    <a:lnTo>
                      <a:pt x="934" y="207"/>
                    </a:lnTo>
                    <a:lnTo>
                      <a:pt x="900" y="220"/>
                    </a:lnTo>
                    <a:lnTo>
                      <a:pt x="866" y="233"/>
                    </a:lnTo>
                    <a:lnTo>
                      <a:pt x="802" y="262"/>
                    </a:lnTo>
                    <a:lnTo>
                      <a:pt x="769" y="277"/>
                    </a:lnTo>
                    <a:lnTo>
                      <a:pt x="737" y="291"/>
                    </a:lnTo>
                    <a:lnTo>
                      <a:pt x="708" y="304"/>
                    </a:lnTo>
                    <a:lnTo>
                      <a:pt x="622" y="347"/>
                    </a:lnTo>
                    <a:lnTo>
                      <a:pt x="578" y="369"/>
                    </a:lnTo>
                    <a:lnTo>
                      <a:pt x="538" y="390"/>
                    </a:lnTo>
                    <a:lnTo>
                      <a:pt x="457" y="435"/>
                    </a:lnTo>
                    <a:lnTo>
                      <a:pt x="419" y="456"/>
                    </a:lnTo>
                    <a:lnTo>
                      <a:pt x="382" y="480"/>
                    </a:lnTo>
                    <a:lnTo>
                      <a:pt x="589" y="477"/>
                    </a:lnTo>
                    <a:lnTo>
                      <a:pt x="628" y="457"/>
                    </a:lnTo>
                    <a:lnTo>
                      <a:pt x="667" y="440"/>
                    </a:lnTo>
                    <a:lnTo>
                      <a:pt x="708" y="423"/>
                    </a:lnTo>
                    <a:lnTo>
                      <a:pt x="751" y="406"/>
                    </a:lnTo>
                    <a:lnTo>
                      <a:pt x="749" y="414"/>
                    </a:lnTo>
                    <a:lnTo>
                      <a:pt x="746" y="423"/>
                    </a:lnTo>
                    <a:lnTo>
                      <a:pt x="743" y="440"/>
                    </a:lnTo>
                    <a:lnTo>
                      <a:pt x="739" y="456"/>
                    </a:lnTo>
                    <a:lnTo>
                      <a:pt x="737" y="473"/>
                    </a:lnTo>
                    <a:lnTo>
                      <a:pt x="914" y="471"/>
                    </a:lnTo>
                    <a:lnTo>
                      <a:pt x="926" y="469"/>
                    </a:lnTo>
                    <a:lnTo>
                      <a:pt x="938" y="467"/>
                    </a:lnTo>
                    <a:lnTo>
                      <a:pt x="949" y="465"/>
                    </a:lnTo>
                    <a:lnTo>
                      <a:pt x="960" y="461"/>
                    </a:lnTo>
                    <a:lnTo>
                      <a:pt x="970" y="456"/>
                    </a:lnTo>
                    <a:lnTo>
                      <a:pt x="974" y="454"/>
                    </a:lnTo>
                    <a:lnTo>
                      <a:pt x="979" y="451"/>
                    </a:lnTo>
                    <a:lnTo>
                      <a:pt x="987" y="446"/>
                    </a:lnTo>
                    <a:lnTo>
                      <a:pt x="996" y="438"/>
                    </a:lnTo>
                    <a:lnTo>
                      <a:pt x="1003" y="431"/>
                    </a:lnTo>
                    <a:lnTo>
                      <a:pt x="1010" y="423"/>
                    </a:lnTo>
                    <a:lnTo>
                      <a:pt x="1016" y="413"/>
                    </a:lnTo>
                    <a:lnTo>
                      <a:pt x="1021" y="404"/>
                    </a:lnTo>
                    <a:lnTo>
                      <a:pt x="1026" y="394"/>
                    </a:lnTo>
                    <a:lnTo>
                      <a:pt x="1029" y="382"/>
                    </a:lnTo>
                    <a:lnTo>
                      <a:pt x="1031" y="377"/>
                    </a:lnTo>
                    <a:lnTo>
                      <a:pt x="1033" y="371"/>
                    </a:lnTo>
                    <a:lnTo>
                      <a:pt x="1033" y="365"/>
                    </a:lnTo>
                    <a:lnTo>
                      <a:pt x="1034" y="359"/>
                    </a:lnTo>
                    <a:lnTo>
                      <a:pt x="1059" y="159"/>
                    </a:lnTo>
                    <a:close/>
                    <a:moveTo>
                      <a:pt x="326" y="516"/>
                    </a:moveTo>
                    <a:lnTo>
                      <a:pt x="302" y="532"/>
                    </a:lnTo>
                    <a:lnTo>
                      <a:pt x="280" y="547"/>
                    </a:lnTo>
                    <a:lnTo>
                      <a:pt x="258" y="563"/>
                    </a:lnTo>
                    <a:lnTo>
                      <a:pt x="238" y="580"/>
                    </a:lnTo>
                    <a:lnTo>
                      <a:pt x="218" y="595"/>
                    </a:lnTo>
                    <a:lnTo>
                      <a:pt x="199" y="610"/>
                    </a:lnTo>
                    <a:lnTo>
                      <a:pt x="181" y="625"/>
                    </a:lnTo>
                    <a:lnTo>
                      <a:pt x="166" y="641"/>
                    </a:lnTo>
                    <a:lnTo>
                      <a:pt x="149" y="655"/>
                    </a:lnTo>
                    <a:lnTo>
                      <a:pt x="134" y="671"/>
                    </a:lnTo>
                    <a:lnTo>
                      <a:pt x="120" y="685"/>
                    </a:lnTo>
                    <a:lnTo>
                      <a:pt x="107" y="700"/>
                    </a:lnTo>
                    <a:lnTo>
                      <a:pt x="95" y="714"/>
                    </a:lnTo>
                    <a:lnTo>
                      <a:pt x="84" y="728"/>
                    </a:lnTo>
                    <a:lnTo>
                      <a:pt x="73" y="743"/>
                    </a:lnTo>
                    <a:lnTo>
                      <a:pt x="64" y="757"/>
                    </a:lnTo>
                    <a:lnTo>
                      <a:pt x="54" y="770"/>
                    </a:lnTo>
                    <a:lnTo>
                      <a:pt x="46" y="785"/>
                    </a:lnTo>
                    <a:lnTo>
                      <a:pt x="38" y="798"/>
                    </a:lnTo>
                    <a:lnTo>
                      <a:pt x="31" y="811"/>
                    </a:lnTo>
                    <a:lnTo>
                      <a:pt x="25" y="824"/>
                    </a:lnTo>
                    <a:lnTo>
                      <a:pt x="20" y="837"/>
                    </a:lnTo>
                    <a:lnTo>
                      <a:pt x="16" y="851"/>
                    </a:lnTo>
                    <a:lnTo>
                      <a:pt x="12" y="863"/>
                    </a:lnTo>
                    <a:lnTo>
                      <a:pt x="8" y="875"/>
                    </a:lnTo>
                    <a:lnTo>
                      <a:pt x="5" y="888"/>
                    </a:lnTo>
                    <a:lnTo>
                      <a:pt x="1" y="912"/>
                    </a:lnTo>
                    <a:lnTo>
                      <a:pt x="1" y="922"/>
                    </a:lnTo>
                    <a:lnTo>
                      <a:pt x="0" y="934"/>
                    </a:lnTo>
                    <a:lnTo>
                      <a:pt x="1" y="957"/>
                    </a:lnTo>
                    <a:lnTo>
                      <a:pt x="2" y="966"/>
                    </a:lnTo>
                    <a:lnTo>
                      <a:pt x="4" y="975"/>
                    </a:lnTo>
                    <a:lnTo>
                      <a:pt x="6" y="984"/>
                    </a:lnTo>
                    <a:lnTo>
                      <a:pt x="8" y="992"/>
                    </a:lnTo>
                    <a:lnTo>
                      <a:pt x="16" y="1008"/>
                    </a:lnTo>
                    <a:lnTo>
                      <a:pt x="20" y="1016"/>
                    </a:lnTo>
                    <a:lnTo>
                      <a:pt x="25" y="1023"/>
                    </a:lnTo>
                    <a:lnTo>
                      <a:pt x="31" y="1030"/>
                    </a:lnTo>
                    <a:lnTo>
                      <a:pt x="37" y="1037"/>
                    </a:lnTo>
                    <a:lnTo>
                      <a:pt x="44" y="1043"/>
                    </a:lnTo>
                    <a:lnTo>
                      <a:pt x="52" y="1051"/>
                    </a:lnTo>
                    <a:lnTo>
                      <a:pt x="59" y="1057"/>
                    </a:lnTo>
                    <a:lnTo>
                      <a:pt x="67" y="1063"/>
                    </a:lnTo>
                    <a:lnTo>
                      <a:pt x="85" y="1073"/>
                    </a:lnTo>
                    <a:lnTo>
                      <a:pt x="95" y="1078"/>
                    </a:lnTo>
                    <a:lnTo>
                      <a:pt x="106" y="1083"/>
                    </a:lnTo>
                    <a:lnTo>
                      <a:pt x="127" y="1093"/>
                    </a:lnTo>
                    <a:lnTo>
                      <a:pt x="151" y="1100"/>
                    </a:lnTo>
                    <a:lnTo>
                      <a:pt x="178" y="1107"/>
                    </a:lnTo>
                    <a:lnTo>
                      <a:pt x="191" y="1109"/>
                    </a:lnTo>
                    <a:lnTo>
                      <a:pt x="205" y="1112"/>
                    </a:lnTo>
                    <a:lnTo>
                      <a:pt x="234" y="1117"/>
                    </a:lnTo>
                    <a:lnTo>
                      <a:pt x="265" y="1120"/>
                    </a:lnTo>
                    <a:lnTo>
                      <a:pt x="299" y="1121"/>
                    </a:lnTo>
                    <a:lnTo>
                      <a:pt x="316" y="1123"/>
                    </a:lnTo>
                    <a:lnTo>
                      <a:pt x="334" y="1123"/>
                    </a:lnTo>
                    <a:lnTo>
                      <a:pt x="352" y="1123"/>
                    </a:lnTo>
                    <a:lnTo>
                      <a:pt x="371" y="1123"/>
                    </a:lnTo>
                    <a:lnTo>
                      <a:pt x="408" y="1120"/>
                    </a:lnTo>
                    <a:lnTo>
                      <a:pt x="448" y="1118"/>
                    </a:lnTo>
                    <a:lnTo>
                      <a:pt x="490" y="1113"/>
                    </a:lnTo>
                    <a:lnTo>
                      <a:pt x="532" y="1107"/>
                    </a:lnTo>
                    <a:lnTo>
                      <a:pt x="576" y="1100"/>
                    </a:lnTo>
                    <a:lnTo>
                      <a:pt x="599" y="1096"/>
                    </a:lnTo>
                    <a:lnTo>
                      <a:pt x="622" y="1093"/>
                    </a:lnTo>
                    <a:lnTo>
                      <a:pt x="670" y="1082"/>
                    </a:lnTo>
                    <a:lnTo>
                      <a:pt x="718" y="1071"/>
                    </a:lnTo>
                    <a:lnTo>
                      <a:pt x="768" y="1059"/>
                    </a:lnTo>
                    <a:lnTo>
                      <a:pt x="818" y="1045"/>
                    </a:lnTo>
                    <a:lnTo>
                      <a:pt x="871" y="1030"/>
                    </a:lnTo>
                    <a:lnTo>
                      <a:pt x="924" y="1014"/>
                    </a:lnTo>
                    <a:lnTo>
                      <a:pt x="979" y="994"/>
                    </a:lnTo>
                    <a:lnTo>
                      <a:pt x="1035" y="975"/>
                    </a:lnTo>
                    <a:lnTo>
                      <a:pt x="1017" y="672"/>
                    </a:lnTo>
                    <a:lnTo>
                      <a:pt x="1016" y="660"/>
                    </a:lnTo>
                    <a:lnTo>
                      <a:pt x="1014" y="648"/>
                    </a:lnTo>
                    <a:lnTo>
                      <a:pt x="1010" y="637"/>
                    </a:lnTo>
                    <a:lnTo>
                      <a:pt x="1007" y="626"/>
                    </a:lnTo>
                    <a:lnTo>
                      <a:pt x="1002" y="617"/>
                    </a:lnTo>
                    <a:lnTo>
                      <a:pt x="997" y="607"/>
                    </a:lnTo>
                    <a:lnTo>
                      <a:pt x="991" y="598"/>
                    </a:lnTo>
                    <a:lnTo>
                      <a:pt x="984" y="589"/>
                    </a:lnTo>
                    <a:lnTo>
                      <a:pt x="977" y="582"/>
                    </a:lnTo>
                    <a:lnTo>
                      <a:pt x="973" y="579"/>
                    </a:lnTo>
                    <a:lnTo>
                      <a:pt x="970" y="575"/>
                    </a:lnTo>
                    <a:lnTo>
                      <a:pt x="960" y="569"/>
                    </a:lnTo>
                    <a:lnTo>
                      <a:pt x="952" y="564"/>
                    </a:lnTo>
                    <a:lnTo>
                      <a:pt x="941" y="559"/>
                    </a:lnTo>
                    <a:lnTo>
                      <a:pt x="931" y="557"/>
                    </a:lnTo>
                    <a:lnTo>
                      <a:pt x="925" y="556"/>
                    </a:lnTo>
                    <a:lnTo>
                      <a:pt x="919" y="555"/>
                    </a:lnTo>
                    <a:lnTo>
                      <a:pt x="908" y="553"/>
                    </a:lnTo>
                    <a:lnTo>
                      <a:pt x="738" y="543"/>
                    </a:lnTo>
                    <a:lnTo>
                      <a:pt x="740" y="558"/>
                    </a:lnTo>
                    <a:lnTo>
                      <a:pt x="743" y="573"/>
                    </a:lnTo>
                    <a:lnTo>
                      <a:pt x="746" y="588"/>
                    </a:lnTo>
                    <a:lnTo>
                      <a:pt x="751" y="604"/>
                    </a:lnTo>
                    <a:lnTo>
                      <a:pt x="757" y="622"/>
                    </a:lnTo>
                    <a:lnTo>
                      <a:pt x="763" y="638"/>
                    </a:lnTo>
                    <a:lnTo>
                      <a:pt x="772" y="655"/>
                    </a:lnTo>
                    <a:lnTo>
                      <a:pt x="780" y="672"/>
                    </a:lnTo>
                    <a:lnTo>
                      <a:pt x="790" y="688"/>
                    </a:lnTo>
                    <a:lnTo>
                      <a:pt x="799" y="702"/>
                    </a:lnTo>
                    <a:lnTo>
                      <a:pt x="810" y="716"/>
                    </a:lnTo>
                    <a:lnTo>
                      <a:pt x="816" y="724"/>
                    </a:lnTo>
                    <a:lnTo>
                      <a:pt x="822" y="731"/>
                    </a:lnTo>
                    <a:lnTo>
                      <a:pt x="834" y="743"/>
                    </a:lnTo>
                    <a:lnTo>
                      <a:pt x="847" y="756"/>
                    </a:lnTo>
                    <a:lnTo>
                      <a:pt x="860" y="767"/>
                    </a:lnTo>
                    <a:lnTo>
                      <a:pt x="875" y="777"/>
                    </a:lnTo>
                    <a:lnTo>
                      <a:pt x="882" y="783"/>
                    </a:lnTo>
                    <a:lnTo>
                      <a:pt x="889" y="788"/>
                    </a:lnTo>
                    <a:lnTo>
                      <a:pt x="905" y="797"/>
                    </a:lnTo>
                    <a:lnTo>
                      <a:pt x="920" y="805"/>
                    </a:lnTo>
                    <a:lnTo>
                      <a:pt x="936" y="813"/>
                    </a:lnTo>
                    <a:lnTo>
                      <a:pt x="904" y="819"/>
                    </a:lnTo>
                    <a:lnTo>
                      <a:pt x="872" y="824"/>
                    </a:lnTo>
                    <a:lnTo>
                      <a:pt x="811" y="834"/>
                    </a:lnTo>
                    <a:lnTo>
                      <a:pt x="781" y="837"/>
                    </a:lnTo>
                    <a:lnTo>
                      <a:pt x="752" y="840"/>
                    </a:lnTo>
                    <a:lnTo>
                      <a:pt x="724" y="843"/>
                    </a:lnTo>
                    <a:lnTo>
                      <a:pt x="696" y="845"/>
                    </a:lnTo>
                    <a:lnTo>
                      <a:pt x="642" y="847"/>
                    </a:lnTo>
                    <a:lnTo>
                      <a:pt x="616" y="848"/>
                    </a:lnTo>
                    <a:lnTo>
                      <a:pt x="592" y="848"/>
                    </a:lnTo>
                    <a:lnTo>
                      <a:pt x="568" y="847"/>
                    </a:lnTo>
                    <a:lnTo>
                      <a:pt x="544" y="846"/>
                    </a:lnTo>
                    <a:lnTo>
                      <a:pt x="522" y="845"/>
                    </a:lnTo>
                    <a:lnTo>
                      <a:pt x="500" y="842"/>
                    </a:lnTo>
                    <a:lnTo>
                      <a:pt x="480" y="840"/>
                    </a:lnTo>
                    <a:lnTo>
                      <a:pt x="461" y="836"/>
                    </a:lnTo>
                    <a:lnTo>
                      <a:pt x="442" y="833"/>
                    </a:lnTo>
                    <a:lnTo>
                      <a:pt x="425" y="829"/>
                    </a:lnTo>
                    <a:lnTo>
                      <a:pt x="408" y="824"/>
                    </a:lnTo>
                    <a:lnTo>
                      <a:pt x="401" y="822"/>
                    </a:lnTo>
                    <a:lnTo>
                      <a:pt x="394" y="818"/>
                    </a:lnTo>
                    <a:lnTo>
                      <a:pt x="379" y="813"/>
                    </a:lnTo>
                    <a:lnTo>
                      <a:pt x="367" y="806"/>
                    </a:lnTo>
                    <a:lnTo>
                      <a:pt x="355" y="800"/>
                    </a:lnTo>
                    <a:lnTo>
                      <a:pt x="344" y="793"/>
                    </a:lnTo>
                    <a:lnTo>
                      <a:pt x="341" y="788"/>
                    </a:lnTo>
                    <a:lnTo>
                      <a:pt x="336" y="785"/>
                    </a:lnTo>
                    <a:lnTo>
                      <a:pt x="332" y="781"/>
                    </a:lnTo>
                    <a:lnTo>
                      <a:pt x="329" y="776"/>
                    </a:lnTo>
                    <a:lnTo>
                      <a:pt x="325" y="773"/>
                    </a:lnTo>
                    <a:lnTo>
                      <a:pt x="322" y="768"/>
                    </a:lnTo>
                    <a:lnTo>
                      <a:pt x="319" y="763"/>
                    </a:lnTo>
                    <a:lnTo>
                      <a:pt x="317" y="758"/>
                    </a:lnTo>
                    <a:lnTo>
                      <a:pt x="316" y="753"/>
                    </a:lnTo>
                    <a:lnTo>
                      <a:pt x="313" y="749"/>
                    </a:lnTo>
                    <a:lnTo>
                      <a:pt x="312" y="738"/>
                    </a:lnTo>
                    <a:lnTo>
                      <a:pt x="311" y="733"/>
                    </a:lnTo>
                    <a:lnTo>
                      <a:pt x="311" y="727"/>
                    </a:lnTo>
                    <a:lnTo>
                      <a:pt x="312" y="721"/>
                    </a:lnTo>
                    <a:lnTo>
                      <a:pt x="312" y="715"/>
                    </a:lnTo>
                    <a:lnTo>
                      <a:pt x="314" y="708"/>
                    </a:lnTo>
                    <a:lnTo>
                      <a:pt x="316" y="702"/>
                    </a:lnTo>
                    <a:lnTo>
                      <a:pt x="318" y="696"/>
                    </a:lnTo>
                    <a:lnTo>
                      <a:pt x="320" y="690"/>
                    </a:lnTo>
                    <a:lnTo>
                      <a:pt x="323" y="683"/>
                    </a:lnTo>
                    <a:lnTo>
                      <a:pt x="326" y="677"/>
                    </a:lnTo>
                    <a:lnTo>
                      <a:pt x="335" y="664"/>
                    </a:lnTo>
                    <a:lnTo>
                      <a:pt x="344" y="650"/>
                    </a:lnTo>
                    <a:lnTo>
                      <a:pt x="356" y="637"/>
                    </a:lnTo>
                    <a:lnTo>
                      <a:pt x="368" y="624"/>
                    </a:lnTo>
                    <a:lnTo>
                      <a:pt x="383" y="610"/>
                    </a:lnTo>
                    <a:lnTo>
                      <a:pt x="398" y="596"/>
                    </a:lnTo>
                    <a:lnTo>
                      <a:pt x="415" y="582"/>
                    </a:lnTo>
                    <a:lnTo>
                      <a:pt x="434" y="569"/>
                    </a:lnTo>
                    <a:lnTo>
                      <a:pt x="454" y="555"/>
                    </a:lnTo>
                    <a:lnTo>
                      <a:pt x="475" y="540"/>
                    </a:lnTo>
                    <a:lnTo>
                      <a:pt x="497" y="527"/>
                    </a:lnTo>
                    <a:lnTo>
                      <a:pt x="326" y="516"/>
                    </a:lnTo>
                    <a:close/>
                    <a:moveTo>
                      <a:pt x="1076" y="960"/>
                    </a:moveTo>
                    <a:lnTo>
                      <a:pt x="1134" y="938"/>
                    </a:lnTo>
                    <a:lnTo>
                      <a:pt x="1190" y="915"/>
                    </a:lnTo>
                    <a:lnTo>
                      <a:pt x="1247" y="891"/>
                    </a:lnTo>
                    <a:lnTo>
                      <a:pt x="1301" y="867"/>
                    </a:lnTo>
                    <a:lnTo>
                      <a:pt x="1355" y="842"/>
                    </a:lnTo>
                    <a:lnTo>
                      <a:pt x="1407" y="817"/>
                    </a:lnTo>
                    <a:lnTo>
                      <a:pt x="1458" y="792"/>
                    </a:lnTo>
                    <a:lnTo>
                      <a:pt x="1508" y="765"/>
                    </a:lnTo>
                    <a:lnTo>
                      <a:pt x="1557" y="739"/>
                    </a:lnTo>
                    <a:lnTo>
                      <a:pt x="1604" y="713"/>
                    </a:lnTo>
                    <a:lnTo>
                      <a:pt x="1650" y="685"/>
                    </a:lnTo>
                    <a:lnTo>
                      <a:pt x="1694" y="659"/>
                    </a:lnTo>
                    <a:lnTo>
                      <a:pt x="1737" y="631"/>
                    </a:lnTo>
                    <a:lnTo>
                      <a:pt x="1758" y="617"/>
                    </a:lnTo>
                    <a:lnTo>
                      <a:pt x="1778" y="604"/>
                    </a:lnTo>
                    <a:lnTo>
                      <a:pt x="1818" y="576"/>
                    </a:lnTo>
                    <a:lnTo>
                      <a:pt x="1855" y="549"/>
                    </a:lnTo>
                    <a:lnTo>
                      <a:pt x="1638" y="555"/>
                    </a:lnTo>
                    <a:lnTo>
                      <a:pt x="1609" y="573"/>
                    </a:lnTo>
                    <a:lnTo>
                      <a:pt x="1578" y="591"/>
                    </a:lnTo>
                    <a:lnTo>
                      <a:pt x="1545" y="608"/>
                    </a:lnTo>
                    <a:lnTo>
                      <a:pt x="1511" y="625"/>
                    </a:lnTo>
                    <a:lnTo>
                      <a:pt x="1493" y="635"/>
                    </a:lnTo>
                    <a:lnTo>
                      <a:pt x="1475" y="643"/>
                    </a:lnTo>
                    <a:lnTo>
                      <a:pt x="1436" y="660"/>
                    </a:lnTo>
                    <a:lnTo>
                      <a:pt x="1397" y="677"/>
                    </a:lnTo>
                    <a:lnTo>
                      <a:pt x="1376" y="685"/>
                    </a:lnTo>
                    <a:lnTo>
                      <a:pt x="1356" y="694"/>
                    </a:lnTo>
                    <a:lnTo>
                      <a:pt x="1365" y="678"/>
                    </a:lnTo>
                    <a:lnTo>
                      <a:pt x="1375" y="662"/>
                    </a:lnTo>
                    <a:lnTo>
                      <a:pt x="1382" y="646"/>
                    </a:lnTo>
                    <a:lnTo>
                      <a:pt x="1389" y="630"/>
                    </a:lnTo>
                    <a:lnTo>
                      <a:pt x="1395" y="612"/>
                    </a:lnTo>
                    <a:lnTo>
                      <a:pt x="1401" y="595"/>
                    </a:lnTo>
                    <a:lnTo>
                      <a:pt x="1406" y="577"/>
                    </a:lnTo>
                    <a:lnTo>
                      <a:pt x="1409" y="559"/>
                    </a:lnTo>
                    <a:lnTo>
                      <a:pt x="1220" y="564"/>
                    </a:lnTo>
                    <a:lnTo>
                      <a:pt x="1209" y="565"/>
                    </a:lnTo>
                    <a:lnTo>
                      <a:pt x="1199" y="568"/>
                    </a:lnTo>
                    <a:lnTo>
                      <a:pt x="1188" y="570"/>
                    </a:lnTo>
                    <a:lnTo>
                      <a:pt x="1177" y="575"/>
                    </a:lnTo>
                    <a:lnTo>
                      <a:pt x="1167" y="579"/>
                    </a:lnTo>
                    <a:lnTo>
                      <a:pt x="1159" y="585"/>
                    </a:lnTo>
                    <a:lnTo>
                      <a:pt x="1151" y="591"/>
                    </a:lnTo>
                    <a:lnTo>
                      <a:pt x="1142" y="598"/>
                    </a:lnTo>
                    <a:lnTo>
                      <a:pt x="1135" y="605"/>
                    </a:lnTo>
                    <a:lnTo>
                      <a:pt x="1129" y="613"/>
                    </a:lnTo>
                    <a:lnTo>
                      <a:pt x="1123" y="622"/>
                    </a:lnTo>
                    <a:lnTo>
                      <a:pt x="1118" y="631"/>
                    </a:lnTo>
                    <a:lnTo>
                      <a:pt x="1113" y="641"/>
                    </a:lnTo>
                    <a:lnTo>
                      <a:pt x="1111" y="650"/>
                    </a:lnTo>
                    <a:lnTo>
                      <a:pt x="1109" y="662"/>
                    </a:lnTo>
                    <a:lnTo>
                      <a:pt x="1106" y="673"/>
                    </a:lnTo>
                    <a:lnTo>
                      <a:pt x="1076" y="960"/>
                    </a:lnTo>
                    <a:close/>
                    <a:moveTo>
                      <a:pt x="2151" y="155"/>
                    </a:moveTo>
                    <a:lnTo>
                      <a:pt x="2150" y="146"/>
                    </a:lnTo>
                    <a:lnTo>
                      <a:pt x="2148" y="136"/>
                    </a:lnTo>
                    <a:lnTo>
                      <a:pt x="2145" y="128"/>
                    </a:lnTo>
                    <a:lnTo>
                      <a:pt x="2143" y="120"/>
                    </a:lnTo>
                    <a:lnTo>
                      <a:pt x="2139" y="111"/>
                    </a:lnTo>
                    <a:lnTo>
                      <a:pt x="2135" y="103"/>
                    </a:lnTo>
                    <a:lnTo>
                      <a:pt x="2130" y="96"/>
                    </a:lnTo>
                    <a:lnTo>
                      <a:pt x="2124" y="88"/>
                    </a:lnTo>
                    <a:lnTo>
                      <a:pt x="2118" y="81"/>
                    </a:lnTo>
                    <a:lnTo>
                      <a:pt x="2112" y="74"/>
                    </a:lnTo>
                    <a:lnTo>
                      <a:pt x="2105" y="68"/>
                    </a:lnTo>
                    <a:lnTo>
                      <a:pt x="2096" y="62"/>
                    </a:lnTo>
                    <a:lnTo>
                      <a:pt x="2079" y="50"/>
                    </a:lnTo>
                    <a:lnTo>
                      <a:pt x="2070" y="45"/>
                    </a:lnTo>
                    <a:lnTo>
                      <a:pt x="2060" y="40"/>
                    </a:lnTo>
                    <a:lnTo>
                      <a:pt x="2049" y="36"/>
                    </a:lnTo>
                    <a:lnTo>
                      <a:pt x="2039" y="31"/>
                    </a:lnTo>
                    <a:lnTo>
                      <a:pt x="2015" y="22"/>
                    </a:lnTo>
                    <a:lnTo>
                      <a:pt x="2003" y="19"/>
                    </a:lnTo>
                    <a:lnTo>
                      <a:pt x="1989" y="16"/>
                    </a:lnTo>
                    <a:lnTo>
                      <a:pt x="1962" y="10"/>
                    </a:lnTo>
                    <a:lnTo>
                      <a:pt x="1947" y="8"/>
                    </a:lnTo>
                    <a:lnTo>
                      <a:pt x="1933" y="6"/>
                    </a:lnTo>
                    <a:lnTo>
                      <a:pt x="1902" y="3"/>
                    </a:lnTo>
                    <a:lnTo>
                      <a:pt x="1869" y="1"/>
                    </a:lnTo>
                    <a:lnTo>
                      <a:pt x="1851" y="1"/>
                    </a:lnTo>
                    <a:lnTo>
                      <a:pt x="1835" y="0"/>
                    </a:lnTo>
                    <a:lnTo>
                      <a:pt x="1799" y="1"/>
                    </a:lnTo>
                    <a:lnTo>
                      <a:pt x="1760" y="2"/>
                    </a:lnTo>
                    <a:lnTo>
                      <a:pt x="1722" y="5"/>
                    </a:lnTo>
                    <a:lnTo>
                      <a:pt x="1681" y="8"/>
                    </a:lnTo>
                    <a:lnTo>
                      <a:pt x="1661" y="10"/>
                    </a:lnTo>
                    <a:lnTo>
                      <a:pt x="1639" y="13"/>
                    </a:lnTo>
                    <a:lnTo>
                      <a:pt x="1596" y="19"/>
                    </a:lnTo>
                    <a:lnTo>
                      <a:pt x="1551" y="26"/>
                    </a:lnTo>
                    <a:lnTo>
                      <a:pt x="1506" y="34"/>
                    </a:lnTo>
                    <a:lnTo>
                      <a:pt x="1458" y="44"/>
                    </a:lnTo>
                    <a:lnTo>
                      <a:pt x="1411" y="55"/>
                    </a:lnTo>
                    <a:lnTo>
                      <a:pt x="1362" y="67"/>
                    </a:lnTo>
                    <a:lnTo>
                      <a:pt x="1337" y="74"/>
                    </a:lnTo>
                    <a:lnTo>
                      <a:pt x="1311" y="80"/>
                    </a:lnTo>
                    <a:lnTo>
                      <a:pt x="1261" y="94"/>
                    </a:lnTo>
                    <a:lnTo>
                      <a:pt x="1209" y="110"/>
                    </a:lnTo>
                    <a:lnTo>
                      <a:pt x="1157" y="127"/>
                    </a:lnTo>
                    <a:lnTo>
                      <a:pt x="1104" y="144"/>
                    </a:lnTo>
                    <a:lnTo>
                      <a:pt x="1117" y="366"/>
                    </a:lnTo>
                    <a:lnTo>
                      <a:pt x="1118" y="377"/>
                    </a:lnTo>
                    <a:lnTo>
                      <a:pt x="1121" y="389"/>
                    </a:lnTo>
                    <a:lnTo>
                      <a:pt x="1123" y="399"/>
                    </a:lnTo>
                    <a:lnTo>
                      <a:pt x="1127" y="410"/>
                    </a:lnTo>
                    <a:lnTo>
                      <a:pt x="1129" y="413"/>
                    </a:lnTo>
                    <a:lnTo>
                      <a:pt x="1131" y="418"/>
                    </a:lnTo>
                    <a:lnTo>
                      <a:pt x="1136" y="426"/>
                    </a:lnTo>
                    <a:lnTo>
                      <a:pt x="1142" y="435"/>
                    </a:lnTo>
                    <a:lnTo>
                      <a:pt x="1149" y="442"/>
                    </a:lnTo>
                    <a:lnTo>
                      <a:pt x="1157" y="448"/>
                    </a:lnTo>
                    <a:lnTo>
                      <a:pt x="1164" y="454"/>
                    </a:lnTo>
                    <a:lnTo>
                      <a:pt x="1173" y="459"/>
                    </a:lnTo>
                    <a:lnTo>
                      <a:pt x="1183" y="463"/>
                    </a:lnTo>
                    <a:lnTo>
                      <a:pt x="1193" y="467"/>
                    </a:lnTo>
                    <a:lnTo>
                      <a:pt x="1203" y="469"/>
                    </a:lnTo>
                    <a:lnTo>
                      <a:pt x="1215" y="472"/>
                    </a:lnTo>
                    <a:lnTo>
                      <a:pt x="1227" y="473"/>
                    </a:lnTo>
                    <a:lnTo>
                      <a:pt x="1413" y="484"/>
                    </a:lnTo>
                    <a:lnTo>
                      <a:pt x="1411" y="463"/>
                    </a:lnTo>
                    <a:lnTo>
                      <a:pt x="1409" y="444"/>
                    </a:lnTo>
                    <a:lnTo>
                      <a:pt x="1404" y="425"/>
                    </a:lnTo>
                    <a:lnTo>
                      <a:pt x="1399" y="406"/>
                    </a:lnTo>
                    <a:lnTo>
                      <a:pt x="1392" y="386"/>
                    </a:lnTo>
                    <a:lnTo>
                      <a:pt x="1383" y="365"/>
                    </a:lnTo>
                    <a:lnTo>
                      <a:pt x="1374" y="346"/>
                    </a:lnTo>
                    <a:lnTo>
                      <a:pt x="1369" y="338"/>
                    </a:lnTo>
                    <a:lnTo>
                      <a:pt x="1364" y="328"/>
                    </a:lnTo>
                    <a:lnTo>
                      <a:pt x="1352" y="311"/>
                    </a:lnTo>
                    <a:lnTo>
                      <a:pt x="1340" y="295"/>
                    </a:lnTo>
                    <a:lnTo>
                      <a:pt x="1327" y="279"/>
                    </a:lnTo>
                    <a:lnTo>
                      <a:pt x="1313" y="263"/>
                    </a:lnTo>
                    <a:lnTo>
                      <a:pt x="1363" y="259"/>
                    </a:lnTo>
                    <a:lnTo>
                      <a:pt x="1411" y="255"/>
                    </a:lnTo>
                    <a:lnTo>
                      <a:pt x="1457" y="253"/>
                    </a:lnTo>
                    <a:lnTo>
                      <a:pt x="1479" y="251"/>
                    </a:lnTo>
                    <a:lnTo>
                      <a:pt x="1500" y="251"/>
                    </a:lnTo>
                    <a:lnTo>
                      <a:pt x="1521" y="251"/>
                    </a:lnTo>
                    <a:lnTo>
                      <a:pt x="1542" y="253"/>
                    </a:lnTo>
                    <a:lnTo>
                      <a:pt x="1561" y="254"/>
                    </a:lnTo>
                    <a:lnTo>
                      <a:pt x="1580" y="255"/>
                    </a:lnTo>
                    <a:lnTo>
                      <a:pt x="1616" y="259"/>
                    </a:lnTo>
                    <a:lnTo>
                      <a:pt x="1634" y="261"/>
                    </a:lnTo>
                    <a:lnTo>
                      <a:pt x="1650" y="265"/>
                    </a:lnTo>
                    <a:lnTo>
                      <a:pt x="1680" y="272"/>
                    </a:lnTo>
                    <a:lnTo>
                      <a:pt x="1694" y="275"/>
                    </a:lnTo>
                    <a:lnTo>
                      <a:pt x="1707" y="280"/>
                    </a:lnTo>
                    <a:lnTo>
                      <a:pt x="1719" y="285"/>
                    </a:lnTo>
                    <a:lnTo>
                      <a:pt x="1730" y="290"/>
                    </a:lnTo>
                    <a:lnTo>
                      <a:pt x="1741" y="296"/>
                    </a:lnTo>
                    <a:lnTo>
                      <a:pt x="1751" y="300"/>
                    </a:lnTo>
                    <a:lnTo>
                      <a:pt x="1759" y="308"/>
                    </a:lnTo>
                    <a:lnTo>
                      <a:pt x="1767" y="314"/>
                    </a:lnTo>
                    <a:lnTo>
                      <a:pt x="1773" y="321"/>
                    </a:lnTo>
                    <a:lnTo>
                      <a:pt x="1779" y="328"/>
                    </a:lnTo>
                    <a:lnTo>
                      <a:pt x="1784" y="336"/>
                    </a:lnTo>
                    <a:lnTo>
                      <a:pt x="1788" y="344"/>
                    </a:lnTo>
                    <a:lnTo>
                      <a:pt x="1791" y="352"/>
                    </a:lnTo>
                    <a:lnTo>
                      <a:pt x="1793" y="362"/>
                    </a:lnTo>
                    <a:lnTo>
                      <a:pt x="1793" y="369"/>
                    </a:lnTo>
                    <a:lnTo>
                      <a:pt x="1793" y="377"/>
                    </a:lnTo>
                    <a:lnTo>
                      <a:pt x="1791" y="386"/>
                    </a:lnTo>
                    <a:lnTo>
                      <a:pt x="1790" y="394"/>
                    </a:lnTo>
                    <a:lnTo>
                      <a:pt x="1787" y="402"/>
                    </a:lnTo>
                    <a:lnTo>
                      <a:pt x="1784" y="411"/>
                    </a:lnTo>
                    <a:lnTo>
                      <a:pt x="1779" y="419"/>
                    </a:lnTo>
                    <a:lnTo>
                      <a:pt x="1775" y="428"/>
                    </a:lnTo>
                    <a:lnTo>
                      <a:pt x="1769" y="436"/>
                    </a:lnTo>
                    <a:lnTo>
                      <a:pt x="1763" y="446"/>
                    </a:lnTo>
                    <a:lnTo>
                      <a:pt x="1755" y="454"/>
                    </a:lnTo>
                    <a:lnTo>
                      <a:pt x="1748" y="463"/>
                    </a:lnTo>
                    <a:lnTo>
                      <a:pt x="1730" y="481"/>
                    </a:lnTo>
                    <a:lnTo>
                      <a:pt x="1721" y="490"/>
                    </a:lnTo>
                    <a:lnTo>
                      <a:pt x="1711" y="499"/>
                    </a:lnTo>
                    <a:lnTo>
                      <a:pt x="1904" y="510"/>
                    </a:lnTo>
                    <a:lnTo>
                      <a:pt x="1920" y="497"/>
                    </a:lnTo>
                    <a:lnTo>
                      <a:pt x="1934" y="485"/>
                    </a:lnTo>
                    <a:lnTo>
                      <a:pt x="1962" y="461"/>
                    </a:lnTo>
                    <a:lnTo>
                      <a:pt x="1988" y="437"/>
                    </a:lnTo>
                    <a:lnTo>
                      <a:pt x="2012" y="413"/>
                    </a:lnTo>
                    <a:lnTo>
                      <a:pt x="2035" y="389"/>
                    </a:lnTo>
                    <a:lnTo>
                      <a:pt x="2055" y="365"/>
                    </a:lnTo>
                    <a:lnTo>
                      <a:pt x="2075" y="342"/>
                    </a:lnTo>
                    <a:lnTo>
                      <a:pt x="2083" y="332"/>
                    </a:lnTo>
                    <a:lnTo>
                      <a:pt x="2091" y="320"/>
                    </a:lnTo>
                    <a:lnTo>
                      <a:pt x="2106" y="298"/>
                    </a:lnTo>
                    <a:lnTo>
                      <a:pt x="2119" y="275"/>
                    </a:lnTo>
                    <a:lnTo>
                      <a:pt x="2130" y="254"/>
                    </a:lnTo>
                    <a:lnTo>
                      <a:pt x="2138" y="233"/>
                    </a:lnTo>
                    <a:lnTo>
                      <a:pt x="2145" y="213"/>
                    </a:lnTo>
                    <a:lnTo>
                      <a:pt x="2148" y="202"/>
                    </a:lnTo>
                    <a:lnTo>
                      <a:pt x="2149" y="193"/>
                    </a:lnTo>
                    <a:lnTo>
                      <a:pt x="2150" y="183"/>
                    </a:lnTo>
                    <a:lnTo>
                      <a:pt x="2151" y="173"/>
                    </a:lnTo>
                    <a:lnTo>
                      <a:pt x="2151" y="164"/>
                    </a:lnTo>
                    <a:lnTo>
                      <a:pt x="2151" y="15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i-FI"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4120982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6867" y="1220756"/>
            <a:ext cx="9025467" cy="124813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6867" y="2852937"/>
            <a:ext cx="9025467" cy="297636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>
                <a:solidFill>
                  <a:srgbClr val="7E7E7E"/>
                </a:solidFill>
              </a:rPr>
              <a:t>8 Feb 2017</a:t>
            </a:r>
            <a:endParaRPr lang="en-US" dirty="0">
              <a:solidFill>
                <a:srgbClr val="7E7E7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7E7E7E"/>
                </a:solidFill>
              </a:rPr>
              <a:t>Kemppi Oy / Kari Kemppi</a:t>
            </a:r>
            <a:endParaRPr lang="en-US" dirty="0">
              <a:solidFill>
                <a:srgbClr val="7E7E7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smtClean="0">
                <a:solidFill>
                  <a:srgbClr val="7E7E7E"/>
                </a:solidFill>
              </a:rPr>
              <a:pPr/>
              <a:t>‹#›</a:t>
            </a:fld>
            <a:endParaRPr lang="en-US" dirty="0">
              <a:solidFill>
                <a:srgbClr val="7E7E7E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4" y="262468"/>
            <a:ext cx="11523133" cy="38311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32516" y="1508785"/>
            <a:ext cx="1731235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2446867" y="2468033"/>
            <a:ext cx="9025467" cy="38490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133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4FA55B9-229E-4B3A-A209-0F574EA7BFE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8" name="Group 17"/>
          <p:cNvGrpSpPr>
            <a:grpSpLocks noChangeAspect="1"/>
          </p:cNvGrpSpPr>
          <p:nvPr userDrawn="1"/>
        </p:nvGrpSpPr>
        <p:grpSpPr>
          <a:xfrm>
            <a:off x="4142698" y="2756926"/>
            <a:ext cx="3906605" cy="768085"/>
            <a:chOff x="2627313" y="558800"/>
            <a:chExt cx="3560762" cy="700088"/>
          </a:xfrm>
        </p:grpSpPr>
        <p:sp>
          <p:nvSpPr>
            <p:cNvPr id="19" name="Freeform 6"/>
            <p:cNvSpPr>
              <a:spLocks noEditPoints="1"/>
            </p:cNvSpPr>
            <p:nvPr userDrawn="1"/>
          </p:nvSpPr>
          <p:spPr bwMode="auto">
            <a:xfrm>
              <a:off x="3484563" y="636588"/>
              <a:ext cx="2703512" cy="622300"/>
            </a:xfrm>
            <a:custGeom>
              <a:avLst/>
              <a:gdLst>
                <a:gd name="T0" fmla="*/ 9317 w 10216"/>
                <a:gd name="T1" fmla="*/ 845 h 2355"/>
                <a:gd name="T2" fmla="*/ 9879 w 10216"/>
                <a:gd name="T3" fmla="*/ 1010 h 2355"/>
                <a:gd name="T4" fmla="*/ 9756 w 10216"/>
                <a:gd name="T5" fmla="*/ 809 h 2355"/>
                <a:gd name="T6" fmla="*/ 8872 w 10216"/>
                <a:gd name="T7" fmla="*/ 1124 h 2355"/>
                <a:gd name="T8" fmla="*/ 9001 w 10216"/>
                <a:gd name="T9" fmla="*/ 747 h 2355"/>
                <a:gd name="T10" fmla="*/ 9279 w 10216"/>
                <a:gd name="T11" fmla="*/ 524 h 2355"/>
                <a:gd name="T12" fmla="*/ 9696 w 10216"/>
                <a:gd name="T13" fmla="*/ 483 h 2355"/>
                <a:gd name="T14" fmla="*/ 9963 w 10216"/>
                <a:gd name="T15" fmla="*/ 604 h 2355"/>
                <a:gd name="T16" fmla="*/ 10142 w 10216"/>
                <a:gd name="T17" fmla="*/ 835 h 2355"/>
                <a:gd name="T18" fmla="*/ 9725 w 10216"/>
                <a:gd name="T19" fmla="*/ 1274 h 2355"/>
                <a:gd name="T20" fmla="*/ 9350 w 10216"/>
                <a:gd name="T21" fmla="*/ 1483 h 2355"/>
                <a:gd name="T22" fmla="*/ 9615 w 10216"/>
                <a:gd name="T23" fmla="*/ 1569 h 2355"/>
                <a:gd name="T24" fmla="*/ 10120 w 10216"/>
                <a:gd name="T25" fmla="*/ 1671 h 2355"/>
                <a:gd name="T26" fmla="*/ 9692 w 10216"/>
                <a:gd name="T27" fmla="*/ 1847 h 2355"/>
                <a:gd name="T28" fmla="*/ 9329 w 10216"/>
                <a:gd name="T29" fmla="*/ 1816 h 2355"/>
                <a:gd name="T30" fmla="*/ 9028 w 10216"/>
                <a:gd name="T31" fmla="*/ 1617 h 2355"/>
                <a:gd name="T32" fmla="*/ 8885 w 10216"/>
                <a:gd name="T33" fmla="*/ 1311 h 2355"/>
                <a:gd name="T34" fmla="*/ 7737 w 10216"/>
                <a:gd name="T35" fmla="*/ 2047 h 2355"/>
                <a:gd name="T36" fmla="*/ 7970 w 10216"/>
                <a:gd name="T37" fmla="*/ 1836 h 2355"/>
                <a:gd name="T38" fmla="*/ 8229 w 10216"/>
                <a:gd name="T39" fmla="*/ 2081 h 2355"/>
                <a:gd name="T40" fmla="*/ 8047 w 10216"/>
                <a:gd name="T41" fmla="*/ 2287 h 2355"/>
                <a:gd name="T42" fmla="*/ 7712 w 10216"/>
                <a:gd name="T43" fmla="*/ 2354 h 2355"/>
                <a:gd name="T44" fmla="*/ 6751 w 10216"/>
                <a:gd name="T45" fmla="*/ 0 h 2355"/>
                <a:gd name="T46" fmla="*/ 7396 w 10216"/>
                <a:gd name="T47" fmla="*/ 1479 h 2355"/>
                <a:gd name="T48" fmla="*/ 5383 w 10216"/>
                <a:gd name="T49" fmla="*/ 843 h 2355"/>
                <a:gd name="T50" fmla="*/ 5138 w 10216"/>
                <a:gd name="T51" fmla="*/ 779 h 2355"/>
                <a:gd name="T52" fmla="*/ 4892 w 10216"/>
                <a:gd name="T53" fmla="*/ 940 h 2355"/>
                <a:gd name="T54" fmla="*/ 4845 w 10216"/>
                <a:gd name="T55" fmla="*/ 1242 h 2355"/>
                <a:gd name="T56" fmla="*/ 5008 w 10216"/>
                <a:gd name="T57" fmla="*/ 1502 h 2355"/>
                <a:gd name="T58" fmla="*/ 5325 w 10216"/>
                <a:gd name="T59" fmla="*/ 1511 h 2355"/>
                <a:gd name="T60" fmla="*/ 5452 w 10216"/>
                <a:gd name="T61" fmla="*/ 1674 h 2355"/>
                <a:gd name="T62" fmla="*/ 5125 w 10216"/>
                <a:gd name="T63" fmla="*/ 1849 h 2355"/>
                <a:gd name="T64" fmla="*/ 4783 w 10216"/>
                <a:gd name="T65" fmla="*/ 1781 h 2355"/>
                <a:gd name="T66" fmla="*/ 4563 w 10216"/>
                <a:gd name="T67" fmla="*/ 1546 h 2355"/>
                <a:gd name="T68" fmla="*/ 4481 w 10216"/>
                <a:gd name="T69" fmla="*/ 1160 h 2355"/>
                <a:gd name="T70" fmla="*/ 4610 w 10216"/>
                <a:gd name="T71" fmla="*/ 701 h 2355"/>
                <a:gd name="T72" fmla="*/ 4887 w 10216"/>
                <a:gd name="T73" fmla="*/ 496 h 2355"/>
                <a:gd name="T74" fmla="*/ 5235 w 10216"/>
                <a:gd name="T75" fmla="*/ 498 h 2355"/>
                <a:gd name="T76" fmla="*/ 5473 w 10216"/>
                <a:gd name="T77" fmla="*/ 671 h 2355"/>
                <a:gd name="T78" fmla="*/ 4290 w 10216"/>
                <a:gd name="T79" fmla="*/ 0 h 2355"/>
                <a:gd name="T80" fmla="*/ 2930 w 10216"/>
                <a:gd name="T81" fmla="*/ 792 h 2355"/>
                <a:gd name="T82" fmla="*/ 2779 w 10216"/>
                <a:gd name="T83" fmla="*/ 1009 h 2355"/>
                <a:gd name="T84" fmla="*/ 3362 w 10216"/>
                <a:gd name="T85" fmla="*/ 868 h 2355"/>
                <a:gd name="T86" fmla="*/ 3140 w 10216"/>
                <a:gd name="T87" fmla="*/ 755 h 2355"/>
                <a:gd name="T88" fmla="*/ 2479 w 10216"/>
                <a:gd name="T89" fmla="*/ 861 h 2355"/>
                <a:gd name="T90" fmla="*/ 2707 w 10216"/>
                <a:gd name="T91" fmla="*/ 587 h 2355"/>
                <a:gd name="T92" fmla="*/ 3025 w 10216"/>
                <a:gd name="T93" fmla="*/ 474 h 2355"/>
                <a:gd name="T94" fmla="*/ 3427 w 10216"/>
                <a:gd name="T95" fmla="*/ 551 h 2355"/>
                <a:gd name="T96" fmla="*/ 3637 w 10216"/>
                <a:gd name="T97" fmla="*/ 748 h 2355"/>
                <a:gd name="T98" fmla="*/ 3759 w 10216"/>
                <a:gd name="T99" fmla="*/ 1153 h 2355"/>
                <a:gd name="T100" fmla="*/ 2833 w 10216"/>
                <a:gd name="T101" fmla="*/ 1414 h 2355"/>
                <a:gd name="T102" fmla="*/ 3042 w 10216"/>
                <a:gd name="T103" fmla="*/ 1556 h 2355"/>
                <a:gd name="T104" fmla="*/ 3434 w 10216"/>
                <a:gd name="T105" fmla="*/ 1496 h 2355"/>
                <a:gd name="T106" fmla="*/ 3348 w 10216"/>
                <a:gd name="T107" fmla="*/ 1827 h 2355"/>
                <a:gd name="T108" fmla="*/ 2975 w 10216"/>
                <a:gd name="T109" fmla="*/ 1841 h 2355"/>
                <a:gd name="T110" fmla="*/ 2641 w 10216"/>
                <a:gd name="T111" fmla="*/ 1688 h 2355"/>
                <a:gd name="T112" fmla="*/ 2456 w 10216"/>
                <a:gd name="T113" fmla="*/ 1414 h 2355"/>
                <a:gd name="T114" fmla="*/ 1411 w 10216"/>
                <a:gd name="T115" fmla="*/ 1195 h 2355"/>
                <a:gd name="T116" fmla="*/ 754 w 10216"/>
                <a:gd name="T117" fmla="*/ 1315 h 2355"/>
                <a:gd name="T118" fmla="*/ 2243 w 10216"/>
                <a:gd name="T119" fmla="*/ 910 h 2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216" h="2355">
                  <a:moveTo>
                    <a:pt x="9555" y="753"/>
                  </a:moveTo>
                  <a:lnTo>
                    <a:pt x="9515" y="755"/>
                  </a:lnTo>
                  <a:lnTo>
                    <a:pt x="9479" y="760"/>
                  </a:lnTo>
                  <a:lnTo>
                    <a:pt x="9446" y="768"/>
                  </a:lnTo>
                  <a:lnTo>
                    <a:pt x="9414" y="779"/>
                  </a:lnTo>
                  <a:lnTo>
                    <a:pt x="9387" y="792"/>
                  </a:lnTo>
                  <a:lnTo>
                    <a:pt x="9362" y="808"/>
                  </a:lnTo>
                  <a:lnTo>
                    <a:pt x="9338" y="825"/>
                  </a:lnTo>
                  <a:lnTo>
                    <a:pt x="9317" y="845"/>
                  </a:lnTo>
                  <a:lnTo>
                    <a:pt x="9299" y="865"/>
                  </a:lnTo>
                  <a:lnTo>
                    <a:pt x="9282" y="888"/>
                  </a:lnTo>
                  <a:lnTo>
                    <a:pt x="9257" y="935"/>
                  </a:lnTo>
                  <a:lnTo>
                    <a:pt x="9249" y="960"/>
                  </a:lnTo>
                  <a:lnTo>
                    <a:pt x="9240" y="984"/>
                  </a:lnTo>
                  <a:lnTo>
                    <a:pt x="9236" y="1009"/>
                  </a:lnTo>
                  <a:lnTo>
                    <a:pt x="9232" y="1034"/>
                  </a:lnTo>
                  <a:lnTo>
                    <a:pt x="9882" y="1034"/>
                  </a:lnTo>
                  <a:lnTo>
                    <a:pt x="9879" y="1010"/>
                  </a:lnTo>
                  <a:lnTo>
                    <a:pt x="9874" y="986"/>
                  </a:lnTo>
                  <a:lnTo>
                    <a:pt x="9868" y="961"/>
                  </a:lnTo>
                  <a:lnTo>
                    <a:pt x="9858" y="937"/>
                  </a:lnTo>
                  <a:lnTo>
                    <a:pt x="9848" y="913"/>
                  </a:lnTo>
                  <a:lnTo>
                    <a:pt x="9834" y="891"/>
                  </a:lnTo>
                  <a:lnTo>
                    <a:pt x="9819" y="868"/>
                  </a:lnTo>
                  <a:lnTo>
                    <a:pt x="9800" y="846"/>
                  </a:lnTo>
                  <a:lnTo>
                    <a:pt x="9779" y="827"/>
                  </a:lnTo>
                  <a:lnTo>
                    <a:pt x="9756" y="809"/>
                  </a:lnTo>
                  <a:lnTo>
                    <a:pt x="9730" y="794"/>
                  </a:lnTo>
                  <a:lnTo>
                    <a:pt x="9701" y="779"/>
                  </a:lnTo>
                  <a:lnTo>
                    <a:pt x="9686" y="773"/>
                  </a:lnTo>
                  <a:lnTo>
                    <a:pt x="9669" y="768"/>
                  </a:lnTo>
                  <a:lnTo>
                    <a:pt x="9634" y="760"/>
                  </a:lnTo>
                  <a:lnTo>
                    <a:pt x="9596" y="755"/>
                  </a:lnTo>
                  <a:lnTo>
                    <a:pt x="9555" y="753"/>
                  </a:lnTo>
                  <a:close/>
                  <a:moveTo>
                    <a:pt x="8871" y="1160"/>
                  </a:moveTo>
                  <a:lnTo>
                    <a:pt x="8872" y="1124"/>
                  </a:lnTo>
                  <a:lnTo>
                    <a:pt x="8875" y="1090"/>
                  </a:lnTo>
                  <a:lnTo>
                    <a:pt x="8884" y="1020"/>
                  </a:lnTo>
                  <a:lnTo>
                    <a:pt x="8900" y="954"/>
                  </a:lnTo>
                  <a:lnTo>
                    <a:pt x="8911" y="922"/>
                  </a:lnTo>
                  <a:lnTo>
                    <a:pt x="8923" y="891"/>
                  </a:lnTo>
                  <a:lnTo>
                    <a:pt x="8935" y="861"/>
                  </a:lnTo>
                  <a:lnTo>
                    <a:pt x="8949" y="831"/>
                  </a:lnTo>
                  <a:lnTo>
                    <a:pt x="8983" y="773"/>
                  </a:lnTo>
                  <a:lnTo>
                    <a:pt x="9001" y="747"/>
                  </a:lnTo>
                  <a:lnTo>
                    <a:pt x="9021" y="720"/>
                  </a:lnTo>
                  <a:lnTo>
                    <a:pt x="9041" y="695"/>
                  </a:lnTo>
                  <a:lnTo>
                    <a:pt x="9063" y="671"/>
                  </a:lnTo>
                  <a:lnTo>
                    <a:pt x="9111" y="627"/>
                  </a:lnTo>
                  <a:lnTo>
                    <a:pt x="9136" y="607"/>
                  </a:lnTo>
                  <a:lnTo>
                    <a:pt x="9162" y="587"/>
                  </a:lnTo>
                  <a:lnTo>
                    <a:pt x="9219" y="553"/>
                  </a:lnTo>
                  <a:lnTo>
                    <a:pt x="9249" y="537"/>
                  </a:lnTo>
                  <a:lnTo>
                    <a:pt x="9279" y="524"/>
                  </a:lnTo>
                  <a:lnTo>
                    <a:pt x="9311" y="512"/>
                  </a:lnTo>
                  <a:lnTo>
                    <a:pt x="9344" y="500"/>
                  </a:lnTo>
                  <a:lnTo>
                    <a:pt x="9376" y="492"/>
                  </a:lnTo>
                  <a:lnTo>
                    <a:pt x="9411" y="483"/>
                  </a:lnTo>
                  <a:lnTo>
                    <a:pt x="9446" y="477"/>
                  </a:lnTo>
                  <a:lnTo>
                    <a:pt x="9480" y="474"/>
                  </a:lnTo>
                  <a:lnTo>
                    <a:pt x="9555" y="470"/>
                  </a:lnTo>
                  <a:lnTo>
                    <a:pt x="9627" y="472"/>
                  </a:lnTo>
                  <a:lnTo>
                    <a:pt x="9696" y="483"/>
                  </a:lnTo>
                  <a:lnTo>
                    <a:pt x="9730" y="490"/>
                  </a:lnTo>
                  <a:lnTo>
                    <a:pt x="9762" y="500"/>
                  </a:lnTo>
                  <a:lnTo>
                    <a:pt x="9794" y="511"/>
                  </a:lnTo>
                  <a:lnTo>
                    <a:pt x="9825" y="523"/>
                  </a:lnTo>
                  <a:lnTo>
                    <a:pt x="9855" y="536"/>
                  </a:lnTo>
                  <a:lnTo>
                    <a:pt x="9884" y="551"/>
                  </a:lnTo>
                  <a:lnTo>
                    <a:pt x="9911" y="567"/>
                  </a:lnTo>
                  <a:lnTo>
                    <a:pt x="9938" y="585"/>
                  </a:lnTo>
                  <a:lnTo>
                    <a:pt x="9963" y="604"/>
                  </a:lnTo>
                  <a:lnTo>
                    <a:pt x="9988" y="626"/>
                  </a:lnTo>
                  <a:lnTo>
                    <a:pt x="10011" y="647"/>
                  </a:lnTo>
                  <a:lnTo>
                    <a:pt x="10034" y="670"/>
                  </a:lnTo>
                  <a:lnTo>
                    <a:pt x="10055" y="695"/>
                  </a:lnTo>
                  <a:lnTo>
                    <a:pt x="10074" y="720"/>
                  </a:lnTo>
                  <a:lnTo>
                    <a:pt x="10094" y="748"/>
                  </a:lnTo>
                  <a:lnTo>
                    <a:pt x="10110" y="776"/>
                  </a:lnTo>
                  <a:lnTo>
                    <a:pt x="10127" y="804"/>
                  </a:lnTo>
                  <a:lnTo>
                    <a:pt x="10142" y="835"/>
                  </a:lnTo>
                  <a:lnTo>
                    <a:pt x="10168" y="899"/>
                  </a:lnTo>
                  <a:lnTo>
                    <a:pt x="10188" y="967"/>
                  </a:lnTo>
                  <a:lnTo>
                    <a:pt x="10197" y="1002"/>
                  </a:lnTo>
                  <a:lnTo>
                    <a:pt x="10203" y="1038"/>
                  </a:lnTo>
                  <a:lnTo>
                    <a:pt x="10212" y="1113"/>
                  </a:lnTo>
                  <a:lnTo>
                    <a:pt x="10215" y="1153"/>
                  </a:lnTo>
                  <a:lnTo>
                    <a:pt x="10216" y="1193"/>
                  </a:lnTo>
                  <a:lnTo>
                    <a:pt x="10216" y="1274"/>
                  </a:lnTo>
                  <a:lnTo>
                    <a:pt x="9725" y="1274"/>
                  </a:lnTo>
                  <a:lnTo>
                    <a:pt x="9234" y="1274"/>
                  </a:lnTo>
                  <a:lnTo>
                    <a:pt x="9240" y="1304"/>
                  </a:lnTo>
                  <a:lnTo>
                    <a:pt x="9249" y="1333"/>
                  </a:lnTo>
                  <a:lnTo>
                    <a:pt x="9260" y="1362"/>
                  </a:lnTo>
                  <a:lnTo>
                    <a:pt x="9273" y="1388"/>
                  </a:lnTo>
                  <a:lnTo>
                    <a:pt x="9288" y="1414"/>
                  </a:lnTo>
                  <a:lnTo>
                    <a:pt x="9306" y="1438"/>
                  </a:lnTo>
                  <a:lnTo>
                    <a:pt x="9327" y="1461"/>
                  </a:lnTo>
                  <a:lnTo>
                    <a:pt x="9350" y="1483"/>
                  </a:lnTo>
                  <a:lnTo>
                    <a:pt x="9375" y="1502"/>
                  </a:lnTo>
                  <a:lnTo>
                    <a:pt x="9402" y="1519"/>
                  </a:lnTo>
                  <a:lnTo>
                    <a:pt x="9417" y="1526"/>
                  </a:lnTo>
                  <a:lnTo>
                    <a:pt x="9432" y="1533"/>
                  </a:lnTo>
                  <a:lnTo>
                    <a:pt x="9464" y="1546"/>
                  </a:lnTo>
                  <a:lnTo>
                    <a:pt x="9498" y="1556"/>
                  </a:lnTo>
                  <a:lnTo>
                    <a:pt x="9534" y="1563"/>
                  </a:lnTo>
                  <a:lnTo>
                    <a:pt x="9574" y="1568"/>
                  </a:lnTo>
                  <a:lnTo>
                    <a:pt x="9615" y="1569"/>
                  </a:lnTo>
                  <a:lnTo>
                    <a:pt x="9658" y="1566"/>
                  </a:lnTo>
                  <a:lnTo>
                    <a:pt x="9705" y="1560"/>
                  </a:lnTo>
                  <a:lnTo>
                    <a:pt x="9752" y="1550"/>
                  </a:lnTo>
                  <a:lnTo>
                    <a:pt x="9800" y="1535"/>
                  </a:lnTo>
                  <a:lnTo>
                    <a:pt x="9846" y="1517"/>
                  </a:lnTo>
                  <a:lnTo>
                    <a:pt x="9890" y="1496"/>
                  </a:lnTo>
                  <a:lnTo>
                    <a:pt x="9929" y="1469"/>
                  </a:lnTo>
                  <a:lnTo>
                    <a:pt x="9964" y="1441"/>
                  </a:lnTo>
                  <a:lnTo>
                    <a:pt x="10120" y="1671"/>
                  </a:lnTo>
                  <a:lnTo>
                    <a:pt x="10095" y="1692"/>
                  </a:lnTo>
                  <a:lnTo>
                    <a:pt x="10067" y="1713"/>
                  </a:lnTo>
                  <a:lnTo>
                    <a:pt x="10008" y="1750"/>
                  </a:lnTo>
                  <a:lnTo>
                    <a:pt x="9945" y="1781"/>
                  </a:lnTo>
                  <a:lnTo>
                    <a:pt x="9875" y="1806"/>
                  </a:lnTo>
                  <a:lnTo>
                    <a:pt x="9803" y="1827"/>
                  </a:lnTo>
                  <a:lnTo>
                    <a:pt x="9767" y="1835"/>
                  </a:lnTo>
                  <a:lnTo>
                    <a:pt x="9729" y="1841"/>
                  </a:lnTo>
                  <a:lnTo>
                    <a:pt x="9692" y="1847"/>
                  </a:lnTo>
                  <a:lnTo>
                    <a:pt x="9653" y="1850"/>
                  </a:lnTo>
                  <a:lnTo>
                    <a:pt x="9615" y="1852"/>
                  </a:lnTo>
                  <a:lnTo>
                    <a:pt x="9576" y="1853"/>
                  </a:lnTo>
                  <a:lnTo>
                    <a:pt x="9502" y="1849"/>
                  </a:lnTo>
                  <a:lnTo>
                    <a:pt x="9466" y="1846"/>
                  </a:lnTo>
                  <a:lnTo>
                    <a:pt x="9430" y="1841"/>
                  </a:lnTo>
                  <a:lnTo>
                    <a:pt x="9396" y="1834"/>
                  </a:lnTo>
                  <a:lnTo>
                    <a:pt x="9362" y="1825"/>
                  </a:lnTo>
                  <a:lnTo>
                    <a:pt x="9329" y="1816"/>
                  </a:lnTo>
                  <a:lnTo>
                    <a:pt x="9297" y="1804"/>
                  </a:lnTo>
                  <a:lnTo>
                    <a:pt x="9234" y="1777"/>
                  </a:lnTo>
                  <a:lnTo>
                    <a:pt x="9206" y="1762"/>
                  </a:lnTo>
                  <a:lnTo>
                    <a:pt x="9177" y="1745"/>
                  </a:lnTo>
                  <a:lnTo>
                    <a:pt x="9123" y="1708"/>
                  </a:lnTo>
                  <a:lnTo>
                    <a:pt x="9098" y="1688"/>
                  </a:lnTo>
                  <a:lnTo>
                    <a:pt x="9074" y="1665"/>
                  </a:lnTo>
                  <a:lnTo>
                    <a:pt x="9050" y="1642"/>
                  </a:lnTo>
                  <a:lnTo>
                    <a:pt x="9028" y="1617"/>
                  </a:lnTo>
                  <a:lnTo>
                    <a:pt x="9008" y="1592"/>
                  </a:lnTo>
                  <a:lnTo>
                    <a:pt x="8989" y="1565"/>
                  </a:lnTo>
                  <a:lnTo>
                    <a:pt x="8954" y="1508"/>
                  </a:lnTo>
                  <a:lnTo>
                    <a:pt x="8939" y="1478"/>
                  </a:lnTo>
                  <a:lnTo>
                    <a:pt x="8925" y="1447"/>
                  </a:lnTo>
                  <a:lnTo>
                    <a:pt x="8913" y="1414"/>
                  </a:lnTo>
                  <a:lnTo>
                    <a:pt x="8902" y="1381"/>
                  </a:lnTo>
                  <a:lnTo>
                    <a:pt x="8893" y="1346"/>
                  </a:lnTo>
                  <a:lnTo>
                    <a:pt x="8885" y="1311"/>
                  </a:lnTo>
                  <a:lnTo>
                    <a:pt x="8879" y="1275"/>
                  </a:lnTo>
                  <a:lnTo>
                    <a:pt x="8875" y="1237"/>
                  </a:lnTo>
                  <a:lnTo>
                    <a:pt x="8872" y="1199"/>
                  </a:lnTo>
                  <a:lnTo>
                    <a:pt x="8871" y="1160"/>
                  </a:lnTo>
                  <a:close/>
                  <a:moveTo>
                    <a:pt x="7628" y="2024"/>
                  </a:moveTo>
                  <a:lnTo>
                    <a:pt x="7653" y="2034"/>
                  </a:lnTo>
                  <a:lnTo>
                    <a:pt x="7682" y="2041"/>
                  </a:lnTo>
                  <a:lnTo>
                    <a:pt x="7711" y="2045"/>
                  </a:lnTo>
                  <a:lnTo>
                    <a:pt x="7737" y="2047"/>
                  </a:lnTo>
                  <a:lnTo>
                    <a:pt x="7769" y="2046"/>
                  </a:lnTo>
                  <a:lnTo>
                    <a:pt x="7799" y="2042"/>
                  </a:lnTo>
                  <a:lnTo>
                    <a:pt x="7826" y="2035"/>
                  </a:lnTo>
                  <a:lnTo>
                    <a:pt x="7851" y="2025"/>
                  </a:lnTo>
                  <a:lnTo>
                    <a:pt x="7873" y="2012"/>
                  </a:lnTo>
                  <a:lnTo>
                    <a:pt x="7891" y="1995"/>
                  </a:lnTo>
                  <a:lnTo>
                    <a:pt x="7907" y="1975"/>
                  </a:lnTo>
                  <a:lnTo>
                    <a:pt x="7921" y="1951"/>
                  </a:lnTo>
                  <a:lnTo>
                    <a:pt x="7970" y="1836"/>
                  </a:lnTo>
                  <a:lnTo>
                    <a:pt x="7702" y="1169"/>
                  </a:lnTo>
                  <a:lnTo>
                    <a:pt x="7435" y="502"/>
                  </a:lnTo>
                  <a:lnTo>
                    <a:pt x="7805" y="502"/>
                  </a:lnTo>
                  <a:lnTo>
                    <a:pt x="8150" y="1419"/>
                  </a:lnTo>
                  <a:lnTo>
                    <a:pt x="8497" y="502"/>
                  </a:lnTo>
                  <a:lnTo>
                    <a:pt x="8869" y="502"/>
                  </a:lnTo>
                  <a:lnTo>
                    <a:pt x="8558" y="1269"/>
                  </a:lnTo>
                  <a:lnTo>
                    <a:pt x="8248" y="2036"/>
                  </a:lnTo>
                  <a:lnTo>
                    <a:pt x="8229" y="2081"/>
                  </a:lnTo>
                  <a:lnTo>
                    <a:pt x="8209" y="2120"/>
                  </a:lnTo>
                  <a:lnTo>
                    <a:pt x="8186" y="2157"/>
                  </a:lnTo>
                  <a:lnTo>
                    <a:pt x="8161" y="2190"/>
                  </a:lnTo>
                  <a:lnTo>
                    <a:pt x="8147" y="2204"/>
                  </a:lnTo>
                  <a:lnTo>
                    <a:pt x="8134" y="2218"/>
                  </a:lnTo>
                  <a:lnTo>
                    <a:pt x="8121" y="2232"/>
                  </a:lnTo>
                  <a:lnTo>
                    <a:pt x="8107" y="2245"/>
                  </a:lnTo>
                  <a:lnTo>
                    <a:pt x="8078" y="2268"/>
                  </a:lnTo>
                  <a:lnTo>
                    <a:pt x="8047" y="2287"/>
                  </a:lnTo>
                  <a:lnTo>
                    <a:pt x="8014" y="2303"/>
                  </a:lnTo>
                  <a:lnTo>
                    <a:pt x="7981" y="2317"/>
                  </a:lnTo>
                  <a:lnTo>
                    <a:pt x="7945" y="2329"/>
                  </a:lnTo>
                  <a:lnTo>
                    <a:pt x="7909" y="2338"/>
                  </a:lnTo>
                  <a:lnTo>
                    <a:pt x="7870" y="2344"/>
                  </a:lnTo>
                  <a:lnTo>
                    <a:pt x="7831" y="2350"/>
                  </a:lnTo>
                  <a:lnTo>
                    <a:pt x="7790" y="2354"/>
                  </a:lnTo>
                  <a:lnTo>
                    <a:pt x="7749" y="2355"/>
                  </a:lnTo>
                  <a:lnTo>
                    <a:pt x="7712" y="2354"/>
                  </a:lnTo>
                  <a:lnTo>
                    <a:pt x="7665" y="2349"/>
                  </a:lnTo>
                  <a:lnTo>
                    <a:pt x="7641" y="2347"/>
                  </a:lnTo>
                  <a:lnTo>
                    <a:pt x="7617" y="2342"/>
                  </a:lnTo>
                  <a:lnTo>
                    <a:pt x="7579" y="2333"/>
                  </a:lnTo>
                  <a:lnTo>
                    <a:pt x="7628" y="2024"/>
                  </a:lnTo>
                  <a:close/>
                  <a:moveTo>
                    <a:pt x="6106" y="1821"/>
                  </a:moveTo>
                  <a:lnTo>
                    <a:pt x="6106" y="910"/>
                  </a:lnTo>
                  <a:lnTo>
                    <a:pt x="6106" y="0"/>
                  </a:lnTo>
                  <a:lnTo>
                    <a:pt x="6751" y="0"/>
                  </a:lnTo>
                  <a:lnTo>
                    <a:pt x="7396" y="0"/>
                  </a:lnTo>
                  <a:lnTo>
                    <a:pt x="7396" y="342"/>
                  </a:lnTo>
                  <a:lnTo>
                    <a:pt x="6494" y="342"/>
                  </a:lnTo>
                  <a:lnTo>
                    <a:pt x="6494" y="723"/>
                  </a:lnTo>
                  <a:lnTo>
                    <a:pt x="7377" y="723"/>
                  </a:lnTo>
                  <a:lnTo>
                    <a:pt x="7377" y="1064"/>
                  </a:lnTo>
                  <a:lnTo>
                    <a:pt x="6494" y="1064"/>
                  </a:lnTo>
                  <a:lnTo>
                    <a:pt x="6494" y="1479"/>
                  </a:lnTo>
                  <a:lnTo>
                    <a:pt x="7396" y="1479"/>
                  </a:lnTo>
                  <a:lnTo>
                    <a:pt x="7396" y="1821"/>
                  </a:lnTo>
                  <a:lnTo>
                    <a:pt x="6751" y="1821"/>
                  </a:lnTo>
                  <a:lnTo>
                    <a:pt x="6106" y="1821"/>
                  </a:lnTo>
                  <a:close/>
                  <a:moveTo>
                    <a:pt x="5473" y="1395"/>
                  </a:moveTo>
                  <a:lnTo>
                    <a:pt x="5473" y="928"/>
                  </a:lnTo>
                  <a:lnTo>
                    <a:pt x="5448" y="897"/>
                  </a:lnTo>
                  <a:lnTo>
                    <a:pt x="5418" y="868"/>
                  </a:lnTo>
                  <a:lnTo>
                    <a:pt x="5401" y="855"/>
                  </a:lnTo>
                  <a:lnTo>
                    <a:pt x="5383" y="843"/>
                  </a:lnTo>
                  <a:lnTo>
                    <a:pt x="5365" y="831"/>
                  </a:lnTo>
                  <a:lnTo>
                    <a:pt x="5346" y="820"/>
                  </a:lnTo>
                  <a:lnTo>
                    <a:pt x="5325" y="810"/>
                  </a:lnTo>
                  <a:lnTo>
                    <a:pt x="5305" y="802"/>
                  </a:lnTo>
                  <a:lnTo>
                    <a:pt x="5262" y="789"/>
                  </a:lnTo>
                  <a:lnTo>
                    <a:pt x="5218" y="780"/>
                  </a:lnTo>
                  <a:lnTo>
                    <a:pt x="5197" y="779"/>
                  </a:lnTo>
                  <a:lnTo>
                    <a:pt x="5175" y="778"/>
                  </a:lnTo>
                  <a:lnTo>
                    <a:pt x="5138" y="779"/>
                  </a:lnTo>
                  <a:lnTo>
                    <a:pt x="5103" y="785"/>
                  </a:lnTo>
                  <a:lnTo>
                    <a:pt x="5070" y="794"/>
                  </a:lnTo>
                  <a:lnTo>
                    <a:pt x="5038" y="806"/>
                  </a:lnTo>
                  <a:lnTo>
                    <a:pt x="5008" y="821"/>
                  </a:lnTo>
                  <a:lnTo>
                    <a:pt x="4981" y="839"/>
                  </a:lnTo>
                  <a:lnTo>
                    <a:pt x="4956" y="861"/>
                  </a:lnTo>
                  <a:lnTo>
                    <a:pt x="4932" y="883"/>
                  </a:lnTo>
                  <a:lnTo>
                    <a:pt x="4911" y="911"/>
                  </a:lnTo>
                  <a:lnTo>
                    <a:pt x="4892" y="940"/>
                  </a:lnTo>
                  <a:lnTo>
                    <a:pt x="4876" y="971"/>
                  </a:lnTo>
                  <a:lnTo>
                    <a:pt x="4863" y="1004"/>
                  </a:lnTo>
                  <a:lnTo>
                    <a:pt x="4852" y="1040"/>
                  </a:lnTo>
                  <a:lnTo>
                    <a:pt x="4849" y="1060"/>
                  </a:lnTo>
                  <a:lnTo>
                    <a:pt x="4845" y="1079"/>
                  </a:lnTo>
                  <a:lnTo>
                    <a:pt x="4840" y="1118"/>
                  </a:lnTo>
                  <a:lnTo>
                    <a:pt x="4839" y="1160"/>
                  </a:lnTo>
                  <a:lnTo>
                    <a:pt x="4840" y="1202"/>
                  </a:lnTo>
                  <a:lnTo>
                    <a:pt x="4845" y="1242"/>
                  </a:lnTo>
                  <a:lnTo>
                    <a:pt x="4852" y="1280"/>
                  </a:lnTo>
                  <a:lnTo>
                    <a:pt x="4863" y="1317"/>
                  </a:lnTo>
                  <a:lnTo>
                    <a:pt x="4876" y="1351"/>
                  </a:lnTo>
                  <a:lnTo>
                    <a:pt x="4892" y="1382"/>
                  </a:lnTo>
                  <a:lnTo>
                    <a:pt x="4911" y="1412"/>
                  </a:lnTo>
                  <a:lnTo>
                    <a:pt x="4932" y="1438"/>
                  </a:lnTo>
                  <a:lnTo>
                    <a:pt x="4956" y="1462"/>
                  </a:lnTo>
                  <a:lnTo>
                    <a:pt x="4981" y="1484"/>
                  </a:lnTo>
                  <a:lnTo>
                    <a:pt x="5008" y="1502"/>
                  </a:lnTo>
                  <a:lnTo>
                    <a:pt x="5038" y="1516"/>
                  </a:lnTo>
                  <a:lnTo>
                    <a:pt x="5070" y="1529"/>
                  </a:lnTo>
                  <a:lnTo>
                    <a:pt x="5103" y="1538"/>
                  </a:lnTo>
                  <a:lnTo>
                    <a:pt x="5138" y="1543"/>
                  </a:lnTo>
                  <a:lnTo>
                    <a:pt x="5175" y="1545"/>
                  </a:lnTo>
                  <a:lnTo>
                    <a:pt x="5218" y="1541"/>
                  </a:lnTo>
                  <a:lnTo>
                    <a:pt x="5262" y="1533"/>
                  </a:lnTo>
                  <a:lnTo>
                    <a:pt x="5305" y="1520"/>
                  </a:lnTo>
                  <a:lnTo>
                    <a:pt x="5325" y="1511"/>
                  </a:lnTo>
                  <a:lnTo>
                    <a:pt x="5346" y="1502"/>
                  </a:lnTo>
                  <a:lnTo>
                    <a:pt x="5383" y="1480"/>
                  </a:lnTo>
                  <a:lnTo>
                    <a:pt x="5418" y="1455"/>
                  </a:lnTo>
                  <a:lnTo>
                    <a:pt x="5448" y="1426"/>
                  </a:lnTo>
                  <a:lnTo>
                    <a:pt x="5461" y="1411"/>
                  </a:lnTo>
                  <a:lnTo>
                    <a:pt x="5473" y="1395"/>
                  </a:lnTo>
                  <a:close/>
                  <a:moveTo>
                    <a:pt x="5473" y="1821"/>
                  </a:moveTo>
                  <a:lnTo>
                    <a:pt x="5473" y="1652"/>
                  </a:lnTo>
                  <a:lnTo>
                    <a:pt x="5452" y="1674"/>
                  </a:lnTo>
                  <a:lnTo>
                    <a:pt x="5432" y="1697"/>
                  </a:lnTo>
                  <a:lnTo>
                    <a:pt x="5388" y="1738"/>
                  </a:lnTo>
                  <a:lnTo>
                    <a:pt x="5341" y="1773"/>
                  </a:lnTo>
                  <a:lnTo>
                    <a:pt x="5316" y="1787"/>
                  </a:lnTo>
                  <a:lnTo>
                    <a:pt x="5290" y="1801"/>
                  </a:lnTo>
                  <a:lnTo>
                    <a:pt x="5238" y="1824"/>
                  </a:lnTo>
                  <a:lnTo>
                    <a:pt x="5182" y="1840"/>
                  </a:lnTo>
                  <a:lnTo>
                    <a:pt x="5154" y="1846"/>
                  </a:lnTo>
                  <a:lnTo>
                    <a:pt x="5125" y="1849"/>
                  </a:lnTo>
                  <a:lnTo>
                    <a:pt x="5066" y="1853"/>
                  </a:lnTo>
                  <a:lnTo>
                    <a:pt x="5005" y="1850"/>
                  </a:lnTo>
                  <a:lnTo>
                    <a:pt x="4946" y="1841"/>
                  </a:lnTo>
                  <a:lnTo>
                    <a:pt x="4917" y="1835"/>
                  </a:lnTo>
                  <a:lnTo>
                    <a:pt x="4888" y="1827"/>
                  </a:lnTo>
                  <a:lnTo>
                    <a:pt x="4861" y="1817"/>
                  </a:lnTo>
                  <a:lnTo>
                    <a:pt x="4834" y="1807"/>
                  </a:lnTo>
                  <a:lnTo>
                    <a:pt x="4809" y="1794"/>
                  </a:lnTo>
                  <a:lnTo>
                    <a:pt x="4783" y="1781"/>
                  </a:lnTo>
                  <a:lnTo>
                    <a:pt x="4735" y="1750"/>
                  </a:lnTo>
                  <a:lnTo>
                    <a:pt x="4712" y="1733"/>
                  </a:lnTo>
                  <a:lnTo>
                    <a:pt x="4690" y="1714"/>
                  </a:lnTo>
                  <a:lnTo>
                    <a:pt x="4669" y="1694"/>
                  </a:lnTo>
                  <a:lnTo>
                    <a:pt x="4650" y="1672"/>
                  </a:lnTo>
                  <a:lnTo>
                    <a:pt x="4630" y="1649"/>
                  </a:lnTo>
                  <a:lnTo>
                    <a:pt x="4611" y="1625"/>
                  </a:lnTo>
                  <a:lnTo>
                    <a:pt x="4579" y="1574"/>
                  </a:lnTo>
                  <a:lnTo>
                    <a:pt x="4563" y="1546"/>
                  </a:lnTo>
                  <a:lnTo>
                    <a:pt x="4550" y="1516"/>
                  </a:lnTo>
                  <a:lnTo>
                    <a:pt x="4526" y="1455"/>
                  </a:lnTo>
                  <a:lnTo>
                    <a:pt x="4507" y="1388"/>
                  </a:lnTo>
                  <a:lnTo>
                    <a:pt x="4499" y="1353"/>
                  </a:lnTo>
                  <a:lnTo>
                    <a:pt x="4493" y="1316"/>
                  </a:lnTo>
                  <a:lnTo>
                    <a:pt x="4488" y="1279"/>
                  </a:lnTo>
                  <a:lnTo>
                    <a:pt x="4484" y="1241"/>
                  </a:lnTo>
                  <a:lnTo>
                    <a:pt x="4482" y="1201"/>
                  </a:lnTo>
                  <a:lnTo>
                    <a:pt x="4481" y="1160"/>
                  </a:lnTo>
                  <a:lnTo>
                    <a:pt x="4484" y="1081"/>
                  </a:lnTo>
                  <a:lnTo>
                    <a:pt x="4493" y="1007"/>
                  </a:lnTo>
                  <a:lnTo>
                    <a:pt x="4499" y="972"/>
                  </a:lnTo>
                  <a:lnTo>
                    <a:pt x="4506" y="937"/>
                  </a:lnTo>
                  <a:lnTo>
                    <a:pt x="4525" y="871"/>
                  </a:lnTo>
                  <a:lnTo>
                    <a:pt x="4549" y="810"/>
                  </a:lnTo>
                  <a:lnTo>
                    <a:pt x="4562" y="782"/>
                  </a:lnTo>
                  <a:lnTo>
                    <a:pt x="4578" y="753"/>
                  </a:lnTo>
                  <a:lnTo>
                    <a:pt x="4610" y="701"/>
                  </a:lnTo>
                  <a:lnTo>
                    <a:pt x="4628" y="677"/>
                  </a:lnTo>
                  <a:lnTo>
                    <a:pt x="4647" y="655"/>
                  </a:lnTo>
                  <a:lnTo>
                    <a:pt x="4688" y="611"/>
                  </a:lnTo>
                  <a:lnTo>
                    <a:pt x="4732" y="575"/>
                  </a:lnTo>
                  <a:lnTo>
                    <a:pt x="4756" y="559"/>
                  </a:lnTo>
                  <a:lnTo>
                    <a:pt x="4780" y="543"/>
                  </a:lnTo>
                  <a:lnTo>
                    <a:pt x="4832" y="517"/>
                  </a:lnTo>
                  <a:lnTo>
                    <a:pt x="4860" y="506"/>
                  </a:lnTo>
                  <a:lnTo>
                    <a:pt x="4887" y="496"/>
                  </a:lnTo>
                  <a:lnTo>
                    <a:pt x="4915" y="488"/>
                  </a:lnTo>
                  <a:lnTo>
                    <a:pt x="4944" y="482"/>
                  </a:lnTo>
                  <a:lnTo>
                    <a:pt x="5004" y="472"/>
                  </a:lnTo>
                  <a:lnTo>
                    <a:pt x="5066" y="470"/>
                  </a:lnTo>
                  <a:lnTo>
                    <a:pt x="5124" y="472"/>
                  </a:lnTo>
                  <a:lnTo>
                    <a:pt x="5152" y="476"/>
                  </a:lnTo>
                  <a:lnTo>
                    <a:pt x="5180" y="482"/>
                  </a:lnTo>
                  <a:lnTo>
                    <a:pt x="5208" y="489"/>
                  </a:lnTo>
                  <a:lnTo>
                    <a:pt x="5235" y="498"/>
                  </a:lnTo>
                  <a:lnTo>
                    <a:pt x="5263" y="507"/>
                  </a:lnTo>
                  <a:lnTo>
                    <a:pt x="5288" y="519"/>
                  </a:lnTo>
                  <a:lnTo>
                    <a:pt x="5314" y="532"/>
                  </a:lnTo>
                  <a:lnTo>
                    <a:pt x="5340" y="548"/>
                  </a:lnTo>
                  <a:lnTo>
                    <a:pt x="5364" y="565"/>
                  </a:lnTo>
                  <a:lnTo>
                    <a:pt x="5388" y="583"/>
                  </a:lnTo>
                  <a:lnTo>
                    <a:pt x="5432" y="623"/>
                  </a:lnTo>
                  <a:lnTo>
                    <a:pt x="5452" y="646"/>
                  </a:lnTo>
                  <a:lnTo>
                    <a:pt x="5473" y="671"/>
                  </a:lnTo>
                  <a:lnTo>
                    <a:pt x="5473" y="0"/>
                  </a:lnTo>
                  <a:lnTo>
                    <a:pt x="5822" y="0"/>
                  </a:lnTo>
                  <a:lnTo>
                    <a:pt x="5822" y="910"/>
                  </a:lnTo>
                  <a:lnTo>
                    <a:pt x="5822" y="1821"/>
                  </a:lnTo>
                  <a:lnTo>
                    <a:pt x="5473" y="1821"/>
                  </a:lnTo>
                  <a:close/>
                  <a:moveTo>
                    <a:pt x="3943" y="1821"/>
                  </a:moveTo>
                  <a:lnTo>
                    <a:pt x="3943" y="910"/>
                  </a:lnTo>
                  <a:lnTo>
                    <a:pt x="3943" y="0"/>
                  </a:lnTo>
                  <a:lnTo>
                    <a:pt x="4290" y="0"/>
                  </a:lnTo>
                  <a:lnTo>
                    <a:pt x="4290" y="910"/>
                  </a:lnTo>
                  <a:lnTo>
                    <a:pt x="4290" y="1821"/>
                  </a:lnTo>
                  <a:lnTo>
                    <a:pt x="3943" y="1821"/>
                  </a:lnTo>
                  <a:close/>
                  <a:moveTo>
                    <a:pt x="3098" y="753"/>
                  </a:moveTo>
                  <a:lnTo>
                    <a:pt x="3060" y="755"/>
                  </a:lnTo>
                  <a:lnTo>
                    <a:pt x="3023" y="760"/>
                  </a:lnTo>
                  <a:lnTo>
                    <a:pt x="2990" y="768"/>
                  </a:lnTo>
                  <a:lnTo>
                    <a:pt x="2959" y="779"/>
                  </a:lnTo>
                  <a:lnTo>
                    <a:pt x="2930" y="792"/>
                  </a:lnTo>
                  <a:lnTo>
                    <a:pt x="2905" y="808"/>
                  </a:lnTo>
                  <a:lnTo>
                    <a:pt x="2882" y="825"/>
                  </a:lnTo>
                  <a:lnTo>
                    <a:pt x="2862" y="845"/>
                  </a:lnTo>
                  <a:lnTo>
                    <a:pt x="2843" y="865"/>
                  </a:lnTo>
                  <a:lnTo>
                    <a:pt x="2827" y="888"/>
                  </a:lnTo>
                  <a:lnTo>
                    <a:pt x="2802" y="935"/>
                  </a:lnTo>
                  <a:lnTo>
                    <a:pt x="2792" y="960"/>
                  </a:lnTo>
                  <a:lnTo>
                    <a:pt x="2785" y="984"/>
                  </a:lnTo>
                  <a:lnTo>
                    <a:pt x="2779" y="1009"/>
                  </a:lnTo>
                  <a:lnTo>
                    <a:pt x="2775" y="1034"/>
                  </a:lnTo>
                  <a:lnTo>
                    <a:pt x="3426" y="1034"/>
                  </a:lnTo>
                  <a:lnTo>
                    <a:pt x="3423" y="1010"/>
                  </a:lnTo>
                  <a:lnTo>
                    <a:pt x="3419" y="986"/>
                  </a:lnTo>
                  <a:lnTo>
                    <a:pt x="3411" y="961"/>
                  </a:lnTo>
                  <a:lnTo>
                    <a:pt x="3403" y="937"/>
                  </a:lnTo>
                  <a:lnTo>
                    <a:pt x="3391" y="913"/>
                  </a:lnTo>
                  <a:lnTo>
                    <a:pt x="3378" y="891"/>
                  </a:lnTo>
                  <a:lnTo>
                    <a:pt x="3362" y="868"/>
                  </a:lnTo>
                  <a:lnTo>
                    <a:pt x="3344" y="846"/>
                  </a:lnTo>
                  <a:lnTo>
                    <a:pt x="3324" y="827"/>
                  </a:lnTo>
                  <a:lnTo>
                    <a:pt x="3300" y="809"/>
                  </a:lnTo>
                  <a:lnTo>
                    <a:pt x="3273" y="794"/>
                  </a:lnTo>
                  <a:lnTo>
                    <a:pt x="3245" y="779"/>
                  </a:lnTo>
                  <a:lnTo>
                    <a:pt x="3229" y="773"/>
                  </a:lnTo>
                  <a:lnTo>
                    <a:pt x="3213" y="768"/>
                  </a:lnTo>
                  <a:lnTo>
                    <a:pt x="3177" y="760"/>
                  </a:lnTo>
                  <a:lnTo>
                    <a:pt x="3140" y="755"/>
                  </a:lnTo>
                  <a:lnTo>
                    <a:pt x="3098" y="753"/>
                  </a:lnTo>
                  <a:close/>
                  <a:moveTo>
                    <a:pt x="2415" y="1160"/>
                  </a:moveTo>
                  <a:lnTo>
                    <a:pt x="2417" y="1124"/>
                  </a:lnTo>
                  <a:lnTo>
                    <a:pt x="2419" y="1090"/>
                  </a:lnTo>
                  <a:lnTo>
                    <a:pt x="2429" y="1020"/>
                  </a:lnTo>
                  <a:lnTo>
                    <a:pt x="2444" y="954"/>
                  </a:lnTo>
                  <a:lnTo>
                    <a:pt x="2454" y="922"/>
                  </a:lnTo>
                  <a:lnTo>
                    <a:pt x="2466" y="891"/>
                  </a:lnTo>
                  <a:lnTo>
                    <a:pt x="2479" y="861"/>
                  </a:lnTo>
                  <a:lnTo>
                    <a:pt x="2493" y="831"/>
                  </a:lnTo>
                  <a:lnTo>
                    <a:pt x="2526" y="773"/>
                  </a:lnTo>
                  <a:lnTo>
                    <a:pt x="2545" y="747"/>
                  </a:lnTo>
                  <a:lnTo>
                    <a:pt x="2564" y="720"/>
                  </a:lnTo>
                  <a:lnTo>
                    <a:pt x="2585" y="695"/>
                  </a:lnTo>
                  <a:lnTo>
                    <a:pt x="2607" y="671"/>
                  </a:lnTo>
                  <a:lnTo>
                    <a:pt x="2655" y="627"/>
                  </a:lnTo>
                  <a:lnTo>
                    <a:pt x="2681" y="607"/>
                  </a:lnTo>
                  <a:lnTo>
                    <a:pt x="2707" y="587"/>
                  </a:lnTo>
                  <a:lnTo>
                    <a:pt x="2763" y="553"/>
                  </a:lnTo>
                  <a:lnTo>
                    <a:pt x="2792" y="537"/>
                  </a:lnTo>
                  <a:lnTo>
                    <a:pt x="2823" y="524"/>
                  </a:lnTo>
                  <a:lnTo>
                    <a:pt x="2855" y="512"/>
                  </a:lnTo>
                  <a:lnTo>
                    <a:pt x="2887" y="500"/>
                  </a:lnTo>
                  <a:lnTo>
                    <a:pt x="2921" y="492"/>
                  </a:lnTo>
                  <a:lnTo>
                    <a:pt x="2954" y="483"/>
                  </a:lnTo>
                  <a:lnTo>
                    <a:pt x="2989" y="477"/>
                  </a:lnTo>
                  <a:lnTo>
                    <a:pt x="3025" y="474"/>
                  </a:lnTo>
                  <a:lnTo>
                    <a:pt x="3098" y="470"/>
                  </a:lnTo>
                  <a:lnTo>
                    <a:pt x="3171" y="472"/>
                  </a:lnTo>
                  <a:lnTo>
                    <a:pt x="3241" y="483"/>
                  </a:lnTo>
                  <a:lnTo>
                    <a:pt x="3273" y="490"/>
                  </a:lnTo>
                  <a:lnTo>
                    <a:pt x="3307" y="500"/>
                  </a:lnTo>
                  <a:lnTo>
                    <a:pt x="3338" y="511"/>
                  </a:lnTo>
                  <a:lnTo>
                    <a:pt x="3369" y="523"/>
                  </a:lnTo>
                  <a:lnTo>
                    <a:pt x="3398" y="536"/>
                  </a:lnTo>
                  <a:lnTo>
                    <a:pt x="3427" y="551"/>
                  </a:lnTo>
                  <a:lnTo>
                    <a:pt x="3455" y="567"/>
                  </a:lnTo>
                  <a:lnTo>
                    <a:pt x="3482" y="585"/>
                  </a:lnTo>
                  <a:lnTo>
                    <a:pt x="3507" y="604"/>
                  </a:lnTo>
                  <a:lnTo>
                    <a:pt x="3531" y="626"/>
                  </a:lnTo>
                  <a:lnTo>
                    <a:pt x="3555" y="647"/>
                  </a:lnTo>
                  <a:lnTo>
                    <a:pt x="3577" y="670"/>
                  </a:lnTo>
                  <a:lnTo>
                    <a:pt x="3599" y="695"/>
                  </a:lnTo>
                  <a:lnTo>
                    <a:pt x="3619" y="720"/>
                  </a:lnTo>
                  <a:lnTo>
                    <a:pt x="3637" y="748"/>
                  </a:lnTo>
                  <a:lnTo>
                    <a:pt x="3655" y="776"/>
                  </a:lnTo>
                  <a:lnTo>
                    <a:pt x="3671" y="804"/>
                  </a:lnTo>
                  <a:lnTo>
                    <a:pt x="3686" y="835"/>
                  </a:lnTo>
                  <a:lnTo>
                    <a:pt x="3713" y="899"/>
                  </a:lnTo>
                  <a:lnTo>
                    <a:pt x="3733" y="967"/>
                  </a:lnTo>
                  <a:lnTo>
                    <a:pt x="3740" y="1002"/>
                  </a:lnTo>
                  <a:lnTo>
                    <a:pt x="3747" y="1038"/>
                  </a:lnTo>
                  <a:lnTo>
                    <a:pt x="3757" y="1113"/>
                  </a:lnTo>
                  <a:lnTo>
                    <a:pt x="3759" y="1153"/>
                  </a:lnTo>
                  <a:lnTo>
                    <a:pt x="3759" y="1193"/>
                  </a:lnTo>
                  <a:lnTo>
                    <a:pt x="3759" y="1274"/>
                  </a:lnTo>
                  <a:lnTo>
                    <a:pt x="3269" y="1274"/>
                  </a:lnTo>
                  <a:lnTo>
                    <a:pt x="2779" y="1274"/>
                  </a:lnTo>
                  <a:lnTo>
                    <a:pt x="2785" y="1304"/>
                  </a:lnTo>
                  <a:lnTo>
                    <a:pt x="2793" y="1333"/>
                  </a:lnTo>
                  <a:lnTo>
                    <a:pt x="2804" y="1362"/>
                  </a:lnTo>
                  <a:lnTo>
                    <a:pt x="2817" y="1388"/>
                  </a:lnTo>
                  <a:lnTo>
                    <a:pt x="2833" y="1414"/>
                  </a:lnTo>
                  <a:lnTo>
                    <a:pt x="2851" y="1438"/>
                  </a:lnTo>
                  <a:lnTo>
                    <a:pt x="2871" y="1461"/>
                  </a:lnTo>
                  <a:lnTo>
                    <a:pt x="2894" y="1483"/>
                  </a:lnTo>
                  <a:lnTo>
                    <a:pt x="2919" y="1502"/>
                  </a:lnTo>
                  <a:lnTo>
                    <a:pt x="2946" y="1519"/>
                  </a:lnTo>
                  <a:lnTo>
                    <a:pt x="2961" y="1526"/>
                  </a:lnTo>
                  <a:lnTo>
                    <a:pt x="2976" y="1533"/>
                  </a:lnTo>
                  <a:lnTo>
                    <a:pt x="3008" y="1546"/>
                  </a:lnTo>
                  <a:lnTo>
                    <a:pt x="3042" y="1556"/>
                  </a:lnTo>
                  <a:lnTo>
                    <a:pt x="3079" y="1563"/>
                  </a:lnTo>
                  <a:lnTo>
                    <a:pt x="3117" y="1568"/>
                  </a:lnTo>
                  <a:lnTo>
                    <a:pt x="3158" y="1569"/>
                  </a:lnTo>
                  <a:lnTo>
                    <a:pt x="3203" y="1566"/>
                  </a:lnTo>
                  <a:lnTo>
                    <a:pt x="3248" y="1560"/>
                  </a:lnTo>
                  <a:lnTo>
                    <a:pt x="3296" y="1550"/>
                  </a:lnTo>
                  <a:lnTo>
                    <a:pt x="3344" y="1535"/>
                  </a:lnTo>
                  <a:lnTo>
                    <a:pt x="3390" y="1517"/>
                  </a:lnTo>
                  <a:lnTo>
                    <a:pt x="3434" y="1496"/>
                  </a:lnTo>
                  <a:lnTo>
                    <a:pt x="3474" y="1469"/>
                  </a:lnTo>
                  <a:lnTo>
                    <a:pt x="3509" y="1441"/>
                  </a:lnTo>
                  <a:lnTo>
                    <a:pt x="3663" y="1671"/>
                  </a:lnTo>
                  <a:lnTo>
                    <a:pt x="3638" y="1692"/>
                  </a:lnTo>
                  <a:lnTo>
                    <a:pt x="3612" y="1713"/>
                  </a:lnTo>
                  <a:lnTo>
                    <a:pt x="3553" y="1750"/>
                  </a:lnTo>
                  <a:lnTo>
                    <a:pt x="3488" y="1781"/>
                  </a:lnTo>
                  <a:lnTo>
                    <a:pt x="3420" y="1806"/>
                  </a:lnTo>
                  <a:lnTo>
                    <a:pt x="3348" y="1827"/>
                  </a:lnTo>
                  <a:lnTo>
                    <a:pt x="3311" y="1835"/>
                  </a:lnTo>
                  <a:lnTo>
                    <a:pt x="3273" y="1841"/>
                  </a:lnTo>
                  <a:lnTo>
                    <a:pt x="3235" y="1847"/>
                  </a:lnTo>
                  <a:lnTo>
                    <a:pt x="3197" y="1850"/>
                  </a:lnTo>
                  <a:lnTo>
                    <a:pt x="3158" y="1852"/>
                  </a:lnTo>
                  <a:lnTo>
                    <a:pt x="3120" y="1853"/>
                  </a:lnTo>
                  <a:lnTo>
                    <a:pt x="3047" y="1849"/>
                  </a:lnTo>
                  <a:lnTo>
                    <a:pt x="3011" y="1846"/>
                  </a:lnTo>
                  <a:lnTo>
                    <a:pt x="2975" y="1841"/>
                  </a:lnTo>
                  <a:lnTo>
                    <a:pt x="2940" y="1834"/>
                  </a:lnTo>
                  <a:lnTo>
                    <a:pt x="2906" y="1825"/>
                  </a:lnTo>
                  <a:lnTo>
                    <a:pt x="2873" y="1816"/>
                  </a:lnTo>
                  <a:lnTo>
                    <a:pt x="2840" y="1804"/>
                  </a:lnTo>
                  <a:lnTo>
                    <a:pt x="2779" y="1777"/>
                  </a:lnTo>
                  <a:lnTo>
                    <a:pt x="2749" y="1762"/>
                  </a:lnTo>
                  <a:lnTo>
                    <a:pt x="2720" y="1745"/>
                  </a:lnTo>
                  <a:lnTo>
                    <a:pt x="2666" y="1708"/>
                  </a:lnTo>
                  <a:lnTo>
                    <a:pt x="2641" y="1688"/>
                  </a:lnTo>
                  <a:lnTo>
                    <a:pt x="2617" y="1665"/>
                  </a:lnTo>
                  <a:lnTo>
                    <a:pt x="2594" y="1642"/>
                  </a:lnTo>
                  <a:lnTo>
                    <a:pt x="2573" y="1617"/>
                  </a:lnTo>
                  <a:lnTo>
                    <a:pt x="2552" y="1592"/>
                  </a:lnTo>
                  <a:lnTo>
                    <a:pt x="2533" y="1565"/>
                  </a:lnTo>
                  <a:lnTo>
                    <a:pt x="2498" y="1508"/>
                  </a:lnTo>
                  <a:lnTo>
                    <a:pt x="2483" y="1478"/>
                  </a:lnTo>
                  <a:lnTo>
                    <a:pt x="2469" y="1447"/>
                  </a:lnTo>
                  <a:lnTo>
                    <a:pt x="2456" y="1414"/>
                  </a:lnTo>
                  <a:lnTo>
                    <a:pt x="2445" y="1381"/>
                  </a:lnTo>
                  <a:lnTo>
                    <a:pt x="2437" y="1346"/>
                  </a:lnTo>
                  <a:lnTo>
                    <a:pt x="2429" y="1311"/>
                  </a:lnTo>
                  <a:lnTo>
                    <a:pt x="2423" y="1275"/>
                  </a:lnTo>
                  <a:lnTo>
                    <a:pt x="2419" y="1237"/>
                  </a:lnTo>
                  <a:lnTo>
                    <a:pt x="2417" y="1199"/>
                  </a:lnTo>
                  <a:lnTo>
                    <a:pt x="2415" y="1160"/>
                  </a:lnTo>
                  <a:close/>
                  <a:moveTo>
                    <a:pt x="1571" y="1821"/>
                  </a:moveTo>
                  <a:lnTo>
                    <a:pt x="1411" y="1195"/>
                  </a:lnTo>
                  <a:lnTo>
                    <a:pt x="1252" y="571"/>
                  </a:lnTo>
                  <a:lnTo>
                    <a:pt x="1093" y="1195"/>
                  </a:lnTo>
                  <a:lnTo>
                    <a:pt x="935" y="1821"/>
                  </a:lnTo>
                  <a:lnTo>
                    <a:pt x="522" y="1821"/>
                  </a:lnTo>
                  <a:lnTo>
                    <a:pt x="260" y="910"/>
                  </a:lnTo>
                  <a:lnTo>
                    <a:pt x="0" y="0"/>
                  </a:lnTo>
                  <a:lnTo>
                    <a:pt x="434" y="0"/>
                  </a:lnTo>
                  <a:lnTo>
                    <a:pt x="594" y="657"/>
                  </a:lnTo>
                  <a:lnTo>
                    <a:pt x="754" y="1315"/>
                  </a:lnTo>
                  <a:lnTo>
                    <a:pt x="928" y="657"/>
                  </a:lnTo>
                  <a:lnTo>
                    <a:pt x="1102" y="0"/>
                  </a:lnTo>
                  <a:lnTo>
                    <a:pt x="1404" y="0"/>
                  </a:lnTo>
                  <a:lnTo>
                    <a:pt x="1576" y="657"/>
                  </a:lnTo>
                  <a:lnTo>
                    <a:pt x="1748" y="1315"/>
                  </a:lnTo>
                  <a:lnTo>
                    <a:pt x="1908" y="657"/>
                  </a:lnTo>
                  <a:lnTo>
                    <a:pt x="2069" y="0"/>
                  </a:lnTo>
                  <a:lnTo>
                    <a:pt x="2503" y="0"/>
                  </a:lnTo>
                  <a:lnTo>
                    <a:pt x="2243" y="910"/>
                  </a:lnTo>
                  <a:lnTo>
                    <a:pt x="1984" y="1821"/>
                  </a:lnTo>
                  <a:lnTo>
                    <a:pt x="1571" y="182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/>
            </a:p>
          </p:txBody>
        </p:sp>
        <p:grpSp>
          <p:nvGrpSpPr>
            <p:cNvPr id="21" name="Group 20"/>
            <p:cNvGrpSpPr/>
            <p:nvPr userDrawn="1"/>
          </p:nvGrpSpPr>
          <p:grpSpPr>
            <a:xfrm>
              <a:off x="2627313" y="558800"/>
              <a:ext cx="646112" cy="644525"/>
              <a:chOff x="2627313" y="558800"/>
              <a:chExt cx="646112" cy="644525"/>
            </a:xfrm>
          </p:grpSpPr>
          <p:sp>
            <p:nvSpPr>
              <p:cNvPr id="22" name="Freeform 7"/>
              <p:cNvSpPr>
                <a:spLocks/>
              </p:cNvSpPr>
              <p:nvPr userDrawn="1"/>
            </p:nvSpPr>
            <p:spPr bwMode="auto">
              <a:xfrm>
                <a:off x="2627313" y="558800"/>
                <a:ext cx="646112" cy="644525"/>
              </a:xfrm>
              <a:custGeom>
                <a:avLst/>
                <a:gdLst>
                  <a:gd name="T0" fmla="*/ 2433 w 2439"/>
                  <a:gd name="T1" fmla="*/ 1343 h 2436"/>
                  <a:gd name="T2" fmla="*/ 2408 w 2439"/>
                  <a:gd name="T3" fmla="*/ 1493 h 2436"/>
                  <a:gd name="T4" fmla="*/ 2365 w 2439"/>
                  <a:gd name="T5" fmla="*/ 1637 h 2436"/>
                  <a:gd name="T6" fmla="*/ 2306 w 2439"/>
                  <a:gd name="T7" fmla="*/ 1772 h 2436"/>
                  <a:gd name="T8" fmla="*/ 2231 w 2439"/>
                  <a:gd name="T9" fmla="*/ 1899 h 2436"/>
                  <a:gd name="T10" fmla="*/ 2142 w 2439"/>
                  <a:gd name="T11" fmla="*/ 2016 h 2436"/>
                  <a:gd name="T12" fmla="*/ 2040 w 2439"/>
                  <a:gd name="T13" fmla="*/ 2120 h 2436"/>
                  <a:gd name="T14" fmla="*/ 1926 w 2439"/>
                  <a:gd name="T15" fmla="*/ 2212 h 2436"/>
                  <a:gd name="T16" fmla="*/ 1801 w 2439"/>
                  <a:gd name="T17" fmla="*/ 2289 h 2436"/>
                  <a:gd name="T18" fmla="*/ 1667 w 2439"/>
                  <a:gd name="T19" fmla="*/ 2352 h 2436"/>
                  <a:gd name="T20" fmla="*/ 1525 w 2439"/>
                  <a:gd name="T21" fmla="*/ 2398 h 2436"/>
                  <a:gd name="T22" fmla="*/ 1375 w 2439"/>
                  <a:gd name="T23" fmla="*/ 2427 h 2436"/>
                  <a:gd name="T24" fmla="*/ 1220 w 2439"/>
                  <a:gd name="T25" fmla="*/ 2436 h 2436"/>
                  <a:gd name="T26" fmla="*/ 1064 w 2439"/>
                  <a:gd name="T27" fmla="*/ 2427 h 2436"/>
                  <a:gd name="T28" fmla="*/ 916 w 2439"/>
                  <a:gd name="T29" fmla="*/ 2398 h 2436"/>
                  <a:gd name="T30" fmla="*/ 773 w 2439"/>
                  <a:gd name="T31" fmla="*/ 2352 h 2436"/>
                  <a:gd name="T32" fmla="*/ 638 w 2439"/>
                  <a:gd name="T33" fmla="*/ 2289 h 2436"/>
                  <a:gd name="T34" fmla="*/ 514 w 2439"/>
                  <a:gd name="T35" fmla="*/ 2212 h 2436"/>
                  <a:gd name="T36" fmla="*/ 400 w 2439"/>
                  <a:gd name="T37" fmla="*/ 2120 h 2436"/>
                  <a:gd name="T38" fmla="*/ 298 w 2439"/>
                  <a:gd name="T39" fmla="*/ 2016 h 2436"/>
                  <a:gd name="T40" fmla="*/ 209 w 2439"/>
                  <a:gd name="T41" fmla="*/ 1899 h 2436"/>
                  <a:gd name="T42" fmla="*/ 133 w 2439"/>
                  <a:gd name="T43" fmla="*/ 1772 h 2436"/>
                  <a:gd name="T44" fmla="*/ 74 w 2439"/>
                  <a:gd name="T45" fmla="*/ 1637 h 2436"/>
                  <a:gd name="T46" fmla="*/ 31 w 2439"/>
                  <a:gd name="T47" fmla="*/ 1493 h 2436"/>
                  <a:gd name="T48" fmla="*/ 6 w 2439"/>
                  <a:gd name="T49" fmla="*/ 1343 h 2436"/>
                  <a:gd name="T50" fmla="*/ 0 w 2439"/>
                  <a:gd name="T51" fmla="*/ 1186 h 2436"/>
                  <a:gd name="T52" fmla="*/ 14 w 2439"/>
                  <a:gd name="T53" fmla="*/ 1033 h 2436"/>
                  <a:gd name="T54" fmla="*/ 47 w 2439"/>
                  <a:gd name="T55" fmla="*/ 884 h 2436"/>
                  <a:gd name="T56" fmla="*/ 96 w 2439"/>
                  <a:gd name="T57" fmla="*/ 744 h 2436"/>
                  <a:gd name="T58" fmla="*/ 162 w 2439"/>
                  <a:gd name="T59" fmla="*/ 612 h 2436"/>
                  <a:gd name="T60" fmla="*/ 242 w 2439"/>
                  <a:gd name="T61" fmla="*/ 489 h 2436"/>
                  <a:gd name="T62" fmla="*/ 337 w 2439"/>
                  <a:gd name="T63" fmla="*/ 377 h 2436"/>
                  <a:gd name="T64" fmla="*/ 444 w 2439"/>
                  <a:gd name="T65" fmla="*/ 278 h 2436"/>
                  <a:gd name="T66" fmla="*/ 563 w 2439"/>
                  <a:gd name="T67" fmla="*/ 192 h 2436"/>
                  <a:gd name="T68" fmla="*/ 691 w 2439"/>
                  <a:gd name="T69" fmla="*/ 120 h 2436"/>
                  <a:gd name="T70" fmla="*/ 829 w 2439"/>
                  <a:gd name="T71" fmla="*/ 65 h 2436"/>
                  <a:gd name="T72" fmla="*/ 974 w 2439"/>
                  <a:gd name="T73" fmla="*/ 25 h 2436"/>
                  <a:gd name="T74" fmla="*/ 1125 w 2439"/>
                  <a:gd name="T75" fmla="*/ 4 h 2436"/>
                  <a:gd name="T76" fmla="*/ 1283 w 2439"/>
                  <a:gd name="T77" fmla="*/ 2 h 2436"/>
                  <a:gd name="T78" fmla="*/ 1436 w 2439"/>
                  <a:gd name="T79" fmla="*/ 19 h 2436"/>
                  <a:gd name="T80" fmla="*/ 1583 w 2439"/>
                  <a:gd name="T81" fmla="*/ 55 h 2436"/>
                  <a:gd name="T82" fmla="*/ 1722 w 2439"/>
                  <a:gd name="T83" fmla="*/ 108 h 2436"/>
                  <a:gd name="T84" fmla="*/ 1853 w 2439"/>
                  <a:gd name="T85" fmla="*/ 176 h 2436"/>
                  <a:gd name="T86" fmla="*/ 1973 w 2439"/>
                  <a:gd name="T87" fmla="*/ 260 h 2436"/>
                  <a:gd name="T88" fmla="*/ 2082 w 2439"/>
                  <a:gd name="T89" fmla="*/ 357 h 2436"/>
                  <a:gd name="T90" fmla="*/ 2179 w 2439"/>
                  <a:gd name="T91" fmla="*/ 466 h 2436"/>
                  <a:gd name="T92" fmla="*/ 2263 w 2439"/>
                  <a:gd name="T93" fmla="*/ 587 h 2436"/>
                  <a:gd name="T94" fmla="*/ 2331 w 2439"/>
                  <a:gd name="T95" fmla="*/ 717 h 2436"/>
                  <a:gd name="T96" fmla="*/ 2384 w 2439"/>
                  <a:gd name="T97" fmla="*/ 856 h 2436"/>
                  <a:gd name="T98" fmla="*/ 2420 w 2439"/>
                  <a:gd name="T99" fmla="*/ 1003 h 2436"/>
                  <a:gd name="T100" fmla="*/ 2438 w 2439"/>
                  <a:gd name="T101" fmla="*/ 1155 h 2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439" h="2436">
                    <a:moveTo>
                      <a:pt x="2439" y="1219"/>
                    </a:moveTo>
                    <a:lnTo>
                      <a:pt x="2439" y="1250"/>
                    </a:lnTo>
                    <a:lnTo>
                      <a:pt x="2438" y="1281"/>
                    </a:lnTo>
                    <a:lnTo>
                      <a:pt x="2436" y="1312"/>
                    </a:lnTo>
                    <a:lnTo>
                      <a:pt x="2433" y="1343"/>
                    </a:lnTo>
                    <a:lnTo>
                      <a:pt x="2430" y="1373"/>
                    </a:lnTo>
                    <a:lnTo>
                      <a:pt x="2425" y="1403"/>
                    </a:lnTo>
                    <a:lnTo>
                      <a:pt x="2420" y="1434"/>
                    </a:lnTo>
                    <a:lnTo>
                      <a:pt x="2414" y="1463"/>
                    </a:lnTo>
                    <a:lnTo>
                      <a:pt x="2408" y="1493"/>
                    </a:lnTo>
                    <a:lnTo>
                      <a:pt x="2401" y="1523"/>
                    </a:lnTo>
                    <a:lnTo>
                      <a:pt x="2393" y="1552"/>
                    </a:lnTo>
                    <a:lnTo>
                      <a:pt x="2384" y="1581"/>
                    </a:lnTo>
                    <a:lnTo>
                      <a:pt x="2376" y="1609"/>
                    </a:lnTo>
                    <a:lnTo>
                      <a:pt x="2365" y="1637"/>
                    </a:lnTo>
                    <a:lnTo>
                      <a:pt x="2355" y="1665"/>
                    </a:lnTo>
                    <a:lnTo>
                      <a:pt x="2343" y="1692"/>
                    </a:lnTo>
                    <a:lnTo>
                      <a:pt x="2331" y="1720"/>
                    </a:lnTo>
                    <a:lnTo>
                      <a:pt x="2319" y="1746"/>
                    </a:lnTo>
                    <a:lnTo>
                      <a:pt x="2306" y="1772"/>
                    </a:lnTo>
                    <a:lnTo>
                      <a:pt x="2292" y="1799"/>
                    </a:lnTo>
                    <a:lnTo>
                      <a:pt x="2277" y="1825"/>
                    </a:lnTo>
                    <a:lnTo>
                      <a:pt x="2263" y="1850"/>
                    </a:lnTo>
                    <a:lnTo>
                      <a:pt x="2247" y="1874"/>
                    </a:lnTo>
                    <a:lnTo>
                      <a:pt x="2231" y="1899"/>
                    </a:lnTo>
                    <a:lnTo>
                      <a:pt x="2215" y="1923"/>
                    </a:lnTo>
                    <a:lnTo>
                      <a:pt x="2197" y="1947"/>
                    </a:lnTo>
                    <a:lnTo>
                      <a:pt x="2179" y="1970"/>
                    </a:lnTo>
                    <a:lnTo>
                      <a:pt x="2161" y="1993"/>
                    </a:lnTo>
                    <a:lnTo>
                      <a:pt x="2142" y="2016"/>
                    </a:lnTo>
                    <a:lnTo>
                      <a:pt x="2123" y="2037"/>
                    </a:lnTo>
                    <a:lnTo>
                      <a:pt x="2102" y="2059"/>
                    </a:lnTo>
                    <a:lnTo>
                      <a:pt x="2082" y="2079"/>
                    </a:lnTo>
                    <a:lnTo>
                      <a:pt x="2061" y="2100"/>
                    </a:lnTo>
                    <a:lnTo>
                      <a:pt x="2040" y="2120"/>
                    </a:lnTo>
                    <a:lnTo>
                      <a:pt x="2018" y="2139"/>
                    </a:lnTo>
                    <a:lnTo>
                      <a:pt x="1995" y="2158"/>
                    </a:lnTo>
                    <a:lnTo>
                      <a:pt x="1973" y="2176"/>
                    </a:lnTo>
                    <a:lnTo>
                      <a:pt x="1950" y="2194"/>
                    </a:lnTo>
                    <a:lnTo>
                      <a:pt x="1926" y="2212"/>
                    </a:lnTo>
                    <a:lnTo>
                      <a:pt x="1902" y="2228"/>
                    </a:lnTo>
                    <a:lnTo>
                      <a:pt x="1877" y="2245"/>
                    </a:lnTo>
                    <a:lnTo>
                      <a:pt x="1853" y="2260"/>
                    </a:lnTo>
                    <a:lnTo>
                      <a:pt x="1827" y="2275"/>
                    </a:lnTo>
                    <a:lnTo>
                      <a:pt x="1801" y="2289"/>
                    </a:lnTo>
                    <a:lnTo>
                      <a:pt x="1775" y="2303"/>
                    </a:lnTo>
                    <a:lnTo>
                      <a:pt x="1748" y="2316"/>
                    </a:lnTo>
                    <a:lnTo>
                      <a:pt x="1722" y="2328"/>
                    </a:lnTo>
                    <a:lnTo>
                      <a:pt x="1694" y="2340"/>
                    </a:lnTo>
                    <a:lnTo>
                      <a:pt x="1667" y="2352"/>
                    </a:lnTo>
                    <a:lnTo>
                      <a:pt x="1639" y="2362"/>
                    </a:lnTo>
                    <a:lnTo>
                      <a:pt x="1611" y="2373"/>
                    </a:lnTo>
                    <a:lnTo>
                      <a:pt x="1583" y="2381"/>
                    </a:lnTo>
                    <a:lnTo>
                      <a:pt x="1554" y="2391"/>
                    </a:lnTo>
                    <a:lnTo>
                      <a:pt x="1525" y="2398"/>
                    </a:lnTo>
                    <a:lnTo>
                      <a:pt x="1495" y="2405"/>
                    </a:lnTo>
                    <a:lnTo>
                      <a:pt x="1465" y="2411"/>
                    </a:lnTo>
                    <a:lnTo>
                      <a:pt x="1436" y="2417"/>
                    </a:lnTo>
                    <a:lnTo>
                      <a:pt x="1405" y="2422"/>
                    </a:lnTo>
                    <a:lnTo>
                      <a:pt x="1375" y="2427"/>
                    </a:lnTo>
                    <a:lnTo>
                      <a:pt x="1345" y="2430"/>
                    </a:lnTo>
                    <a:lnTo>
                      <a:pt x="1314" y="2433"/>
                    </a:lnTo>
                    <a:lnTo>
                      <a:pt x="1283" y="2435"/>
                    </a:lnTo>
                    <a:lnTo>
                      <a:pt x="1251" y="2436"/>
                    </a:lnTo>
                    <a:lnTo>
                      <a:pt x="1220" y="2436"/>
                    </a:lnTo>
                    <a:lnTo>
                      <a:pt x="1188" y="2436"/>
                    </a:lnTo>
                    <a:lnTo>
                      <a:pt x="1157" y="2435"/>
                    </a:lnTo>
                    <a:lnTo>
                      <a:pt x="1125" y="2433"/>
                    </a:lnTo>
                    <a:lnTo>
                      <a:pt x="1096" y="2430"/>
                    </a:lnTo>
                    <a:lnTo>
                      <a:pt x="1064" y="2427"/>
                    </a:lnTo>
                    <a:lnTo>
                      <a:pt x="1034" y="2422"/>
                    </a:lnTo>
                    <a:lnTo>
                      <a:pt x="1004" y="2417"/>
                    </a:lnTo>
                    <a:lnTo>
                      <a:pt x="974" y="2411"/>
                    </a:lnTo>
                    <a:lnTo>
                      <a:pt x="944" y="2405"/>
                    </a:lnTo>
                    <a:lnTo>
                      <a:pt x="916" y="2398"/>
                    </a:lnTo>
                    <a:lnTo>
                      <a:pt x="886" y="2391"/>
                    </a:lnTo>
                    <a:lnTo>
                      <a:pt x="857" y="2381"/>
                    </a:lnTo>
                    <a:lnTo>
                      <a:pt x="829" y="2373"/>
                    </a:lnTo>
                    <a:lnTo>
                      <a:pt x="800" y="2362"/>
                    </a:lnTo>
                    <a:lnTo>
                      <a:pt x="773" y="2352"/>
                    </a:lnTo>
                    <a:lnTo>
                      <a:pt x="745" y="2340"/>
                    </a:lnTo>
                    <a:lnTo>
                      <a:pt x="718" y="2328"/>
                    </a:lnTo>
                    <a:lnTo>
                      <a:pt x="691" y="2316"/>
                    </a:lnTo>
                    <a:lnTo>
                      <a:pt x="665" y="2303"/>
                    </a:lnTo>
                    <a:lnTo>
                      <a:pt x="638" y="2289"/>
                    </a:lnTo>
                    <a:lnTo>
                      <a:pt x="613" y="2275"/>
                    </a:lnTo>
                    <a:lnTo>
                      <a:pt x="588" y="2260"/>
                    </a:lnTo>
                    <a:lnTo>
                      <a:pt x="563" y="2245"/>
                    </a:lnTo>
                    <a:lnTo>
                      <a:pt x="538" y="2228"/>
                    </a:lnTo>
                    <a:lnTo>
                      <a:pt x="514" y="2212"/>
                    </a:lnTo>
                    <a:lnTo>
                      <a:pt x="490" y="2194"/>
                    </a:lnTo>
                    <a:lnTo>
                      <a:pt x="467" y="2176"/>
                    </a:lnTo>
                    <a:lnTo>
                      <a:pt x="444" y="2158"/>
                    </a:lnTo>
                    <a:lnTo>
                      <a:pt x="421" y="2139"/>
                    </a:lnTo>
                    <a:lnTo>
                      <a:pt x="400" y="2120"/>
                    </a:lnTo>
                    <a:lnTo>
                      <a:pt x="378" y="2100"/>
                    </a:lnTo>
                    <a:lnTo>
                      <a:pt x="358" y="2079"/>
                    </a:lnTo>
                    <a:lnTo>
                      <a:pt x="337" y="2059"/>
                    </a:lnTo>
                    <a:lnTo>
                      <a:pt x="317" y="2037"/>
                    </a:lnTo>
                    <a:lnTo>
                      <a:pt x="298" y="2016"/>
                    </a:lnTo>
                    <a:lnTo>
                      <a:pt x="278" y="1993"/>
                    </a:lnTo>
                    <a:lnTo>
                      <a:pt x="260" y="1970"/>
                    </a:lnTo>
                    <a:lnTo>
                      <a:pt x="242" y="1947"/>
                    </a:lnTo>
                    <a:lnTo>
                      <a:pt x="226" y="1923"/>
                    </a:lnTo>
                    <a:lnTo>
                      <a:pt x="209" y="1899"/>
                    </a:lnTo>
                    <a:lnTo>
                      <a:pt x="192" y="1874"/>
                    </a:lnTo>
                    <a:lnTo>
                      <a:pt x="176" y="1850"/>
                    </a:lnTo>
                    <a:lnTo>
                      <a:pt x="162" y="1825"/>
                    </a:lnTo>
                    <a:lnTo>
                      <a:pt x="148" y="1799"/>
                    </a:lnTo>
                    <a:lnTo>
                      <a:pt x="133" y="1772"/>
                    </a:lnTo>
                    <a:lnTo>
                      <a:pt x="120" y="1746"/>
                    </a:lnTo>
                    <a:lnTo>
                      <a:pt x="108" y="1720"/>
                    </a:lnTo>
                    <a:lnTo>
                      <a:pt x="96" y="1692"/>
                    </a:lnTo>
                    <a:lnTo>
                      <a:pt x="85" y="1665"/>
                    </a:lnTo>
                    <a:lnTo>
                      <a:pt x="74" y="1637"/>
                    </a:lnTo>
                    <a:lnTo>
                      <a:pt x="65" y="1609"/>
                    </a:lnTo>
                    <a:lnTo>
                      <a:pt x="55" y="1581"/>
                    </a:lnTo>
                    <a:lnTo>
                      <a:pt x="47" y="1552"/>
                    </a:lnTo>
                    <a:lnTo>
                      <a:pt x="38" y="1523"/>
                    </a:lnTo>
                    <a:lnTo>
                      <a:pt x="31" y="1493"/>
                    </a:lnTo>
                    <a:lnTo>
                      <a:pt x="25" y="1463"/>
                    </a:lnTo>
                    <a:lnTo>
                      <a:pt x="19" y="1434"/>
                    </a:lnTo>
                    <a:lnTo>
                      <a:pt x="14" y="1403"/>
                    </a:lnTo>
                    <a:lnTo>
                      <a:pt x="10" y="1373"/>
                    </a:lnTo>
                    <a:lnTo>
                      <a:pt x="6" y="1343"/>
                    </a:lnTo>
                    <a:lnTo>
                      <a:pt x="4" y="1312"/>
                    </a:lnTo>
                    <a:lnTo>
                      <a:pt x="1" y="1281"/>
                    </a:lnTo>
                    <a:lnTo>
                      <a:pt x="0" y="1250"/>
                    </a:lnTo>
                    <a:lnTo>
                      <a:pt x="0" y="1219"/>
                    </a:lnTo>
                    <a:lnTo>
                      <a:pt x="0" y="1186"/>
                    </a:lnTo>
                    <a:lnTo>
                      <a:pt x="1" y="1155"/>
                    </a:lnTo>
                    <a:lnTo>
                      <a:pt x="4" y="1124"/>
                    </a:lnTo>
                    <a:lnTo>
                      <a:pt x="6" y="1094"/>
                    </a:lnTo>
                    <a:lnTo>
                      <a:pt x="10" y="1063"/>
                    </a:lnTo>
                    <a:lnTo>
                      <a:pt x="14" y="1033"/>
                    </a:lnTo>
                    <a:lnTo>
                      <a:pt x="19" y="1003"/>
                    </a:lnTo>
                    <a:lnTo>
                      <a:pt x="25" y="973"/>
                    </a:lnTo>
                    <a:lnTo>
                      <a:pt x="31" y="943"/>
                    </a:lnTo>
                    <a:lnTo>
                      <a:pt x="38" y="914"/>
                    </a:lnTo>
                    <a:lnTo>
                      <a:pt x="47" y="884"/>
                    </a:lnTo>
                    <a:lnTo>
                      <a:pt x="55" y="856"/>
                    </a:lnTo>
                    <a:lnTo>
                      <a:pt x="65" y="828"/>
                    </a:lnTo>
                    <a:lnTo>
                      <a:pt x="74" y="799"/>
                    </a:lnTo>
                    <a:lnTo>
                      <a:pt x="85" y="772"/>
                    </a:lnTo>
                    <a:lnTo>
                      <a:pt x="96" y="744"/>
                    </a:lnTo>
                    <a:lnTo>
                      <a:pt x="108" y="717"/>
                    </a:lnTo>
                    <a:lnTo>
                      <a:pt x="120" y="690"/>
                    </a:lnTo>
                    <a:lnTo>
                      <a:pt x="133" y="664"/>
                    </a:lnTo>
                    <a:lnTo>
                      <a:pt x="148" y="638"/>
                    </a:lnTo>
                    <a:lnTo>
                      <a:pt x="162" y="612"/>
                    </a:lnTo>
                    <a:lnTo>
                      <a:pt x="176" y="587"/>
                    </a:lnTo>
                    <a:lnTo>
                      <a:pt x="192" y="562"/>
                    </a:lnTo>
                    <a:lnTo>
                      <a:pt x="209" y="537"/>
                    </a:lnTo>
                    <a:lnTo>
                      <a:pt x="226" y="513"/>
                    </a:lnTo>
                    <a:lnTo>
                      <a:pt x="242" y="489"/>
                    </a:lnTo>
                    <a:lnTo>
                      <a:pt x="260" y="466"/>
                    </a:lnTo>
                    <a:lnTo>
                      <a:pt x="278" y="443"/>
                    </a:lnTo>
                    <a:lnTo>
                      <a:pt x="298" y="421"/>
                    </a:lnTo>
                    <a:lnTo>
                      <a:pt x="317" y="399"/>
                    </a:lnTo>
                    <a:lnTo>
                      <a:pt x="337" y="377"/>
                    </a:lnTo>
                    <a:lnTo>
                      <a:pt x="358" y="357"/>
                    </a:lnTo>
                    <a:lnTo>
                      <a:pt x="378" y="337"/>
                    </a:lnTo>
                    <a:lnTo>
                      <a:pt x="400" y="316"/>
                    </a:lnTo>
                    <a:lnTo>
                      <a:pt x="421" y="297"/>
                    </a:lnTo>
                    <a:lnTo>
                      <a:pt x="444" y="278"/>
                    </a:lnTo>
                    <a:lnTo>
                      <a:pt x="467" y="260"/>
                    </a:lnTo>
                    <a:lnTo>
                      <a:pt x="490" y="242"/>
                    </a:lnTo>
                    <a:lnTo>
                      <a:pt x="514" y="225"/>
                    </a:lnTo>
                    <a:lnTo>
                      <a:pt x="538" y="209"/>
                    </a:lnTo>
                    <a:lnTo>
                      <a:pt x="563" y="192"/>
                    </a:lnTo>
                    <a:lnTo>
                      <a:pt x="588" y="176"/>
                    </a:lnTo>
                    <a:lnTo>
                      <a:pt x="613" y="162"/>
                    </a:lnTo>
                    <a:lnTo>
                      <a:pt x="638" y="147"/>
                    </a:lnTo>
                    <a:lnTo>
                      <a:pt x="665" y="133"/>
                    </a:lnTo>
                    <a:lnTo>
                      <a:pt x="691" y="120"/>
                    </a:lnTo>
                    <a:lnTo>
                      <a:pt x="718" y="108"/>
                    </a:lnTo>
                    <a:lnTo>
                      <a:pt x="745" y="96"/>
                    </a:lnTo>
                    <a:lnTo>
                      <a:pt x="773" y="85"/>
                    </a:lnTo>
                    <a:lnTo>
                      <a:pt x="800" y="74"/>
                    </a:lnTo>
                    <a:lnTo>
                      <a:pt x="829" y="65"/>
                    </a:lnTo>
                    <a:lnTo>
                      <a:pt x="857" y="55"/>
                    </a:lnTo>
                    <a:lnTo>
                      <a:pt x="886" y="47"/>
                    </a:lnTo>
                    <a:lnTo>
                      <a:pt x="916" y="38"/>
                    </a:lnTo>
                    <a:lnTo>
                      <a:pt x="944" y="31"/>
                    </a:lnTo>
                    <a:lnTo>
                      <a:pt x="974" y="25"/>
                    </a:lnTo>
                    <a:lnTo>
                      <a:pt x="1004" y="19"/>
                    </a:lnTo>
                    <a:lnTo>
                      <a:pt x="1034" y="14"/>
                    </a:lnTo>
                    <a:lnTo>
                      <a:pt x="1064" y="10"/>
                    </a:lnTo>
                    <a:lnTo>
                      <a:pt x="1096" y="6"/>
                    </a:lnTo>
                    <a:lnTo>
                      <a:pt x="1125" y="4"/>
                    </a:lnTo>
                    <a:lnTo>
                      <a:pt x="1157" y="2"/>
                    </a:lnTo>
                    <a:lnTo>
                      <a:pt x="1188" y="1"/>
                    </a:lnTo>
                    <a:lnTo>
                      <a:pt x="1220" y="0"/>
                    </a:lnTo>
                    <a:lnTo>
                      <a:pt x="1251" y="1"/>
                    </a:lnTo>
                    <a:lnTo>
                      <a:pt x="1283" y="2"/>
                    </a:lnTo>
                    <a:lnTo>
                      <a:pt x="1314" y="4"/>
                    </a:lnTo>
                    <a:lnTo>
                      <a:pt x="1345" y="6"/>
                    </a:lnTo>
                    <a:lnTo>
                      <a:pt x="1375" y="10"/>
                    </a:lnTo>
                    <a:lnTo>
                      <a:pt x="1405" y="14"/>
                    </a:lnTo>
                    <a:lnTo>
                      <a:pt x="1436" y="19"/>
                    </a:lnTo>
                    <a:lnTo>
                      <a:pt x="1465" y="25"/>
                    </a:lnTo>
                    <a:lnTo>
                      <a:pt x="1495" y="31"/>
                    </a:lnTo>
                    <a:lnTo>
                      <a:pt x="1525" y="38"/>
                    </a:lnTo>
                    <a:lnTo>
                      <a:pt x="1554" y="47"/>
                    </a:lnTo>
                    <a:lnTo>
                      <a:pt x="1583" y="55"/>
                    </a:lnTo>
                    <a:lnTo>
                      <a:pt x="1611" y="65"/>
                    </a:lnTo>
                    <a:lnTo>
                      <a:pt x="1639" y="74"/>
                    </a:lnTo>
                    <a:lnTo>
                      <a:pt x="1667" y="85"/>
                    </a:lnTo>
                    <a:lnTo>
                      <a:pt x="1694" y="96"/>
                    </a:lnTo>
                    <a:lnTo>
                      <a:pt x="1722" y="108"/>
                    </a:lnTo>
                    <a:lnTo>
                      <a:pt x="1748" y="120"/>
                    </a:lnTo>
                    <a:lnTo>
                      <a:pt x="1775" y="133"/>
                    </a:lnTo>
                    <a:lnTo>
                      <a:pt x="1801" y="147"/>
                    </a:lnTo>
                    <a:lnTo>
                      <a:pt x="1827" y="162"/>
                    </a:lnTo>
                    <a:lnTo>
                      <a:pt x="1853" y="176"/>
                    </a:lnTo>
                    <a:lnTo>
                      <a:pt x="1877" y="192"/>
                    </a:lnTo>
                    <a:lnTo>
                      <a:pt x="1902" y="209"/>
                    </a:lnTo>
                    <a:lnTo>
                      <a:pt x="1926" y="225"/>
                    </a:lnTo>
                    <a:lnTo>
                      <a:pt x="1950" y="242"/>
                    </a:lnTo>
                    <a:lnTo>
                      <a:pt x="1973" y="260"/>
                    </a:lnTo>
                    <a:lnTo>
                      <a:pt x="1995" y="278"/>
                    </a:lnTo>
                    <a:lnTo>
                      <a:pt x="2018" y="297"/>
                    </a:lnTo>
                    <a:lnTo>
                      <a:pt x="2040" y="316"/>
                    </a:lnTo>
                    <a:lnTo>
                      <a:pt x="2061" y="337"/>
                    </a:lnTo>
                    <a:lnTo>
                      <a:pt x="2082" y="357"/>
                    </a:lnTo>
                    <a:lnTo>
                      <a:pt x="2102" y="377"/>
                    </a:lnTo>
                    <a:lnTo>
                      <a:pt x="2123" y="399"/>
                    </a:lnTo>
                    <a:lnTo>
                      <a:pt x="2142" y="421"/>
                    </a:lnTo>
                    <a:lnTo>
                      <a:pt x="2161" y="443"/>
                    </a:lnTo>
                    <a:lnTo>
                      <a:pt x="2179" y="466"/>
                    </a:lnTo>
                    <a:lnTo>
                      <a:pt x="2197" y="489"/>
                    </a:lnTo>
                    <a:lnTo>
                      <a:pt x="2215" y="513"/>
                    </a:lnTo>
                    <a:lnTo>
                      <a:pt x="2231" y="537"/>
                    </a:lnTo>
                    <a:lnTo>
                      <a:pt x="2247" y="562"/>
                    </a:lnTo>
                    <a:lnTo>
                      <a:pt x="2263" y="587"/>
                    </a:lnTo>
                    <a:lnTo>
                      <a:pt x="2277" y="612"/>
                    </a:lnTo>
                    <a:lnTo>
                      <a:pt x="2292" y="638"/>
                    </a:lnTo>
                    <a:lnTo>
                      <a:pt x="2306" y="664"/>
                    </a:lnTo>
                    <a:lnTo>
                      <a:pt x="2319" y="690"/>
                    </a:lnTo>
                    <a:lnTo>
                      <a:pt x="2331" y="717"/>
                    </a:lnTo>
                    <a:lnTo>
                      <a:pt x="2343" y="744"/>
                    </a:lnTo>
                    <a:lnTo>
                      <a:pt x="2355" y="772"/>
                    </a:lnTo>
                    <a:lnTo>
                      <a:pt x="2365" y="799"/>
                    </a:lnTo>
                    <a:lnTo>
                      <a:pt x="2376" y="828"/>
                    </a:lnTo>
                    <a:lnTo>
                      <a:pt x="2384" y="856"/>
                    </a:lnTo>
                    <a:lnTo>
                      <a:pt x="2393" y="884"/>
                    </a:lnTo>
                    <a:lnTo>
                      <a:pt x="2401" y="914"/>
                    </a:lnTo>
                    <a:lnTo>
                      <a:pt x="2408" y="943"/>
                    </a:lnTo>
                    <a:lnTo>
                      <a:pt x="2414" y="973"/>
                    </a:lnTo>
                    <a:lnTo>
                      <a:pt x="2420" y="1003"/>
                    </a:lnTo>
                    <a:lnTo>
                      <a:pt x="2425" y="1033"/>
                    </a:lnTo>
                    <a:lnTo>
                      <a:pt x="2430" y="1063"/>
                    </a:lnTo>
                    <a:lnTo>
                      <a:pt x="2433" y="1094"/>
                    </a:lnTo>
                    <a:lnTo>
                      <a:pt x="2436" y="1124"/>
                    </a:lnTo>
                    <a:lnTo>
                      <a:pt x="2438" y="1155"/>
                    </a:lnTo>
                    <a:lnTo>
                      <a:pt x="2439" y="1186"/>
                    </a:lnTo>
                    <a:lnTo>
                      <a:pt x="2439" y="121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i-FI" sz="2400"/>
              </a:p>
            </p:txBody>
          </p:sp>
          <p:sp>
            <p:nvSpPr>
              <p:cNvPr id="23" name="Freeform 8"/>
              <p:cNvSpPr>
                <a:spLocks noEditPoints="1"/>
              </p:cNvSpPr>
              <p:nvPr userDrawn="1"/>
            </p:nvSpPr>
            <p:spPr bwMode="auto">
              <a:xfrm>
                <a:off x="2665413" y="731838"/>
                <a:ext cx="569912" cy="298450"/>
              </a:xfrm>
              <a:custGeom>
                <a:avLst/>
                <a:gdLst>
                  <a:gd name="T0" fmla="*/ 802 w 2151"/>
                  <a:gd name="T1" fmla="*/ 262 h 1123"/>
                  <a:gd name="T2" fmla="*/ 457 w 2151"/>
                  <a:gd name="T3" fmla="*/ 435 h 1123"/>
                  <a:gd name="T4" fmla="*/ 751 w 2151"/>
                  <a:gd name="T5" fmla="*/ 406 h 1123"/>
                  <a:gd name="T6" fmla="*/ 926 w 2151"/>
                  <a:gd name="T7" fmla="*/ 469 h 1123"/>
                  <a:gd name="T8" fmla="*/ 987 w 2151"/>
                  <a:gd name="T9" fmla="*/ 446 h 1123"/>
                  <a:gd name="T10" fmla="*/ 1029 w 2151"/>
                  <a:gd name="T11" fmla="*/ 382 h 1123"/>
                  <a:gd name="T12" fmla="*/ 302 w 2151"/>
                  <a:gd name="T13" fmla="*/ 532 h 1123"/>
                  <a:gd name="T14" fmla="*/ 166 w 2151"/>
                  <a:gd name="T15" fmla="*/ 641 h 1123"/>
                  <a:gd name="T16" fmla="*/ 73 w 2151"/>
                  <a:gd name="T17" fmla="*/ 743 h 1123"/>
                  <a:gd name="T18" fmla="*/ 20 w 2151"/>
                  <a:gd name="T19" fmla="*/ 837 h 1123"/>
                  <a:gd name="T20" fmla="*/ 0 w 2151"/>
                  <a:gd name="T21" fmla="*/ 934 h 1123"/>
                  <a:gd name="T22" fmla="*/ 20 w 2151"/>
                  <a:gd name="T23" fmla="*/ 1016 h 1123"/>
                  <a:gd name="T24" fmla="*/ 67 w 2151"/>
                  <a:gd name="T25" fmla="*/ 1063 h 1123"/>
                  <a:gd name="T26" fmla="*/ 191 w 2151"/>
                  <a:gd name="T27" fmla="*/ 1109 h 1123"/>
                  <a:gd name="T28" fmla="*/ 352 w 2151"/>
                  <a:gd name="T29" fmla="*/ 1123 h 1123"/>
                  <a:gd name="T30" fmla="*/ 599 w 2151"/>
                  <a:gd name="T31" fmla="*/ 1096 h 1123"/>
                  <a:gd name="T32" fmla="*/ 924 w 2151"/>
                  <a:gd name="T33" fmla="*/ 1014 h 1123"/>
                  <a:gd name="T34" fmla="*/ 1007 w 2151"/>
                  <a:gd name="T35" fmla="*/ 626 h 1123"/>
                  <a:gd name="T36" fmla="*/ 970 w 2151"/>
                  <a:gd name="T37" fmla="*/ 575 h 1123"/>
                  <a:gd name="T38" fmla="*/ 908 w 2151"/>
                  <a:gd name="T39" fmla="*/ 553 h 1123"/>
                  <a:gd name="T40" fmla="*/ 763 w 2151"/>
                  <a:gd name="T41" fmla="*/ 638 h 1123"/>
                  <a:gd name="T42" fmla="*/ 822 w 2151"/>
                  <a:gd name="T43" fmla="*/ 731 h 1123"/>
                  <a:gd name="T44" fmla="*/ 905 w 2151"/>
                  <a:gd name="T45" fmla="*/ 797 h 1123"/>
                  <a:gd name="T46" fmla="*/ 752 w 2151"/>
                  <a:gd name="T47" fmla="*/ 840 h 1123"/>
                  <a:gd name="T48" fmla="*/ 544 w 2151"/>
                  <a:gd name="T49" fmla="*/ 846 h 1123"/>
                  <a:gd name="T50" fmla="*/ 408 w 2151"/>
                  <a:gd name="T51" fmla="*/ 824 h 1123"/>
                  <a:gd name="T52" fmla="*/ 341 w 2151"/>
                  <a:gd name="T53" fmla="*/ 788 h 1123"/>
                  <a:gd name="T54" fmla="*/ 317 w 2151"/>
                  <a:gd name="T55" fmla="*/ 758 h 1123"/>
                  <a:gd name="T56" fmla="*/ 312 w 2151"/>
                  <a:gd name="T57" fmla="*/ 715 h 1123"/>
                  <a:gd name="T58" fmla="*/ 335 w 2151"/>
                  <a:gd name="T59" fmla="*/ 664 h 1123"/>
                  <a:gd name="T60" fmla="*/ 434 w 2151"/>
                  <a:gd name="T61" fmla="*/ 569 h 1123"/>
                  <a:gd name="T62" fmla="*/ 1190 w 2151"/>
                  <a:gd name="T63" fmla="*/ 915 h 1123"/>
                  <a:gd name="T64" fmla="*/ 1557 w 2151"/>
                  <a:gd name="T65" fmla="*/ 739 h 1123"/>
                  <a:gd name="T66" fmla="*/ 1818 w 2151"/>
                  <a:gd name="T67" fmla="*/ 576 h 1123"/>
                  <a:gd name="T68" fmla="*/ 1493 w 2151"/>
                  <a:gd name="T69" fmla="*/ 635 h 1123"/>
                  <a:gd name="T70" fmla="*/ 1375 w 2151"/>
                  <a:gd name="T71" fmla="*/ 662 h 1123"/>
                  <a:gd name="T72" fmla="*/ 1220 w 2151"/>
                  <a:gd name="T73" fmla="*/ 564 h 1123"/>
                  <a:gd name="T74" fmla="*/ 1151 w 2151"/>
                  <a:gd name="T75" fmla="*/ 591 h 1123"/>
                  <a:gd name="T76" fmla="*/ 1111 w 2151"/>
                  <a:gd name="T77" fmla="*/ 650 h 1123"/>
                  <a:gd name="T78" fmla="*/ 2145 w 2151"/>
                  <a:gd name="T79" fmla="*/ 128 h 1123"/>
                  <a:gd name="T80" fmla="*/ 2112 w 2151"/>
                  <a:gd name="T81" fmla="*/ 74 h 1123"/>
                  <a:gd name="T82" fmla="*/ 2039 w 2151"/>
                  <a:gd name="T83" fmla="*/ 31 h 1123"/>
                  <a:gd name="T84" fmla="*/ 1902 w 2151"/>
                  <a:gd name="T85" fmla="*/ 3 h 1123"/>
                  <a:gd name="T86" fmla="*/ 1681 w 2151"/>
                  <a:gd name="T87" fmla="*/ 8 h 1123"/>
                  <a:gd name="T88" fmla="*/ 1411 w 2151"/>
                  <a:gd name="T89" fmla="*/ 55 h 1123"/>
                  <a:gd name="T90" fmla="*/ 1104 w 2151"/>
                  <a:gd name="T91" fmla="*/ 144 h 1123"/>
                  <a:gd name="T92" fmla="*/ 1131 w 2151"/>
                  <a:gd name="T93" fmla="*/ 418 h 1123"/>
                  <a:gd name="T94" fmla="*/ 1183 w 2151"/>
                  <a:gd name="T95" fmla="*/ 463 h 1123"/>
                  <a:gd name="T96" fmla="*/ 1409 w 2151"/>
                  <a:gd name="T97" fmla="*/ 444 h 1123"/>
                  <a:gd name="T98" fmla="*/ 1364 w 2151"/>
                  <a:gd name="T99" fmla="*/ 328 h 1123"/>
                  <a:gd name="T100" fmla="*/ 1457 w 2151"/>
                  <a:gd name="T101" fmla="*/ 253 h 1123"/>
                  <a:gd name="T102" fmla="*/ 1616 w 2151"/>
                  <a:gd name="T103" fmla="*/ 259 h 1123"/>
                  <a:gd name="T104" fmla="*/ 1730 w 2151"/>
                  <a:gd name="T105" fmla="*/ 290 h 1123"/>
                  <a:gd name="T106" fmla="*/ 1784 w 2151"/>
                  <a:gd name="T107" fmla="*/ 336 h 1123"/>
                  <a:gd name="T108" fmla="*/ 1790 w 2151"/>
                  <a:gd name="T109" fmla="*/ 394 h 1123"/>
                  <a:gd name="T110" fmla="*/ 1755 w 2151"/>
                  <a:gd name="T111" fmla="*/ 454 h 1123"/>
                  <a:gd name="T112" fmla="*/ 1934 w 2151"/>
                  <a:gd name="T113" fmla="*/ 485 h 1123"/>
                  <a:gd name="T114" fmla="*/ 2083 w 2151"/>
                  <a:gd name="T115" fmla="*/ 332 h 1123"/>
                  <a:gd name="T116" fmla="*/ 2148 w 2151"/>
                  <a:gd name="T117" fmla="*/ 202 h 1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151" h="1123">
                    <a:moveTo>
                      <a:pt x="1059" y="159"/>
                    </a:moveTo>
                    <a:lnTo>
                      <a:pt x="1031" y="170"/>
                    </a:lnTo>
                    <a:lnTo>
                      <a:pt x="1002" y="181"/>
                    </a:lnTo>
                    <a:lnTo>
                      <a:pt x="934" y="207"/>
                    </a:lnTo>
                    <a:lnTo>
                      <a:pt x="900" y="220"/>
                    </a:lnTo>
                    <a:lnTo>
                      <a:pt x="866" y="233"/>
                    </a:lnTo>
                    <a:lnTo>
                      <a:pt x="802" y="262"/>
                    </a:lnTo>
                    <a:lnTo>
                      <a:pt x="769" y="277"/>
                    </a:lnTo>
                    <a:lnTo>
                      <a:pt x="737" y="291"/>
                    </a:lnTo>
                    <a:lnTo>
                      <a:pt x="708" y="304"/>
                    </a:lnTo>
                    <a:lnTo>
                      <a:pt x="622" y="347"/>
                    </a:lnTo>
                    <a:lnTo>
                      <a:pt x="578" y="369"/>
                    </a:lnTo>
                    <a:lnTo>
                      <a:pt x="538" y="390"/>
                    </a:lnTo>
                    <a:lnTo>
                      <a:pt x="457" y="435"/>
                    </a:lnTo>
                    <a:lnTo>
                      <a:pt x="419" y="456"/>
                    </a:lnTo>
                    <a:lnTo>
                      <a:pt x="382" y="480"/>
                    </a:lnTo>
                    <a:lnTo>
                      <a:pt x="589" y="477"/>
                    </a:lnTo>
                    <a:lnTo>
                      <a:pt x="628" y="457"/>
                    </a:lnTo>
                    <a:lnTo>
                      <a:pt x="667" y="440"/>
                    </a:lnTo>
                    <a:lnTo>
                      <a:pt x="708" y="423"/>
                    </a:lnTo>
                    <a:lnTo>
                      <a:pt x="751" y="406"/>
                    </a:lnTo>
                    <a:lnTo>
                      <a:pt x="749" y="414"/>
                    </a:lnTo>
                    <a:lnTo>
                      <a:pt x="746" y="423"/>
                    </a:lnTo>
                    <a:lnTo>
                      <a:pt x="743" y="440"/>
                    </a:lnTo>
                    <a:lnTo>
                      <a:pt x="739" y="456"/>
                    </a:lnTo>
                    <a:lnTo>
                      <a:pt x="737" y="473"/>
                    </a:lnTo>
                    <a:lnTo>
                      <a:pt x="914" y="471"/>
                    </a:lnTo>
                    <a:lnTo>
                      <a:pt x="926" y="469"/>
                    </a:lnTo>
                    <a:lnTo>
                      <a:pt x="938" y="467"/>
                    </a:lnTo>
                    <a:lnTo>
                      <a:pt x="949" y="465"/>
                    </a:lnTo>
                    <a:lnTo>
                      <a:pt x="960" y="461"/>
                    </a:lnTo>
                    <a:lnTo>
                      <a:pt x="970" y="456"/>
                    </a:lnTo>
                    <a:lnTo>
                      <a:pt x="974" y="454"/>
                    </a:lnTo>
                    <a:lnTo>
                      <a:pt x="979" y="451"/>
                    </a:lnTo>
                    <a:lnTo>
                      <a:pt x="987" y="446"/>
                    </a:lnTo>
                    <a:lnTo>
                      <a:pt x="996" y="438"/>
                    </a:lnTo>
                    <a:lnTo>
                      <a:pt x="1003" y="431"/>
                    </a:lnTo>
                    <a:lnTo>
                      <a:pt x="1010" y="423"/>
                    </a:lnTo>
                    <a:lnTo>
                      <a:pt x="1016" y="413"/>
                    </a:lnTo>
                    <a:lnTo>
                      <a:pt x="1021" y="404"/>
                    </a:lnTo>
                    <a:lnTo>
                      <a:pt x="1026" y="394"/>
                    </a:lnTo>
                    <a:lnTo>
                      <a:pt x="1029" y="382"/>
                    </a:lnTo>
                    <a:lnTo>
                      <a:pt x="1031" y="377"/>
                    </a:lnTo>
                    <a:lnTo>
                      <a:pt x="1033" y="371"/>
                    </a:lnTo>
                    <a:lnTo>
                      <a:pt x="1033" y="365"/>
                    </a:lnTo>
                    <a:lnTo>
                      <a:pt x="1034" y="359"/>
                    </a:lnTo>
                    <a:lnTo>
                      <a:pt x="1059" y="159"/>
                    </a:lnTo>
                    <a:close/>
                    <a:moveTo>
                      <a:pt x="326" y="516"/>
                    </a:moveTo>
                    <a:lnTo>
                      <a:pt x="302" y="532"/>
                    </a:lnTo>
                    <a:lnTo>
                      <a:pt x="280" y="547"/>
                    </a:lnTo>
                    <a:lnTo>
                      <a:pt x="258" y="563"/>
                    </a:lnTo>
                    <a:lnTo>
                      <a:pt x="238" y="580"/>
                    </a:lnTo>
                    <a:lnTo>
                      <a:pt x="218" y="595"/>
                    </a:lnTo>
                    <a:lnTo>
                      <a:pt x="199" y="610"/>
                    </a:lnTo>
                    <a:lnTo>
                      <a:pt x="181" y="625"/>
                    </a:lnTo>
                    <a:lnTo>
                      <a:pt x="166" y="641"/>
                    </a:lnTo>
                    <a:lnTo>
                      <a:pt x="149" y="655"/>
                    </a:lnTo>
                    <a:lnTo>
                      <a:pt x="134" y="671"/>
                    </a:lnTo>
                    <a:lnTo>
                      <a:pt x="120" y="685"/>
                    </a:lnTo>
                    <a:lnTo>
                      <a:pt x="107" y="700"/>
                    </a:lnTo>
                    <a:lnTo>
                      <a:pt x="95" y="714"/>
                    </a:lnTo>
                    <a:lnTo>
                      <a:pt x="84" y="728"/>
                    </a:lnTo>
                    <a:lnTo>
                      <a:pt x="73" y="743"/>
                    </a:lnTo>
                    <a:lnTo>
                      <a:pt x="64" y="757"/>
                    </a:lnTo>
                    <a:lnTo>
                      <a:pt x="54" y="770"/>
                    </a:lnTo>
                    <a:lnTo>
                      <a:pt x="46" y="785"/>
                    </a:lnTo>
                    <a:lnTo>
                      <a:pt x="38" y="798"/>
                    </a:lnTo>
                    <a:lnTo>
                      <a:pt x="31" y="811"/>
                    </a:lnTo>
                    <a:lnTo>
                      <a:pt x="25" y="824"/>
                    </a:lnTo>
                    <a:lnTo>
                      <a:pt x="20" y="837"/>
                    </a:lnTo>
                    <a:lnTo>
                      <a:pt x="16" y="851"/>
                    </a:lnTo>
                    <a:lnTo>
                      <a:pt x="12" y="863"/>
                    </a:lnTo>
                    <a:lnTo>
                      <a:pt x="8" y="875"/>
                    </a:lnTo>
                    <a:lnTo>
                      <a:pt x="5" y="888"/>
                    </a:lnTo>
                    <a:lnTo>
                      <a:pt x="1" y="912"/>
                    </a:lnTo>
                    <a:lnTo>
                      <a:pt x="1" y="922"/>
                    </a:lnTo>
                    <a:lnTo>
                      <a:pt x="0" y="934"/>
                    </a:lnTo>
                    <a:lnTo>
                      <a:pt x="1" y="957"/>
                    </a:lnTo>
                    <a:lnTo>
                      <a:pt x="2" y="966"/>
                    </a:lnTo>
                    <a:lnTo>
                      <a:pt x="4" y="975"/>
                    </a:lnTo>
                    <a:lnTo>
                      <a:pt x="6" y="984"/>
                    </a:lnTo>
                    <a:lnTo>
                      <a:pt x="8" y="992"/>
                    </a:lnTo>
                    <a:lnTo>
                      <a:pt x="16" y="1008"/>
                    </a:lnTo>
                    <a:lnTo>
                      <a:pt x="20" y="1016"/>
                    </a:lnTo>
                    <a:lnTo>
                      <a:pt x="25" y="1023"/>
                    </a:lnTo>
                    <a:lnTo>
                      <a:pt x="31" y="1030"/>
                    </a:lnTo>
                    <a:lnTo>
                      <a:pt x="37" y="1037"/>
                    </a:lnTo>
                    <a:lnTo>
                      <a:pt x="44" y="1043"/>
                    </a:lnTo>
                    <a:lnTo>
                      <a:pt x="52" y="1051"/>
                    </a:lnTo>
                    <a:lnTo>
                      <a:pt x="59" y="1057"/>
                    </a:lnTo>
                    <a:lnTo>
                      <a:pt x="67" y="1063"/>
                    </a:lnTo>
                    <a:lnTo>
                      <a:pt x="85" y="1073"/>
                    </a:lnTo>
                    <a:lnTo>
                      <a:pt x="95" y="1078"/>
                    </a:lnTo>
                    <a:lnTo>
                      <a:pt x="106" y="1083"/>
                    </a:lnTo>
                    <a:lnTo>
                      <a:pt x="127" y="1093"/>
                    </a:lnTo>
                    <a:lnTo>
                      <a:pt x="151" y="1100"/>
                    </a:lnTo>
                    <a:lnTo>
                      <a:pt x="178" y="1107"/>
                    </a:lnTo>
                    <a:lnTo>
                      <a:pt x="191" y="1109"/>
                    </a:lnTo>
                    <a:lnTo>
                      <a:pt x="205" y="1112"/>
                    </a:lnTo>
                    <a:lnTo>
                      <a:pt x="234" y="1117"/>
                    </a:lnTo>
                    <a:lnTo>
                      <a:pt x="265" y="1120"/>
                    </a:lnTo>
                    <a:lnTo>
                      <a:pt x="299" y="1121"/>
                    </a:lnTo>
                    <a:lnTo>
                      <a:pt x="316" y="1123"/>
                    </a:lnTo>
                    <a:lnTo>
                      <a:pt x="334" y="1123"/>
                    </a:lnTo>
                    <a:lnTo>
                      <a:pt x="352" y="1123"/>
                    </a:lnTo>
                    <a:lnTo>
                      <a:pt x="371" y="1123"/>
                    </a:lnTo>
                    <a:lnTo>
                      <a:pt x="408" y="1120"/>
                    </a:lnTo>
                    <a:lnTo>
                      <a:pt x="448" y="1118"/>
                    </a:lnTo>
                    <a:lnTo>
                      <a:pt x="490" y="1113"/>
                    </a:lnTo>
                    <a:lnTo>
                      <a:pt x="532" y="1107"/>
                    </a:lnTo>
                    <a:lnTo>
                      <a:pt x="576" y="1100"/>
                    </a:lnTo>
                    <a:lnTo>
                      <a:pt x="599" y="1096"/>
                    </a:lnTo>
                    <a:lnTo>
                      <a:pt x="622" y="1093"/>
                    </a:lnTo>
                    <a:lnTo>
                      <a:pt x="670" y="1082"/>
                    </a:lnTo>
                    <a:lnTo>
                      <a:pt x="718" y="1071"/>
                    </a:lnTo>
                    <a:lnTo>
                      <a:pt x="768" y="1059"/>
                    </a:lnTo>
                    <a:lnTo>
                      <a:pt x="818" y="1045"/>
                    </a:lnTo>
                    <a:lnTo>
                      <a:pt x="871" y="1030"/>
                    </a:lnTo>
                    <a:lnTo>
                      <a:pt x="924" y="1014"/>
                    </a:lnTo>
                    <a:lnTo>
                      <a:pt x="979" y="994"/>
                    </a:lnTo>
                    <a:lnTo>
                      <a:pt x="1035" y="975"/>
                    </a:lnTo>
                    <a:lnTo>
                      <a:pt x="1017" y="672"/>
                    </a:lnTo>
                    <a:lnTo>
                      <a:pt x="1016" y="660"/>
                    </a:lnTo>
                    <a:lnTo>
                      <a:pt x="1014" y="648"/>
                    </a:lnTo>
                    <a:lnTo>
                      <a:pt x="1010" y="637"/>
                    </a:lnTo>
                    <a:lnTo>
                      <a:pt x="1007" y="626"/>
                    </a:lnTo>
                    <a:lnTo>
                      <a:pt x="1002" y="617"/>
                    </a:lnTo>
                    <a:lnTo>
                      <a:pt x="997" y="607"/>
                    </a:lnTo>
                    <a:lnTo>
                      <a:pt x="991" y="598"/>
                    </a:lnTo>
                    <a:lnTo>
                      <a:pt x="984" y="589"/>
                    </a:lnTo>
                    <a:lnTo>
                      <a:pt x="977" y="582"/>
                    </a:lnTo>
                    <a:lnTo>
                      <a:pt x="973" y="579"/>
                    </a:lnTo>
                    <a:lnTo>
                      <a:pt x="970" y="575"/>
                    </a:lnTo>
                    <a:lnTo>
                      <a:pt x="960" y="569"/>
                    </a:lnTo>
                    <a:lnTo>
                      <a:pt x="952" y="564"/>
                    </a:lnTo>
                    <a:lnTo>
                      <a:pt x="941" y="559"/>
                    </a:lnTo>
                    <a:lnTo>
                      <a:pt x="931" y="557"/>
                    </a:lnTo>
                    <a:lnTo>
                      <a:pt x="925" y="556"/>
                    </a:lnTo>
                    <a:lnTo>
                      <a:pt x="919" y="555"/>
                    </a:lnTo>
                    <a:lnTo>
                      <a:pt x="908" y="553"/>
                    </a:lnTo>
                    <a:lnTo>
                      <a:pt x="738" y="543"/>
                    </a:lnTo>
                    <a:lnTo>
                      <a:pt x="740" y="558"/>
                    </a:lnTo>
                    <a:lnTo>
                      <a:pt x="743" y="573"/>
                    </a:lnTo>
                    <a:lnTo>
                      <a:pt x="746" y="588"/>
                    </a:lnTo>
                    <a:lnTo>
                      <a:pt x="751" y="604"/>
                    </a:lnTo>
                    <a:lnTo>
                      <a:pt x="757" y="622"/>
                    </a:lnTo>
                    <a:lnTo>
                      <a:pt x="763" y="638"/>
                    </a:lnTo>
                    <a:lnTo>
                      <a:pt x="772" y="655"/>
                    </a:lnTo>
                    <a:lnTo>
                      <a:pt x="780" y="672"/>
                    </a:lnTo>
                    <a:lnTo>
                      <a:pt x="790" y="688"/>
                    </a:lnTo>
                    <a:lnTo>
                      <a:pt x="799" y="702"/>
                    </a:lnTo>
                    <a:lnTo>
                      <a:pt x="810" y="716"/>
                    </a:lnTo>
                    <a:lnTo>
                      <a:pt x="816" y="724"/>
                    </a:lnTo>
                    <a:lnTo>
                      <a:pt x="822" y="731"/>
                    </a:lnTo>
                    <a:lnTo>
                      <a:pt x="834" y="743"/>
                    </a:lnTo>
                    <a:lnTo>
                      <a:pt x="847" y="756"/>
                    </a:lnTo>
                    <a:lnTo>
                      <a:pt x="860" y="767"/>
                    </a:lnTo>
                    <a:lnTo>
                      <a:pt x="875" y="777"/>
                    </a:lnTo>
                    <a:lnTo>
                      <a:pt x="882" y="783"/>
                    </a:lnTo>
                    <a:lnTo>
                      <a:pt x="889" y="788"/>
                    </a:lnTo>
                    <a:lnTo>
                      <a:pt x="905" y="797"/>
                    </a:lnTo>
                    <a:lnTo>
                      <a:pt x="920" y="805"/>
                    </a:lnTo>
                    <a:lnTo>
                      <a:pt x="936" y="813"/>
                    </a:lnTo>
                    <a:lnTo>
                      <a:pt x="904" y="819"/>
                    </a:lnTo>
                    <a:lnTo>
                      <a:pt x="872" y="824"/>
                    </a:lnTo>
                    <a:lnTo>
                      <a:pt x="811" y="834"/>
                    </a:lnTo>
                    <a:lnTo>
                      <a:pt x="781" y="837"/>
                    </a:lnTo>
                    <a:lnTo>
                      <a:pt x="752" y="840"/>
                    </a:lnTo>
                    <a:lnTo>
                      <a:pt x="724" y="843"/>
                    </a:lnTo>
                    <a:lnTo>
                      <a:pt x="696" y="845"/>
                    </a:lnTo>
                    <a:lnTo>
                      <a:pt x="642" y="847"/>
                    </a:lnTo>
                    <a:lnTo>
                      <a:pt x="616" y="848"/>
                    </a:lnTo>
                    <a:lnTo>
                      <a:pt x="592" y="848"/>
                    </a:lnTo>
                    <a:lnTo>
                      <a:pt x="568" y="847"/>
                    </a:lnTo>
                    <a:lnTo>
                      <a:pt x="544" y="846"/>
                    </a:lnTo>
                    <a:lnTo>
                      <a:pt x="522" y="845"/>
                    </a:lnTo>
                    <a:lnTo>
                      <a:pt x="500" y="842"/>
                    </a:lnTo>
                    <a:lnTo>
                      <a:pt x="480" y="840"/>
                    </a:lnTo>
                    <a:lnTo>
                      <a:pt x="461" y="836"/>
                    </a:lnTo>
                    <a:lnTo>
                      <a:pt x="442" y="833"/>
                    </a:lnTo>
                    <a:lnTo>
                      <a:pt x="425" y="829"/>
                    </a:lnTo>
                    <a:lnTo>
                      <a:pt x="408" y="824"/>
                    </a:lnTo>
                    <a:lnTo>
                      <a:pt x="401" y="822"/>
                    </a:lnTo>
                    <a:lnTo>
                      <a:pt x="394" y="818"/>
                    </a:lnTo>
                    <a:lnTo>
                      <a:pt x="379" y="813"/>
                    </a:lnTo>
                    <a:lnTo>
                      <a:pt x="367" y="806"/>
                    </a:lnTo>
                    <a:lnTo>
                      <a:pt x="355" y="800"/>
                    </a:lnTo>
                    <a:lnTo>
                      <a:pt x="344" y="793"/>
                    </a:lnTo>
                    <a:lnTo>
                      <a:pt x="341" y="788"/>
                    </a:lnTo>
                    <a:lnTo>
                      <a:pt x="336" y="785"/>
                    </a:lnTo>
                    <a:lnTo>
                      <a:pt x="332" y="781"/>
                    </a:lnTo>
                    <a:lnTo>
                      <a:pt x="329" y="776"/>
                    </a:lnTo>
                    <a:lnTo>
                      <a:pt x="325" y="773"/>
                    </a:lnTo>
                    <a:lnTo>
                      <a:pt x="322" y="768"/>
                    </a:lnTo>
                    <a:lnTo>
                      <a:pt x="319" y="763"/>
                    </a:lnTo>
                    <a:lnTo>
                      <a:pt x="317" y="758"/>
                    </a:lnTo>
                    <a:lnTo>
                      <a:pt x="316" y="753"/>
                    </a:lnTo>
                    <a:lnTo>
                      <a:pt x="313" y="749"/>
                    </a:lnTo>
                    <a:lnTo>
                      <a:pt x="312" y="738"/>
                    </a:lnTo>
                    <a:lnTo>
                      <a:pt x="311" y="733"/>
                    </a:lnTo>
                    <a:lnTo>
                      <a:pt x="311" y="727"/>
                    </a:lnTo>
                    <a:lnTo>
                      <a:pt x="312" y="721"/>
                    </a:lnTo>
                    <a:lnTo>
                      <a:pt x="312" y="715"/>
                    </a:lnTo>
                    <a:lnTo>
                      <a:pt x="314" y="708"/>
                    </a:lnTo>
                    <a:lnTo>
                      <a:pt x="316" y="702"/>
                    </a:lnTo>
                    <a:lnTo>
                      <a:pt x="318" y="696"/>
                    </a:lnTo>
                    <a:lnTo>
                      <a:pt x="320" y="690"/>
                    </a:lnTo>
                    <a:lnTo>
                      <a:pt x="323" y="683"/>
                    </a:lnTo>
                    <a:lnTo>
                      <a:pt x="326" y="677"/>
                    </a:lnTo>
                    <a:lnTo>
                      <a:pt x="335" y="664"/>
                    </a:lnTo>
                    <a:lnTo>
                      <a:pt x="344" y="650"/>
                    </a:lnTo>
                    <a:lnTo>
                      <a:pt x="356" y="637"/>
                    </a:lnTo>
                    <a:lnTo>
                      <a:pt x="368" y="624"/>
                    </a:lnTo>
                    <a:lnTo>
                      <a:pt x="383" y="610"/>
                    </a:lnTo>
                    <a:lnTo>
                      <a:pt x="398" y="596"/>
                    </a:lnTo>
                    <a:lnTo>
                      <a:pt x="415" y="582"/>
                    </a:lnTo>
                    <a:lnTo>
                      <a:pt x="434" y="569"/>
                    </a:lnTo>
                    <a:lnTo>
                      <a:pt x="454" y="555"/>
                    </a:lnTo>
                    <a:lnTo>
                      <a:pt x="475" y="540"/>
                    </a:lnTo>
                    <a:lnTo>
                      <a:pt x="497" y="527"/>
                    </a:lnTo>
                    <a:lnTo>
                      <a:pt x="326" y="516"/>
                    </a:lnTo>
                    <a:close/>
                    <a:moveTo>
                      <a:pt x="1076" y="960"/>
                    </a:moveTo>
                    <a:lnTo>
                      <a:pt x="1134" y="938"/>
                    </a:lnTo>
                    <a:lnTo>
                      <a:pt x="1190" y="915"/>
                    </a:lnTo>
                    <a:lnTo>
                      <a:pt x="1247" y="891"/>
                    </a:lnTo>
                    <a:lnTo>
                      <a:pt x="1301" y="867"/>
                    </a:lnTo>
                    <a:lnTo>
                      <a:pt x="1355" y="842"/>
                    </a:lnTo>
                    <a:lnTo>
                      <a:pt x="1407" y="817"/>
                    </a:lnTo>
                    <a:lnTo>
                      <a:pt x="1458" y="792"/>
                    </a:lnTo>
                    <a:lnTo>
                      <a:pt x="1508" y="765"/>
                    </a:lnTo>
                    <a:lnTo>
                      <a:pt x="1557" y="739"/>
                    </a:lnTo>
                    <a:lnTo>
                      <a:pt x="1604" y="713"/>
                    </a:lnTo>
                    <a:lnTo>
                      <a:pt x="1650" y="685"/>
                    </a:lnTo>
                    <a:lnTo>
                      <a:pt x="1694" y="659"/>
                    </a:lnTo>
                    <a:lnTo>
                      <a:pt x="1737" y="631"/>
                    </a:lnTo>
                    <a:lnTo>
                      <a:pt x="1758" y="617"/>
                    </a:lnTo>
                    <a:lnTo>
                      <a:pt x="1778" y="604"/>
                    </a:lnTo>
                    <a:lnTo>
                      <a:pt x="1818" y="576"/>
                    </a:lnTo>
                    <a:lnTo>
                      <a:pt x="1855" y="549"/>
                    </a:lnTo>
                    <a:lnTo>
                      <a:pt x="1638" y="555"/>
                    </a:lnTo>
                    <a:lnTo>
                      <a:pt x="1609" y="573"/>
                    </a:lnTo>
                    <a:lnTo>
                      <a:pt x="1578" y="591"/>
                    </a:lnTo>
                    <a:lnTo>
                      <a:pt x="1545" y="608"/>
                    </a:lnTo>
                    <a:lnTo>
                      <a:pt x="1511" y="625"/>
                    </a:lnTo>
                    <a:lnTo>
                      <a:pt x="1493" y="635"/>
                    </a:lnTo>
                    <a:lnTo>
                      <a:pt x="1475" y="643"/>
                    </a:lnTo>
                    <a:lnTo>
                      <a:pt x="1436" y="660"/>
                    </a:lnTo>
                    <a:lnTo>
                      <a:pt x="1397" y="677"/>
                    </a:lnTo>
                    <a:lnTo>
                      <a:pt x="1376" y="685"/>
                    </a:lnTo>
                    <a:lnTo>
                      <a:pt x="1356" y="694"/>
                    </a:lnTo>
                    <a:lnTo>
                      <a:pt x="1365" y="678"/>
                    </a:lnTo>
                    <a:lnTo>
                      <a:pt x="1375" y="662"/>
                    </a:lnTo>
                    <a:lnTo>
                      <a:pt x="1382" y="646"/>
                    </a:lnTo>
                    <a:lnTo>
                      <a:pt x="1389" y="630"/>
                    </a:lnTo>
                    <a:lnTo>
                      <a:pt x="1395" y="612"/>
                    </a:lnTo>
                    <a:lnTo>
                      <a:pt x="1401" y="595"/>
                    </a:lnTo>
                    <a:lnTo>
                      <a:pt x="1406" y="577"/>
                    </a:lnTo>
                    <a:lnTo>
                      <a:pt x="1409" y="559"/>
                    </a:lnTo>
                    <a:lnTo>
                      <a:pt x="1220" y="564"/>
                    </a:lnTo>
                    <a:lnTo>
                      <a:pt x="1209" y="565"/>
                    </a:lnTo>
                    <a:lnTo>
                      <a:pt x="1199" y="568"/>
                    </a:lnTo>
                    <a:lnTo>
                      <a:pt x="1188" y="570"/>
                    </a:lnTo>
                    <a:lnTo>
                      <a:pt x="1177" y="575"/>
                    </a:lnTo>
                    <a:lnTo>
                      <a:pt x="1167" y="579"/>
                    </a:lnTo>
                    <a:lnTo>
                      <a:pt x="1159" y="585"/>
                    </a:lnTo>
                    <a:lnTo>
                      <a:pt x="1151" y="591"/>
                    </a:lnTo>
                    <a:lnTo>
                      <a:pt x="1142" y="598"/>
                    </a:lnTo>
                    <a:lnTo>
                      <a:pt x="1135" y="605"/>
                    </a:lnTo>
                    <a:lnTo>
                      <a:pt x="1129" y="613"/>
                    </a:lnTo>
                    <a:lnTo>
                      <a:pt x="1123" y="622"/>
                    </a:lnTo>
                    <a:lnTo>
                      <a:pt x="1118" y="631"/>
                    </a:lnTo>
                    <a:lnTo>
                      <a:pt x="1113" y="641"/>
                    </a:lnTo>
                    <a:lnTo>
                      <a:pt x="1111" y="650"/>
                    </a:lnTo>
                    <a:lnTo>
                      <a:pt x="1109" y="662"/>
                    </a:lnTo>
                    <a:lnTo>
                      <a:pt x="1106" y="673"/>
                    </a:lnTo>
                    <a:lnTo>
                      <a:pt x="1076" y="960"/>
                    </a:lnTo>
                    <a:close/>
                    <a:moveTo>
                      <a:pt x="2151" y="155"/>
                    </a:moveTo>
                    <a:lnTo>
                      <a:pt x="2150" y="146"/>
                    </a:lnTo>
                    <a:lnTo>
                      <a:pt x="2148" y="136"/>
                    </a:lnTo>
                    <a:lnTo>
                      <a:pt x="2145" y="128"/>
                    </a:lnTo>
                    <a:lnTo>
                      <a:pt x="2143" y="120"/>
                    </a:lnTo>
                    <a:lnTo>
                      <a:pt x="2139" y="111"/>
                    </a:lnTo>
                    <a:lnTo>
                      <a:pt x="2135" y="103"/>
                    </a:lnTo>
                    <a:lnTo>
                      <a:pt x="2130" y="96"/>
                    </a:lnTo>
                    <a:lnTo>
                      <a:pt x="2124" y="88"/>
                    </a:lnTo>
                    <a:lnTo>
                      <a:pt x="2118" y="81"/>
                    </a:lnTo>
                    <a:lnTo>
                      <a:pt x="2112" y="74"/>
                    </a:lnTo>
                    <a:lnTo>
                      <a:pt x="2105" y="68"/>
                    </a:lnTo>
                    <a:lnTo>
                      <a:pt x="2096" y="62"/>
                    </a:lnTo>
                    <a:lnTo>
                      <a:pt x="2079" y="50"/>
                    </a:lnTo>
                    <a:lnTo>
                      <a:pt x="2070" y="45"/>
                    </a:lnTo>
                    <a:lnTo>
                      <a:pt x="2060" y="40"/>
                    </a:lnTo>
                    <a:lnTo>
                      <a:pt x="2049" y="36"/>
                    </a:lnTo>
                    <a:lnTo>
                      <a:pt x="2039" y="31"/>
                    </a:lnTo>
                    <a:lnTo>
                      <a:pt x="2015" y="22"/>
                    </a:lnTo>
                    <a:lnTo>
                      <a:pt x="2003" y="19"/>
                    </a:lnTo>
                    <a:lnTo>
                      <a:pt x="1989" y="16"/>
                    </a:lnTo>
                    <a:lnTo>
                      <a:pt x="1962" y="10"/>
                    </a:lnTo>
                    <a:lnTo>
                      <a:pt x="1947" y="8"/>
                    </a:lnTo>
                    <a:lnTo>
                      <a:pt x="1933" y="6"/>
                    </a:lnTo>
                    <a:lnTo>
                      <a:pt x="1902" y="3"/>
                    </a:lnTo>
                    <a:lnTo>
                      <a:pt x="1869" y="1"/>
                    </a:lnTo>
                    <a:lnTo>
                      <a:pt x="1851" y="1"/>
                    </a:lnTo>
                    <a:lnTo>
                      <a:pt x="1835" y="0"/>
                    </a:lnTo>
                    <a:lnTo>
                      <a:pt x="1799" y="1"/>
                    </a:lnTo>
                    <a:lnTo>
                      <a:pt x="1760" y="2"/>
                    </a:lnTo>
                    <a:lnTo>
                      <a:pt x="1722" y="5"/>
                    </a:lnTo>
                    <a:lnTo>
                      <a:pt x="1681" y="8"/>
                    </a:lnTo>
                    <a:lnTo>
                      <a:pt x="1661" y="10"/>
                    </a:lnTo>
                    <a:lnTo>
                      <a:pt x="1639" y="13"/>
                    </a:lnTo>
                    <a:lnTo>
                      <a:pt x="1596" y="19"/>
                    </a:lnTo>
                    <a:lnTo>
                      <a:pt x="1551" y="26"/>
                    </a:lnTo>
                    <a:lnTo>
                      <a:pt x="1506" y="34"/>
                    </a:lnTo>
                    <a:lnTo>
                      <a:pt x="1458" y="44"/>
                    </a:lnTo>
                    <a:lnTo>
                      <a:pt x="1411" y="55"/>
                    </a:lnTo>
                    <a:lnTo>
                      <a:pt x="1362" y="67"/>
                    </a:lnTo>
                    <a:lnTo>
                      <a:pt x="1337" y="74"/>
                    </a:lnTo>
                    <a:lnTo>
                      <a:pt x="1311" y="80"/>
                    </a:lnTo>
                    <a:lnTo>
                      <a:pt x="1261" y="94"/>
                    </a:lnTo>
                    <a:lnTo>
                      <a:pt x="1209" y="110"/>
                    </a:lnTo>
                    <a:lnTo>
                      <a:pt x="1157" y="127"/>
                    </a:lnTo>
                    <a:lnTo>
                      <a:pt x="1104" y="144"/>
                    </a:lnTo>
                    <a:lnTo>
                      <a:pt x="1117" y="366"/>
                    </a:lnTo>
                    <a:lnTo>
                      <a:pt x="1118" y="377"/>
                    </a:lnTo>
                    <a:lnTo>
                      <a:pt x="1121" y="389"/>
                    </a:lnTo>
                    <a:lnTo>
                      <a:pt x="1123" y="399"/>
                    </a:lnTo>
                    <a:lnTo>
                      <a:pt x="1127" y="410"/>
                    </a:lnTo>
                    <a:lnTo>
                      <a:pt x="1129" y="413"/>
                    </a:lnTo>
                    <a:lnTo>
                      <a:pt x="1131" y="418"/>
                    </a:lnTo>
                    <a:lnTo>
                      <a:pt x="1136" y="426"/>
                    </a:lnTo>
                    <a:lnTo>
                      <a:pt x="1142" y="435"/>
                    </a:lnTo>
                    <a:lnTo>
                      <a:pt x="1149" y="442"/>
                    </a:lnTo>
                    <a:lnTo>
                      <a:pt x="1157" y="448"/>
                    </a:lnTo>
                    <a:lnTo>
                      <a:pt x="1164" y="454"/>
                    </a:lnTo>
                    <a:lnTo>
                      <a:pt x="1173" y="459"/>
                    </a:lnTo>
                    <a:lnTo>
                      <a:pt x="1183" y="463"/>
                    </a:lnTo>
                    <a:lnTo>
                      <a:pt x="1193" y="467"/>
                    </a:lnTo>
                    <a:lnTo>
                      <a:pt x="1203" y="469"/>
                    </a:lnTo>
                    <a:lnTo>
                      <a:pt x="1215" y="472"/>
                    </a:lnTo>
                    <a:lnTo>
                      <a:pt x="1227" y="473"/>
                    </a:lnTo>
                    <a:lnTo>
                      <a:pt x="1413" y="484"/>
                    </a:lnTo>
                    <a:lnTo>
                      <a:pt x="1411" y="463"/>
                    </a:lnTo>
                    <a:lnTo>
                      <a:pt x="1409" y="444"/>
                    </a:lnTo>
                    <a:lnTo>
                      <a:pt x="1404" y="425"/>
                    </a:lnTo>
                    <a:lnTo>
                      <a:pt x="1399" y="406"/>
                    </a:lnTo>
                    <a:lnTo>
                      <a:pt x="1392" y="386"/>
                    </a:lnTo>
                    <a:lnTo>
                      <a:pt x="1383" y="365"/>
                    </a:lnTo>
                    <a:lnTo>
                      <a:pt x="1374" y="346"/>
                    </a:lnTo>
                    <a:lnTo>
                      <a:pt x="1369" y="338"/>
                    </a:lnTo>
                    <a:lnTo>
                      <a:pt x="1364" y="328"/>
                    </a:lnTo>
                    <a:lnTo>
                      <a:pt x="1352" y="311"/>
                    </a:lnTo>
                    <a:lnTo>
                      <a:pt x="1340" y="295"/>
                    </a:lnTo>
                    <a:lnTo>
                      <a:pt x="1327" y="279"/>
                    </a:lnTo>
                    <a:lnTo>
                      <a:pt x="1313" y="263"/>
                    </a:lnTo>
                    <a:lnTo>
                      <a:pt x="1363" y="259"/>
                    </a:lnTo>
                    <a:lnTo>
                      <a:pt x="1411" y="255"/>
                    </a:lnTo>
                    <a:lnTo>
                      <a:pt x="1457" y="253"/>
                    </a:lnTo>
                    <a:lnTo>
                      <a:pt x="1479" y="251"/>
                    </a:lnTo>
                    <a:lnTo>
                      <a:pt x="1500" y="251"/>
                    </a:lnTo>
                    <a:lnTo>
                      <a:pt x="1521" y="251"/>
                    </a:lnTo>
                    <a:lnTo>
                      <a:pt x="1542" y="253"/>
                    </a:lnTo>
                    <a:lnTo>
                      <a:pt x="1561" y="254"/>
                    </a:lnTo>
                    <a:lnTo>
                      <a:pt x="1580" y="255"/>
                    </a:lnTo>
                    <a:lnTo>
                      <a:pt x="1616" y="259"/>
                    </a:lnTo>
                    <a:lnTo>
                      <a:pt x="1634" y="261"/>
                    </a:lnTo>
                    <a:lnTo>
                      <a:pt x="1650" y="265"/>
                    </a:lnTo>
                    <a:lnTo>
                      <a:pt x="1680" y="272"/>
                    </a:lnTo>
                    <a:lnTo>
                      <a:pt x="1694" y="275"/>
                    </a:lnTo>
                    <a:lnTo>
                      <a:pt x="1707" y="280"/>
                    </a:lnTo>
                    <a:lnTo>
                      <a:pt x="1719" y="285"/>
                    </a:lnTo>
                    <a:lnTo>
                      <a:pt x="1730" y="290"/>
                    </a:lnTo>
                    <a:lnTo>
                      <a:pt x="1741" y="296"/>
                    </a:lnTo>
                    <a:lnTo>
                      <a:pt x="1751" y="300"/>
                    </a:lnTo>
                    <a:lnTo>
                      <a:pt x="1759" y="308"/>
                    </a:lnTo>
                    <a:lnTo>
                      <a:pt x="1767" y="314"/>
                    </a:lnTo>
                    <a:lnTo>
                      <a:pt x="1773" y="321"/>
                    </a:lnTo>
                    <a:lnTo>
                      <a:pt x="1779" y="328"/>
                    </a:lnTo>
                    <a:lnTo>
                      <a:pt x="1784" y="336"/>
                    </a:lnTo>
                    <a:lnTo>
                      <a:pt x="1788" y="344"/>
                    </a:lnTo>
                    <a:lnTo>
                      <a:pt x="1791" y="352"/>
                    </a:lnTo>
                    <a:lnTo>
                      <a:pt x="1793" y="362"/>
                    </a:lnTo>
                    <a:lnTo>
                      <a:pt x="1793" y="369"/>
                    </a:lnTo>
                    <a:lnTo>
                      <a:pt x="1793" y="377"/>
                    </a:lnTo>
                    <a:lnTo>
                      <a:pt x="1791" y="386"/>
                    </a:lnTo>
                    <a:lnTo>
                      <a:pt x="1790" y="394"/>
                    </a:lnTo>
                    <a:lnTo>
                      <a:pt x="1787" y="402"/>
                    </a:lnTo>
                    <a:lnTo>
                      <a:pt x="1784" y="411"/>
                    </a:lnTo>
                    <a:lnTo>
                      <a:pt x="1779" y="419"/>
                    </a:lnTo>
                    <a:lnTo>
                      <a:pt x="1775" y="428"/>
                    </a:lnTo>
                    <a:lnTo>
                      <a:pt x="1769" y="436"/>
                    </a:lnTo>
                    <a:lnTo>
                      <a:pt x="1763" y="446"/>
                    </a:lnTo>
                    <a:lnTo>
                      <a:pt x="1755" y="454"/>
                    </a:lnTo>
                    <a:lnTo>
                      <a:pt x="1748" y="463"/>
                    </a:lnTo>
                    <a:lnTo>
                      <a:pt x="1730" y="481"/>
                    </a:lnTo>
                    <a:lnTo>
                      <a:pt x="1721" y="490"/>
                    </a:lnTo>
                    <a:lnTo>
                      <a:pt x="1711" y="499"/>
                    </a:lnTo>
                    <a:lnTo>
                      <a:pt x="1904" y="510"/>
                    </a:lnTo>
                    <a:lnTo>
                      <a:pt x="1920" y="497"/>
                    </a:lnTo>
                    <a:lnTo>
                      <a:pt x="1934" y="485"/>
                    </a:lnTo>
                    <a:lnTo>
                      <a:pt x="1962" y="461"/>
                    </a:lnTo>
                    <a:lnTo>
                      <a:pt x="1988" y="437"/>
                    </a:lnTo>
                    <a:lnTo>
                      <a:pt x="2012" y="413"/>
                    </a:lnTo>
                    <a:lnTo>
                      <a:pt x="2035" y="389"/>
                    </a:lnTo>
                    <a:lnTo>
                      <a:pt x="2055" y="365"/>
                    </a:lnTo>
                    <a:lnTo>
                      <a:pt x="2075" y="342"/>
                    </a:lnTo>
                    <a:lnTo>
                      <a:pt x="2083" y="332"/>
                    </a:lnTo>
                    <a:lnTo>
                      <a:pt x="2091" y="320"/>
                    </a:lnTo>
                    <a:lnTo>
                      <a:pt x="2106" y="298"/>
                    </a:lnTo>
                    <a:lnTo>
                      <a:pt x="2119" y="275"/>
                    </a:lnTo>
                    <a:lnTo>
                      <a:pt x="2130" y="254"/>
                    </a:lnTo>
                    <a:lnTo>
                      <a:pt x="2138" y="233"/>
                    </a:lnTo>
                    <a:lnTo>
                      <a:pt x="2145" y="213"/>
                    </a:lnTo>
                    <a:lnTo>
                      <a:pt x="2148" y="202"/>
                    </a:lnTo>
                    <a:lnTo>
                      <a:pt x="2149" y="193"/>
                    </a:lnTo>
                    <a:lnTo>
                      <a:pt x="2150" y="183"/>
                    </a:lnTo>
                    <a:lnTo>
                      <a:pt x="2151" y="173"/>
                    </a:lnTo>
                    <a:lnTo>
                      <a:pt x="2151" y="164"/>
                    </a:lnTo>
                    <a:lnTo>
                      <a:pt x="2151" y="15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i-FI" sz="2400"/>
              </a:p>
            </p:txBody>
          </p:sp>
        </p:grpSp>
      </p:grpSp>
      <p:sp>
        <p:nvSpPr>
          <p:cNvPr id="7" name="TextBox 6"/>
          <p:cNvSpPr txBox="1"/>
          <p:nvPr userDrawn="1"/>
        </p:nvSpPr>
        <p:spPr>
          <a:xfrm>
            <a:off x="719667" y="3812119"/>
            <a:ext cx="10752667" cy="8657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/>
                <a:ea typeface="+mj-ea"/>
                <a:cs typeface="+mj-cs"/>
              </a:rPr>
              <a:t>Insight Creates Value</a:t>
            </a:r>
            <a:endParaRPr lang="fi-FI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65546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34701199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9667" y="3909485"/>
            <a:ext cx="10752667" cy="1535740"/>
          </a:xfrm>
        </p:spPr>
        <p:txBody>
          <a:bodyPr anchor="ctr" anchorCtr="0"/>
          <a:lstStyle>
            <a:lvl1pPr algn="ctr">
              <a:defRPr sz="5333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667" y="5542260"/>
            <a:ext cx="10752667" cy="28803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333">
                <a:solidFill>
                  <a:schemeClr val="bg1"/>
                </a:solidFill>
                <a:latin typeface="Segoe UI Semibold" panose="020B0702040204020203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PRESENTER/ EVENT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 Feb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Kemppi Oy / Kari Kemppi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4FA55B9-229E-4B3A-A209-0F574EA7BF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719667" y="5829300"/>
            <a:ext cx="10752667" cy="289024"/>
          </a:xfr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1333">
                <a:solidFill>
                  <a:schemeClr val="bg1"/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Date</a:t>
            </a:r>
          </a:p>
        </p:txBody>
      </p:sp>
      <p:grpSp>
        <p:nvGrpSpPr>
          <p:cNvPr id="18" name="Group 17"/>
          <p:cNvGrpSpPr>
            <a:grpSpLocks noChangeAspect="1"/>
          </p:cNvGrpSpPr>
          <p:nvPr userDrawn="1"/>
        </p:nvGrpSpPr>
        <p:grpSpPr>
          <a:xfrm>
            <a:off x="4142698" y="2756926"/>
            <a:ext cx="3906605" cy="768085"/>
            <a:chOff x="2627313" y="558800"/>
            <a:chExt cx="3560762" cy="700088"/>
          </a:xfrm>
        </p:grpSpPr>
        <p:sp>
          <p:nvSpPr>
            <p:cNvPr id="19" name="Freeform 6"/>
            <p:cNvSpPr>
              <a:spLocks noEditPoints="1"/>
            </p:cNvSpPr>
            <p:nvPr userDrawn="1"/>
          </p:nvSpPr>
          <p:spPr bwMode="auto">
            <a:xfrm>
              <a:off x="3484563" y="636588"/>
              <a:ext cx="2703512" cy="622300"/>
            </a:xfrm>
            <a:custGeom>
              <a:avLst/>
              <a:gdLst>
                <a:gd name="T0" fmla="*/ 9317 w 10216"/>
                <a:gd name="T1" fmla="*/ 845 h 2355"/>
                <a:gd name="T2" fmla="*/ 9879 w 10216"/>
                <a:gd name="T3" fmla="*/ 1010 h 2355"/>
                <a:gd name="T4" fmla="*/ 9756 w 10216"/>
                <a:gd name="T5" fmla="*/ 809 h 2355"/>
                <a:gd name="T6" fmla="*/ 8872 w 10216"/>
                <a:gd name="T7" fmla="*/ 1124 h 2355"/>
                <a:gd name="T8" fmla="*/ 9001 w 10216"/>
                <a:gd name="T9" fmla="*/ 747 h 2355"/>
                <a:gd name="T10" fmla="*/ 9279 w 10216"/>
                <a:gd name="T11" fmla="*/ 524 h 2355"/>
                <a:gd name="T12" fmla="*/ 9696 w 10216"/>
                <a:gd name="T13" fmla="*/ 483 h 2355"/>
                <a:gd name="T14" fmla="*/ 9963 w 10216"/>
                <a:gd name="T15" fmla="*/ 604 h 2355"/>
                <a:gd name="T16" fmla="*/ 10142 w 10216"/>
                <a:gd name="T17" fmla="*/ 835 h 2355"/>
                <a:gd name="T18" fmla="*/ 9725 w 10216"/>
                <a:gd name="T19" fmla="*/ 1274 h 2355"/>
                <a:gd name="T20" fmla="*/ 9350 w 10216"/>
                <a:gd name="T21" fmla="*/ 1483 h 2355"/>
                <a:gd name="T22" fmla="*/ 9615 w 10216"/>
                <a:gd name="T23" fmla="*/ 1569 h 2355"/>
                <a:gd name="T24" fmla="*/ 10120 w 10216"/>
                <a:gd name="T25" fmla="*/ 1671 h 2355"/>
                <a:gd name="T26" fmla="*/ 9692 w 10216"/>
                <a:gd name="T27" fmla="*/ 1847 h 2355"/>
                <a:gd name="T28" fmla="*/ 9329 w 10216"/>
                <a:gd name="T29" fmla="*/ 1816 h 2355"/>
                <a:gd name="T30" fmla="*/ 9028 w 10216"/>
                <a:gd name="T31" fmla="*/ 1617 h 2355"/>
                <a:gd name="T32" fmla="*/ 8885 w 10216"/>
                <a:gd name="T33" fmla="*/ 1311 h 2355"/>
                <a:gd name="T34" fmla="*/ 7737 w 10216"/>
                <a:gd name="T35" fmla="*/ 2047 h 2355"/>
                <a:gd name="T36" fmla="*/ 7970 w 10216"/>
                <a:gd name="T37" fmla="*/ 1836 h 2355"/>
                <a:gd name="T38" fmla="*/ 8229 w 10216"/>
                <a:gd name="T39" fmla="*/ 2081 h 2355"/>
                <a:gd name="T40" fmla="*/ 8047 w 10216"/>
                <a:gd name="T41" fmla="*/ 2287 h 2355"/>
                <a:gd name="T42" fmla="*/ 7712 w 10216"/>
                <a:gd name="T43" fmla="*/ 2354 h 2355"/>
                <a:gd name="T44" fmla="*/ 6751 w 10216"/>
                <a:gd name="T45" fmla="*/ 0 h 2355"/>
                <a:gd name="T46" fmla="*/ 7396 w 10216"/>
                <a:gd name="T47" fmla="*/ 1479 h 2355"/>
                <a:gd name="T48" fmla="*/ 5383 w 10216"/>
                <a:gd name="T49" fmla="*/ 843 h 2355"/>
                <a:gd name="T50" fmla="*/ 5138 w 10216"/>
                <a:gd name="T51" fmla="*/ 779 h 2355"/>
                <a:gd name="T52" fmla="*/ 4892 w 10216"/>
                <a:gd name="T53" fmla="*/ 940 h 2355"/>
                <a:gd name="T54" fmla="*/ 4845 w 10216"/>
                <a:gd name="T55" fmla="*/ 1242 h 2355"/>
                <a:gd name="T56" fmla="*/ 5008 w 10216"/>
                <a:gd name="T57" fmla="*/ 1502 h 2355"/>
                <a:gd name="T58" fmla="*/ 5325 w 10216"/>
                <a:gd name="T59" fmla="*/ 1511 h 2355"/>
                <a:gd name="T60" fmla="*/ 5452 w 10216"/>
                <a:gd name="T61" fmla="*/ 1674 h 2355"/>
                <a:gd name="T62" fmla="*/ 5125 w 10216"/>
                <a:gd name="T63" fmla="*/ 1849 h 2355"/>
                <a:gd name="T64" fmla="*/ 4783 w 10216"/>
                <a:gd name="T65" fmla="*/ 1781 h 2355"/>
                <a:gd name="T66" fmla="*/ 4563 w 10216"/>
                <a:gd name="T67" fmla="*/ 1546 h 2355"/>
                <a:gd name="T68" fmla="*/ 4481 w 10216"/>
                <a:gd name="T69" fmla="*/ 1160 h 2355"/>
                <a:gd name="T70" fmla="*/ 4610 w 10216"/>
                <a:gd name="T71" fmla="*/ 701 h 2355"/>
                <a:gd name="T72" fmla="*/ 4887 w 10216"/>
                <a:gd name="T73" fmla="*/ 496 h 2355"/>
                <a:gd name="T74" fmla="*/ 5235 w 10216"/>
                <a:gd name="T75" fmla="*/ 498 h 2355"/>
                <a:gd name="T76" fmla="*/ 5473 w 10216"/>
                <a:gd name="T77" fmla="*/ 671 h 2355"/>
                <a:gd name="T78" fmla="*/ 4290 w 10216"/>
                <a:gd name="T79" fmla="*/ 0 h 2355"/>
                <a:gd name="T80" fmla="*/ 2930 w 10216"/>
                <a:gd name="T81" fmla="*/ 792 h 2355"/>
                <a:gd name="T82" fmla="*/ 2779 w 10216"/>
                <a:gd name="T83" fmla="*/ 1009 h 2355"/>
                <a:gd name="T84" fmla="*/ 3362 w 10216"/>
                <a:gd name="T85" fmla="*/ 868 h 2355"/>
                <a:gd name="T86" fmla="*/ 3140 w 10216"/>
                <a:gd name="T87" fmla="*/ 755 h 2355"/>
                <a:gd name="T88" fmla="*/ 2479 w 10216"/>
                <a:gd name="T89" fmla="*/ 861 h 2355"/>
                <a:gd name="T90" fmla="*/ 2707 w 10216"/>
                <a:gd name="T91" fmla="*/ 587 h 2355"/>
                <a:gd name="T92" fmla="*/ 3025 w 10216"/>
                <a:gd name="T93" fmla="*/ 474 h 2355"/>
                <a:gd name="T94" fmla="*/ 3427 w 10216"/>
                <a:gd name="T95" fmla="*/ 551 h 2355"/>
                <a:gd name="T96" fmla="*/ 3637 w 10216"/>
                <a:gd name="T97" fmla="*/ 748 h 2355"/>
                <a:gd name="T98" fmla="*/ 3759 w 10216"/>
                <a:gd name="T99" fmla="*/ 1153 h 2355"/>
                <a:gd name="T100" fmla="*/ 2833 w 10216"/>
                <a:gd name="T101" fmla="*/ 1414 h 2355"/>
                <a:gd name="T102" fmla="*/ 3042 w 10216"/>
                <a:gd name="T103" fmla="*/ 1556 h 2355"/>
                <a:gd name="T104" fmla="*/ 3434 w 10216"/>
                <a:gd name="T105" fmla="*/ 1496 h 2355"/>
                <a:gd name="T106" fmla="*/ 3348 w 10216"/>
                <a:gd name="T107" fmla="*/ 1827 h 2355"/>
                <a:gd name="T108" fmla="*/ 2975 w 10216"/>
                <a:gd name="T109" fmla="*/ 1841 h 2355"/>
                <a:gd name="T110" fmla="*/ 2641 w 10216"/>
                <a:gd name="T111" fmla="*/ 1688 h 2355"/>
                <a:gd name="T112" fmla="*/ 2456 w 10216"/>
                <a:gd name="T113" fmla="*/ 1414 h 2355"/>
                <a:gd name="T114" fmla="*/ 1411 w 10216"/>
                <a:gd name="T115" fmla="*/ 1195 h 2355"/>
                <a:gd name="T116" fmla="*/ 754 w 10216"/>
                <a:gd name="T117" fmla="*/ 1315 h 2355"/>
                <a:gd name="T118" fmla="*/ 2243 w 10216"/>
                <a:gd name="T119" fmla="*/ 910 h 2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216" h="2355">
                  <a:moveTo>
                    <a:pt x="9555" y="753"/>
                  </a:moveTo>
                  <a:lnTo>
                    <a:pt x="9515" y="755"/>
                  </a:lnTo>
                  <a:lnTo>
                    <a:pt x="9479" y="760"/>
                  </a:lnTo>
                  <a:lnTo>
                    <a:pt x="9446" y="768"/>
                  </a:lnTo>
                  <a:lnTo>
                    <a:pt x="9414" y="779"/>
                  </a:lnTo>
                  <a:lnTo>
                    <a:pt x="9387" y="792"/>
                  </a:lnTo>
                  <a:lnTo>
                    <a:pt x="9362" y="808"/>
                  </a:lnTo>
                  <a:lnTo>
                    <a:pt x="9338" y="825"/>
                  </a:lnTo>
                  <a:lnTo>
                    <a:pt x="9317" y="845"/>
                  </a:lnTo>
                  <a:lnTo>
                    <a:pt x="9299" y="865"/>
                  </a:lnTo>
                  <a:lnTo>
                    <a:pt x="9282" y="888"/>
                  </a:lnTo>
                  <a:lnTo>
                    <a:pt x="9257" y="935"/>
                  </a:lnTo>
                  <a:lnTo>
                    <a:pt x="9249" y="960"/>
                  </a:lnTo>
                  <a:lnTo>
                    <a:pt x="9240" y="984"/>
                  </a:lnTo>
                  <a:lnTo>
                    <a:pt x="9236" y="1009"/>
                  </a:lnTo>
                  <a:lnTo>
                    <a:pt x="9232" y="1034"/>
                  </a:lnTo>
                  <a:lnTo>
                    <a:pt x="9882" y="1034"/>
                  </a:lnTo>
                  <a:lnTo>
                    <a:pt x="9879" y="1010"/>
                  </a:lnTo>
                  <a:lnTo>
                    <a:pt x="9874" y="986"/>
                  </a:lnTo>
                  <a:lnTo>
                    <a:pt x="9868" y="961"/>
                  </a:lnTo>
                  <a:lnTo>
                    <a:pt x="9858" y="937"/>
                  </a:lnTo>
                  <a:lnTo>
                    <a:pt x="9848" y="913"/>
                  </a:lnTo>
                  <a:lnTo>
                    <a:pt x="9834" y="891"/>
                  </a:lnTo>
                  <a:lnTo>
                    <a:pt x="9819" y="868"/>
                  </a:lnTo>
                  <a:lnTo>
                    <a:pt x="9800" y="846"/>
                  </a:lnTo>
                  <a:lnTo>
                    <a:pt x="9779" y="827"/>
                  </a:lnTo>
                  <a:lnTo>
                    <a:pt x="9756" y="809"/>
                  </a:lnTo>
                  <a:lnTo>
                    <a:pt x="9730" y="794"/>
                  </a:lnTo>
                  <a:lnTo>
                    <a:pt x="9701" y="779"/>
                  </a:lnTo>
                  <a:lnTo>
                    <a:pt x="9686" y="773"/>
                  </a:lnTo>
                  <a:lnTo>
                    <a:pt x="9669" y="768"/>
                  </a:lnTo>
                  <a:lnTo>
                    <a:pt x="9634" y="760"/>
                  </a:lnTo>
                  <a:lnTo>
                    <a:pt x="9596" y="755"/>
                  </a:lnTo>
                  <a:lnTo>
                    <a:pt x="9555" y="753"/>
                  </a:lnTo>
                  <a:close/>
                  <a:moveTo>
                    <a:pt x="8871" y="1160"/>
                  </a:moveTo>
                  <a:lnTo>
                    <a:pt x="8872" y="1124"/>
                  </a:lnTo>
                  <a:lnTo>
                    <a:pt x="8875" y="1090"/>
                  </a:lnTo>
                  <a:lnTo>
                    <a:pt x="8884" y="1020"/>
                  </a:lnTo>
                  <a:lnTo>
                    <a:pt x="8900" y="954"/>
                  </a:lnTo>
                  <a:lnTo>
                    <a:pt x="8911" y="922"/>
                  </a:lnTo>
                  <a:lnTo>
                    <a:pt x="8923" y="891"/>
                  </a:lnTo>
                  <a:lnTo>
                    <a:pt x="8935" y="861"/>
                  </a:lnTo>
                  <a:lnTo>
                    <a:pt x="8949" y="831"/>
                  </a:lnTo>
                  <a:lnTo>
                    <a:pt x="8983" y="773"/>
                  </a:lnTo>
                  <a:lnTo>
                    <a:pt x="9001" y="747"/>
                  </a:lnTo>
                  <a:lnTo>
                    <a:pt x="9021" y="720"/>
                  </a:lnTo>
                  <a:lnTo>
                    <a:pt x="9041" y="695"/>
                  </a:lnTo>
                  <a:lnTo>
                    <a:pt x="9063" y="671"/>
                  </a:lnTo>
                  <a:lnTo>
                    <a:pt x="9111" y="627"/>
                  </a:lnTo>
                  <a:lnTo>
                    <a:pt x="9136" y="607"/>
                  </a:lnTo>
                  <a:lnTo>
                    <a:pt x="9162" y="587"/>
                  </a:lnTo>
                  <a:lnTo>
                    <a:pt x="9219" y="553"/>
                  </a:lnTo>
                  <a:lnTo>
                    <a:pt x="9249" y="537"/>
                  </a:lnTo>
                  <a:lnTo>
                    <a:pt x="9279" y="524"/>
                  </a:lnTo>
                  <a:lnTo>
                    <a:pt x="9311" y="512"/>
                  </a:lnTo>
                  <a:lnTo>
                    <a:pt x="9344" y="500"/>
                  </a:lnTo>
                  <a:lnTo>
                    <a:pt x="9376" y="492"/>
                  </a:lnTo>
                  <a:lnTo>
                    <a:pt x="9411" y="483"/>
                  </a:lnTo>
                  <a:lnTo>
                    <a:pt x="9446" y="477"/>
                  </a:lnTo>
                  <a:lnTo>
                    <a:pt x="9480" y="474"/>
                  </a:lnTo>
                  <a:lnTo>
                    <a:pt x="9555" y="470"/>
                  </a:lnTo>
                  <a:lnTo>
                    <a:pt x="9627" y="472"/>
                  </a:lnTo>
                  <a:lnTo>
                    <a:pt x="9696" y="483"/>
                  </a:lnTo>
                  <a:lnTo>
                    <a:pt x="9730" y="490"/>
                  </a:lnTo>
                  <a:lnTo>
                    <a:pt x="9762" y="500"/>
                  </a:lnTo>
                  <a:lnTo>
                    <a:pt x="9794" y="511"/>
                  </a:lnTo>
                  <a:lnTo>
                    <a:pt x="9825" y="523"/>
                  </a:lnTo>
                  <a:lnTo>
                    <a:pt x="9855" y="536"/>
                  </a:lnTo>
                  <a:lnTo>
                    <a:pt x="9884" y="551"/>
                  </a:lnTo>
                  <a:lnTo>
                    <a:pt x="9911" y="567"/>
                  </a:lnTo>
                  <a:lnTo>
                    <a:pt x="9938" y="585"/>
                  </a:lnTo>
                  <a:lnTo>
                    <a:pt x="9963" y="604"/>
                  </a:lnTo>
                  <a:lnTo>
                    <a:pt x="9988" y="626"/>
                  </a:lnTo>
                  <a:lnTo>
                    <a:pt x="10011" y="647"/>
                  </a:lnTo>
                  <a:lnTo>
                    <a:pt x="10034" y="670"/>
                  </a:lnTo>
                  <a:lnTo>
                    <a:pt x="10055" y="695"/>
                  </a:lnTo>
                  <a:lnTo>
                    <a:pt x="10074" y="720"/>
                  </a:lnTo>
                  <a:lnTo>
                    <a:pt x="10094" y="748"/>
                  </a:lnTo>
                  <a:lnTo>
                    <a:pt x="10110" y="776"/>
                  </a:lnTo>
                  <a:lnTo>
                    <a:pt x="10127" y="804"/>
                  </a:lnTo>
                  <a:lnTo>
                    <a:pt x="10142" y="835"/>
                  </a:lnTo>
                  <a:lnTo>
                    <a:pt x="10168" y="899"/>
                  </a:lnTo>
                  <a:lnTo>
                    <a:pt x="10188" y="967"/>
                  </a:lnTo>
                  <a:lnTo>
                    <a:pt x="10197" y="1002"/>
                  </a:lnTo>
                  <a:lnTo>
                    <a:pt x="10203" y="1038"/>
                  </a:lnTo>
                  <a:lnTo>
                    <a:pt x="10212" y="1113"/>
                  </a:lnTo>
                  <a:lnTo>
                    <a:pt x="10215" y="1153"/>
                  </a:lnTo>
                  <a:lnTo>
                    <a:pt x="10216" y="1193"/>
                  </a:lnTo>
                  <a:lnTo>
                    <a:pt x="10216" y="1274"/>
                  </a:lnTo>
                  <a:lnTo>
                    <a:pt x="9725" y="1274"/>
                  </a:lnTo>
                  <a:lnTo>
                    <a:pt x="9234" y="1274"/>
                  </a:lnTo>
                  <a:lnTo>
                    <a:pt x="9240" y="1304"/>
                  </a:lnTo>
                  <a:lnTo>
                    <a:pt x="9249" y="1333"/>
                  </a:lnTo>
                  <a:lnTo>
                    <a:pt x="9260" y="1362"/>
                  </a:lnTo>
                  <a:lnTo>
                    <a:pt x="9273" y="1388"/>
                  </a:lnTo>
                  <a:lnTo>
                    <a:pt x="9288" y="1414"/>
                  </a:lnTo>
                  <a:lnTo>
                    <a:pt x="9306" y="1438"/>
                  </a:lnTo>
                  <a:lnTo>
                    <a:pt x="9327" y="1461"/>
                  </a:lnTo>
                  <a:lnTo>
                    <a:pt x="9350" y="1483"/>
                  </a:lnTo>
                  <a:lnTo>
                    <a:pt x="9375" y="1502"/>
                  </a:lnTo>
                  <a:lnTo>
                    <a:pt x="9402" y="1519"/>
                  </a:lnTo>
                  <a:lnTo>
                    <a:pt x="9417" y="1526"/>
                  </a:lnTo>
                  <a:lnTo>
                    <a:pt x="9432" y="1533"/>
                  </a:lnTo>
                  <a:lnTo>
                    <a:pt x="9464" y="1546"/>
                  </a:lnTo>
                  <a:lnTo>
                    <a:pt x="9498" y="1556"/>
                  </a:lnTo>
                  <a:lnTo>
                    <a:pt x="9534" y="1563"/>
                  </a:lnTo>
                  <a:lnTo>
                    <a:pt x="9574" y="1568"/>
                  </a:lnTo>
                  <a:lnTo>
                    <a:pt x="9615" y="1569"/>
                  </a:lnTo>
                  <a:lnTo>
                    <a:pt x="9658" y="1566"/>
                  </a:lnTo>
                  <a:lnTo>
                    <a:pt x="9705" y="1560"/>
                  </a:lnTo>
                  <a:lnTo>
                    <a:pt x="9752" y="1550"/>
                  </a:lnTo>
                  <a:lnTo>
                    <a:pt x="9800" y="1535"/>
                  </a:lnTo>
                  <a:lnTo>
                    <a:pt x="9846" y="1517"/>
                  </a:lnTo>
                  <a:lnTo>
                    <a:pt x="9890" y="1496"/>
                  </a:lnTo>
                  <a:lnTo>
                    <a:pt x="9929" y="1469"/>
                  </a:lnTo>
                  <a:lnTo>
                    <a:pt x="9964" y="1441"/>
                  </a:lnTo>
                  <a:lnTo>
                    <a:pt x="10120" y="1671"/>
                  </a:lnTo>
                  <a:lnTo>
                    <a:pt x="10095" y="1692"/>
                  </a:lnTo>
                  <a:lnTo>
                    <a:pt x="10067" y="1713"/>
                  </a:lnTo>
                  <a:lnTo>
                    <a:pt x="10008" y="1750"/>
                  </a:lnTo>
                  <a:lnTo>
                    <a:pt x="9945" y="1781"/>
                  </a:lnTo>
                  <a:lnTo>
                    <a:pt x="9875" y="1806"/>
                  </a:lnTo>
                  <a:lnTo>
                    <a:pt x="9803" y="1827"/>
                  </a:lnTo>
                  <a:lnTo>
                    <a:pt x="9767" y="1835"/>
                  </a:lnTo>
                  <a:lnTo>
                    <a:pt x="9729" y="1841"/>
                  </a:lnTo>
                  <a:lnTo>
                    <a:pt x="9692" y="1847"/>
                  </a:lnTo>
                  <a:lnTo>
                    <a:pt x="9653" y="1850"/>
                  </a:lnTo>
                  <a:lnTo>
                    <a:pt x="9615" y="1852"/>
                  </a:lnTo>
                  <a:lnTo>
                    <a:pt x="9576" y="1853"/>
                  </a:lnTo>
                  <a:lnTo>
                    <a:pt x="9502" y="1849"/>
                  </a:lnTo>
                  <a:lnTo>
                    <a:pt x="9466" y="1846"/>
                  </a:lnTo>
                  <a:lnTo>
                    <a:pt x="9430" y="1841"/>
                  </a:lnTo>
                  <a:lnTo>
                    <a:pt x="9396" y="1834"/>
                  </a:lnTo>
                  <a:lnTo>
                    <a:pt x="9362" y="1825"/>
                  </a:lnTo>
                  <a:lnTo>
                    <a:pt x="9329" y="1816"/>
                  </a:lnTo>
                  <a:lnTo>
                    <a:pt x="9297" y="1804"/>
                  </a:lnTo>
                  <a:lnTo>
                    <a:pt x="9234" y="1777"/>
                  </a:lnTo>
                  <a:lnTo>
                    <a:pt x="9206" y="1762"/>
                  </a:lnTo>
                  <a:lnTo>
                    <a:pt x="9177" y="1745"/>
                  </a:lnTo>
                  <a:lnTo>
                    <a:pt x="9123" y="1708"/>
                  </a:lnTo>
                  <a:lnTo>
                    <a:pt x="9098" y="1688"/>
                  </a:lnTo>
                  <a:lnTo>
                    <a:pt x="9074" y="1665"/>
                  </a:lnTo>
                  <a:lnTo>
                    <a:pt x="9050" y="1642"/>
                  </a:lnTo>
                  <a:lnTo>
                    <a:pt x="9028" y="1617"/>
                  </a:lnTo>
                  <a:lnTo>
                    <a:pt x="9008" y="1592"/>
                  </a:lnTo>
                  <a:lnTo>
                    <a:pt x="8989" y="1565"/>
                  </a:lnTo>
                  <a:lnTo>
                    <a:pt x="8954" y="1508"/>
                  </a:lnTo>
                  <a:lnTo>
                    <a:pt x="8939" y="1478"/>
                  </a:lnTo>
                  <a:lnTo>
                    <a:pt x="8925" y="1447"/>
                  </a:lnTo>
                  <a:lnTo>
                    <a:pt x="8913" y="1414"/>
                  </a:lnTo>
                  <a:lnTo>
                    <a:pt x="8902" y="1381"/>
                  </a:lnTo>
                  <a:lnTo>
                    <a:pt x="8893" y="1346"/>
                  </a:lnTo>
                  <a:lnTo>
                    <a:pt x="8885" y="1311"/>
                  </a:lnTo>
                  <a:lnTo>
                    <a:pt x="8879" y="1275"/>
                  </a:lnTo>
                  <a:lnTo>
                    <a:pt x="8875" y="1237"/>
                  </a:lnTo>
                  <a:lnTo>
                    <a:pt x="8872" y="1199"/>
                  </a:lnTo>
                  <a:lnTo>
                    <a:pt x="8871" y="1160"/>
                  </a:lnTo>
                  <a:close/>
                  <a:moveTo>
                    <a:pt x="7628" y="2024"/>
                  </a:moveTo>
                  <a:lnTo>
                    <a:pt x="7653" y="2034"/>
                  </a:lnTo>
                  <a:lnTo>
                    <a:pt x="7682" y="2041"/>
                  </a:lnTo>
                  <a:lnTo>
                    <a:pt x="7711" y="2045"/>
                  </a:lnTo>
                  <a:lnTo>
                    <a:pt x="7737" y="2047"/>
                  </a:lnTo>
                  <a:lnTo>
                    <a:pt x="7769" y="2046"/>
                  </a:lnTo>
                  <a:lnTo>
                    <a:pt x="7799" y="2042"/>
                  </a:lnTo>
                  <a:lnTo>
                    <a:pt x="7826" y="2035"/>
                  </a:lnTo>
                  <a:lnTo>
                    <a:pt x="7851" y="2025"/>
                  </a:lnTo>
                  <a:lnTo>
                    <a:pt x="7873" y="2012"/>
                  </a:lnTo>
                  <a:lnTo>
                    <a:pt x="7891" y="1995"/>
                  </a:lnTo>
                  <a:lnTo>
                    <a:pt x="7907" y="1975"/>
                  </a:lnTo>
                  <a:lnTo>
                    <a:pt x="7921" y="1951"/>
                  </a:lnTo>
                  <a:lnTo>
                    <a:pt x="7970" y="1836"/>
                  </a:lnTo>
                  <a:lnTo>
                    <a:pt x="7702" y="1169"/>
                  </a:lnTo>
                  <a:lnTo>
                    <a:pt x="7435" y="502"/>
                  </a:lnTo>
                  <a:lnTo>
                    <a:pt x="7805" y="502"/>
                  </a:lnTo>
                  <a:lnTo>
                    <a:pt x="8150" y="1419"/>
                  </a:lnTo>
                  <a:lnTo>
                    <a:pt x="8497" y="502"/>
                  </a:lnTo>
                  <a:lnTo>
                    <a:pt x="8869" y="502"/>
                  </a:lnTo>
                  <a:lnTo>
                    <a:pt x="8558" y="1269"/>
                  </a:lnTo>
                  <a:lnTo>
                    <a:pt x="8248" y="2036"/>
                  </a:lnTo>
                  <a:lnTo>
                    <a:pt x="8229" y="2081"/>
                  </a:lnTo>
                  <a:lnTo>
                    <a:pt x="8209" y="2120"/>
                  </a:lnTo>
                  <a:lnTo>
                    <a:pt x="8186" y="2157"/>
                  </a:lnTo>
                  <a:lnTo>
                    <a:pt x="8161" y="2190"/>
                  </a:lnTo>
                  <a:lnTo>
                    <a:pt x="8147" y="2204"/>
                  </a:lnTo>
                  <a:lnTo>
                    <a:pt x="8134" y="2218"/>
                  </a:lnTo>
                  <a:lnTo>
                    <a:pt x="8121" y="2232"/>
                  </a:lnTo>
                  <a:lnTo>
                    <a:pt x="8107" y="2245"/>
                  </a:lnTo>
                  <a:lnTo>
                    <a:pt x="8078" y="2268"/>
                  </a:lnTo>
                  <a:lnTo>
                    <a:pt x="8047" y="2287"/>
                  </a:lnTo>
                  <a:lnTo>
                    <a:pt x="8014" y="2303"/>
                  </a:lnTo>
                  <a:lnTo>
                    <a:pt x="7981" y="2317"/>
                  </a:lnTo>
                  <a:lnTo>
                    <a:pt x="7945" y="2329"/>
                  </a:lnTo>
                  <a:lnTo>
                    <a:pt x="7909" y="2338"/>
                  </a:lnTo>
                  <a:lnTo>
                    <a:pt x="7870" y="2344"/>
                  </a:lnTo>
                  <a:lnTo>
                    <a:pt x="7831" y="2350"/>
                  </a:lnTo>
                  <a:lnTo>
                    <a:pt x="7790" y="2354"/>
                  </a:lnTo>
                  <a:lnTo>
                    <a:pt x="7749" y="2355"/>
                  </a:lnTo>
                  <a:lnTo>
                    <a:pt x="7712" y="2354"/>
                  </a:lnTo>
                  <a:lnTo>
                    <a:pt x="7665" y="2349"/>
                  </a:lnTo>
                  <a:lnTo>
                    <a:pt x="7641" y="2347"/>
                  </a:lnTo>
                  <a:lnTo>
                    <a:pt x="7617" y="2342"/>
                  </a:lnTo>
                  <a:lnTo>
                    <a:pt x="7579" y="2333"/>
                  </a:lnTo>
                  <a:lnTo>
                    <a:pt x="7628" y="2024"/>
                  </a:lnTo>
                  <a:close/>
                  <a:moveTo>
                    <a:pt x="6106" y="1821"/>
                  </a:moveTo>
                  <a:lnTo>
                    <a:pt x="6106" y="910"/>
                  </a:lnTo>
                  <a:lnTo>
                    <a:pt x="6106" y="0"/>
                  </a:lnTo>
                  <a:lnTo>
                    <a:pt x="6751" y="0"/>
                  </a:lnTo>
                  <a:lnTo>
                    <a:pt x="7396" y="0"/>
                  </a:lnTo>
                  <a:lnTo>
                    <a:pt x="7396" y="342"/>
                  </a:lnTo>
                  <a:lnTo>
                    <a:pt x="6494" y="342"/>
                  </a:lnTo>
                  <a:lnTo>
                    <a:pt x="6494" y="723"/>
                  </a:lnTo>
                  <a:lnTo>
                    <a:pt x="7377" y="723"/>
                  </a:lnTo>
                  <a:lnTo>
                    <a:pt x="7377" y="1064"/>
                  </a:lnTo>
                  <a:lnTo>
                    <a:pt x="6494" y="1064"/>
                  </a:lnTo>
                  <a:lnTo>
                    <a:pt x="6494" y="1479"/>
                  </a:lnTo>
                  <a:lnTo>
                    <a:pt x="7396" y="1479"/>
                  </a:lnTo>
                  <a:lnTo>
                    <a:pt x="7396" y="1821"/>
                  </a:lnTo>
                  <a:lnTo>
                    <a:pt x="6751" y="1821"/>
                  </a:lnTo>
                  <a:lnTo>
                    <a:pt x="6106" y="1821"/>
                  </a:lnTo>
                  <a:close/>
                  <a:moveTo>
                    <a:pt x="5473" y="1395"/>
                  </a:moveTo>
                  <a:lnTo>
                    <a:pt x="5473" y="928"/>
                  </a:lnTo>
                  <a:lnTo>
                    <a:pt x="5448" y="897"/>
                  </a:lnTo>
                  <a:lnTo>
                    <a:pt x="5418" y="868"/>
                  </a:lnTo>
                  <a:lnTo>
                    <a:pt x="5401" y="855"/>
                  </a:lnTo>
                  <a:lnTo>
                    <a:pt x="5383" y="843"/>
                  </a:lnTo>
                  <a:lnTo>
                    <a:pt x="5365" y="831"/>
                  </a:lnTo>
                  <a:lnTo>
                    <a:pt x="5346" y="820"/>
                  </a:lnTo>
                  <a:lnTo>
                    <a:pt x="5325" y="810"/>
                  </a:lnTo>
                  <a:lnTo>
                    <a:pt x="5305" y="802"/>
                  </a:lnTo>
                  <a:lnTo>
                    <a:pt x="5262" y="789"/>
                  </a:lnTo>
                  <a:lnTo>
                    <a:pt x="5218" y="780"/>
                  </a:lnTo>
                  <a:lnTo>
                    <a:pt x="5197" y="779"/>
                  </a:lnTo>
                  <a:lnTo>
                    <a:pt x="5175" y="778"/>
                  </a:lnTo>
                  <a:lnTo>
                    <a:pt x="5138" y="779"/>
                  </a:lnTo>
                  <a:lnTo>
                    <a:pt x="5103" y="785"/>
                  </a:lnTo>
                  <a:lnTo>
                    <a:pt x="5070" y="794"/>
                  </a:lnTo>
                  <a:lnTo>
                    <a:pt x="5038" y="806"/>
                  </a:lnTo>
                  <a:lnTo>
                    <a:pt x="5008" y="821"/>
                  </a:lnTo>
                  <a:lnTo>
                    <a:pt x="4981" y="839"/>
                  </a:lnTo>
                  <a:lnTo>
                    <a:pt x="4956" y="861"/>
                  </a:lnTo>
                  <a:lnTo>
                    <a:pt x="4932" y="883"/>
                  </a:lnTo>
                  <a:lnTo>
                    <a:pt x="4911" y="911"/>
                  </a:lnTo>
                  <a:lnTo>
                    <a:pt x="4892" y="940"/>
                  </a:lnTo>
                  <a:lnTo>
                    <a:pt x="4876" y="971"/>
                  </a:lnTo>
                  <a:lnTo>
                    <a:pt x="4863" y="1004"/>
                  </a:lnTo>
                  <a:lnTo>
                    <a:pt x="4852" y="1040"/>
                  </a:lnTo>
                  <a:lnTo>
                    <a:pt x="4849" y="1060"/>
                  </a:lnTo>
                  <a:lnTo>
                    <a:pt x="4845" y="1079"/>
                  </a:lnTo>
                  <a:lnTo>
                    <a:pt x="4840" y="1118"/>
                  </a:lnTo>
                  <a:lnTo>
                    <a:pt x="4839" y="1160"/>
                  </a:lnTo>
                  <a:lnTo>
                    <a:pt x="4840" y="1202"/>
                  </a:lnTo>
                  <a:lnTo>
                    <a:pt x="4845" y="1242"/>
                  </a:lnTo>
                  <a:lnTo>
                    <a:pt x="4852" y="1280"/>
                  </a:lnTo>
                  <a:lnTo>
                    <a:pt x="4863" y="1317"/>
                  </a:lnTo>
                  <a:lnTo>
                    <a:pt x="4876" y="1351"/>
                  </a:lnTo>
                  <a:lnTo>
                    <a:pt x="4892" y="1382"/>
                  </a:lnTo>
                  <a:lnTo>
                    <a:pt x="4911" y="1412"/>
                  </a:lnTo>
                  <a:lnTo>
                    <a:pt x="4932" y="1438"/>
                  </a:lnTo>
                  <a:lnTo>
                    <a:pt x="4956" y="1462"/>
                  </a:lnTo>
                  <a:lnTo>
                    <a:pt x="4981" y="1484"/>
                  </a:lnTo>
                  <a:lnTo>
                    <a:pt x="5008" y="1502"/>
                  </a:lnTo>
                  <a:lnTo>
                    <a:pt x="5038" y="1516"/>
                  </a:lnTo>
                  <a:lnTo>
                    <a:pt x="5070" y="1529"/>
                  </a:lnTo>
                  <a:lnTo>
                    <a:pt x="5103" y="1538"/>
                  </a:lnTo>
                  <a:lnTo>
                    <a:pt x="5138" y="1543"/>
                  </a:lnTo>
                  <a:lnTo>
                    <a:pt x="5175" y="1545"/>
                  </a:lnTo>
                  <a:lnTo>
                    <a:pt x="5218" y="1541"/>
                  </a:lnTo>
                  <a:lnTo>
                    <a:pt x="5262" y="1533"/>
                  </a:lnTo>
                  <a:lnTo>
                    <a:pt x="5305" y="1520"/>
                  </a:lnTo>
                  <a:lnTo>
                    <a:pt x="5325" y="1511"/>
                  </a:lnTo>
                  <a:lnTo>
                    <a:pt x="5346" y="1502"/>
                  </a:lnTo>
                  <a:lnTo>
                    <a:pt x="5383" y="1480"/>
                  </a:lnTo>
                  <a:lnTo>
                    <a:pt x="5418" y="1455"/>
                  </a:lnTo>
                  <a:lnTo>
                    <a:pt x="5448" y="1426"/>
                  </a:lnTo>
                  <a:lnTo>
                    <a:pt x="5461" y="1411"/>
                  </a:lnTo>
                  <a:lnTo>
                    <a:pt x="5473" y="1395"/>
                  </a:lnTo>
                  <a:close/>
                  <a:moveTo>
                    <a:pt x="5473" y="1821"/>
                  </a:moveTo>
                  <a:lnTo>
                    <a:pt x="5473" y="1652"/>
                  </a:lnTo>
                  <a:lnTo>
                    <a:pt x="5452" y="1674"/>
                  </a:lnTo>
                  <a:lnTo>
                    <a:pt x="5432" y="1697"/>
                  </a:lnTo>
                  <a:lnTo>
                    <a:pt x="5388" y="1738"/>
                  </a:lnTo>
                  <a:lnTo>
                    <a:pt x="5341" y="1773"/>
                  </a:lnTo>
                  <a:lnTo>
                    <a:pt x="5316" y="1787"/>
                  </a:lnTo>
                  <a:lnTo>
                    <a:pt x="5290" y="1801"/>
                  </a:lnTo>
                  <a:lnTo>
                    <a:pt x="5238" y="1824"/>
                  </a:lnTo>
                  <a:lnTo>
                    <a:pt x="5182" y="1840"/>
                  </a:lnTo>
                  <a:lnTo>
                    <a:pt x="5154" y="1846"/>
                  </a:lnTo>
                  <a:lnTo>
                    <a:pt x="5125" y="1849"/>
                  </a:lnTo>
                  <a:lnTo>
                    <a:pt x="5066" y="1853"/>
                  </a:lnTo>
                  <a:lnTo>
                    <a:pt x="5005" y="1850"/>
                  </a:lnTo>
                  <a:lnTo>
                    <a:pt x="4946" y="1841"/>
                  </a:lnTo>
                  <a:lnTo>
                    <a:pt x="4917" y="1835"/>
                  </a:lnTo>
                  <a:lnTo>
                    <a:pt x="4888" y="1827"/>
                  </a:lnTo>
                  <a:lnTo>
                    <a:pt x="4861" y="1817"/>
                  </a:lnTo>
                  <a:lnTo>
                    <a:pt x="4834" y="1807"/>
                  </a:lnTo>
                  <a:lnTo>
                    <a:pt x="4809" y="1794"/>
                  </a:lnTo>
                  <a:lnTo>
                    <a:pt x="4783" y="1781"/>
                  </a:lnTo>
                  <a:lnTo>
                    <a:pt x="4735" y="1750"/>
                  </a:lnTo>
                  <a:lnTo>
                    <a:pt x="4712" y="1733"/>
                  </a:lnTo>
                  <a:lnTo>
                    <a:pt x="4690" y="1714"/>
                  </a:lnTo>
                  <a:lnTo>
                    <a:pt x="4669" y="1694"/>
                  </a:lnTo>
                  <a:lnTo>
                    <a:pt x="4650" y="1672"/>
                  </a:lnTo>
                  <a:lnTo>
                    <a:pt x="4630" y="1649"/>
                  </a:lnTo>
                  <a:lnTo>
                    <a:pt x="4611" y="1625"/>
                  </a:lnTo>
                  <a:lnTo>
                    <a:pt x="4579" y="1574"/>
                  </a:lnTo>
                  <a:lnTo>
                    <a:pt x="4563" y="1546"/>
                  </a:lnTo>
                  <a:lnTo>
                    <a:pt x="4550" y="1516"/>
                  </a:lnTo>
                  <a:lnTo>
                    <a:pt x="4526" y="1455"/>
                  </a:lnTo>
                  <a:lnTo>
                    <a:pt x="4507" y="1388"/>
                  </a:lnTo>
                  <a:lnTo>
                    <a:pt x="4499" y="1353"/>
                  </a:lnTo>
                  <a:lnTo>
                    <a:pt x="4493" y="1316"/>
                  </a:lnTo>
                  <a:lnTo>
                    <a:pt x="4488" y="1279"/>
                  </a:lnTo>
                  <a:lnTo>
                    <a:pt x="4484" y="1241"/>
                  </a:lnTo>
                  <a:lnTo>
                    <a:pt x="4482" y="1201"/>
                  </a:lnTo>
                  <a:lnTo>
                    <a:pt x="4481" y="1160"/>
                  </a:lnTo>
                  <a:lnTo>
                    <a:pt x="4484" y="1081"/>
                  </a:lnTo>
                  <a:lnTo>
                    <a:pt x="4493" y="1007"/>
                  </a:lnTo>
                  <a:lnTo>
                    <a:pt x="4499" y="972"/>
                  </a:lnTo>
                  <a:lnTo>
                    <a:pt x="4506" y="937"/>
                  </a:lnTo>
                  <a:lnTo>
                    <a:pt x="4525" y="871"/>
                  </a:lnTo>
                  <a:lnTo>
                    <a:pt x="4549" y="810"/>
                  </a:lnTo>
                  <a:lnTo>
                    <a:pt x="4562" y="782"/>
                  </a:lnTo>
                  <a:lnTo>
                    <a:pt x="4578" y="753"/>
                  </a:lnTo>
                  <a:lnTo>
                    <a:pt x="4610" y="701"/>
                  </a:lnTo>
                  <a:lnTo>
                    <a:pt x="4628" y="677"/>
                  </a:lnTo>
                  <a:lnTo>
                    <a:pt x="4647" y="655"/>
                  </a:lnTo>
                  <a:lnTo>
                    <a:pt x="4688" y="611"/>
                  </a:lnTo>
                  <a:lnTo>
                    <a:pt x="4732" y="575"/>
                  </a:lnTo>
                  <a:lnTo>
                    <a:pt x="4756" y="559"/>
                  </a:lnTo>
                  <a:lnTo>
                    <a:pt x="4780" y="543"/>
                  </a:lnTo>
                  <a:lnTo>
                    <a:pt x="4832" y="517"/>
                  </a:lnTo>
                  <a:lnTo>
                    <a:pt x="4860" y="506"/>
                  </a:lnTo>
                  <a:lnTo>
                    <a:pt x="4887" y="496"/>
                  </a:lnTo>
                  <a:lnTo>
                    <a:pt x="4915" y="488"/>
                  </a:lnTo>
                  <a:lnTo>
                    <a:pt x="4944" y="482"/>
                  </a:lnTo>
                  <a:lnTo>
                    <a:pt x="5004" y="472"/>
                  </a:lnTo>
                  <a:lnTo>
                    <a:pt x="5066" y="470"/>
                  </a:lnTo>
                  <a:lnTo>
                    <a:pt x="5124" y="472"/>
                  </a:lnTo>
                  <a:lnTo>
                    <a:pt x="5152" y="476"/>
                  </a:lnTo>
                  <a:lnTo>
                    <a:pt x="5180" y="482"/>
                  </a:lnTo>
                  <a:lnTo>
                    <a:pt x="5208" y="489"/>
                  </a:lnTo>
                  <a:lnTo>
                    <a:pt x="5235" y="498"/>
                  </a:lnTo>
                  <a:lnTo>
                    <a:pt x="5263" y="507"/>
                  </a:lnTo>
                  <a:lnTo>
                    <a:pt x="5288" y="519"/>
                  </a:lnTo>
                  <a:lnTo>
                    <a:pt x="5314" y="532"/>
                  </a:lnTo>
                  <a:lnTo>
                    <a:pt x="5340" y="548"/>
                  </a:lnTo>
                  <a:lnTo>
                    <a:pt x="5364" y="565"/>
                  </a:lnTo>
                  <a:lnTo>
                    <a:pt x="5388" y="583"/>
                  </a:lnTo>
                  <a:lnTo>
                    <a:pt x="5432" y="623"/>
                  </a:lnTo>
                  <a:lnTo>
                    <a:pt x="5452" y="646"/>
                  </a:lnTo>
                  <a:lnTo>
                    <a:pt x="5473" y="671"/>
                  </a:lnTo>
                  <a:lnTo>
                    <a:pt x="5473" y="0"/>
                  </a:lnTo>
                  <a:lnTo>
                    <a:pt x="5822" y="0"/>
                  </a:lnTo>
                  <a:lnTo>
                    <a:pt x="5822" y="910"/>
                  </a:lnTo>
                  <a:lnTo>
                    <a:pt x="5822" y="1821"/>
                  </a:lnTo>
                  <a:lnTo>
                    <a:pt x="5473" y="1821"/>
                  </a:lnTo>
                  <a:close/>
                  <a:moveTo>
                    <a:pt x="3943" y="1821"/>
                  </a:moveTo>
                  <a:lnTo>
                    <a:pt x="3943" y="910"/>
                  </a:lnTo>
                  <a:lnTo>
                    <a:pt x="3943" y="0"/>
                  </a:lnTo>
                  <a:lnTo>
                    <a:pt x="4290" y="0"/>
                  </a:lnTo>
                  <a:lnTo>
                    <a:pt x="4290" y="910"/>
                  </a:lnTo>
                  <a:lnTo>
                    <a:pt x="4290" y="1821"/>
                  </a:lnTo>
                  <a:lnTo>
                    <a:pt x="3943" y="1821"/>
                  </a:lnTo>
                  <a:close/>
                  <a:moveTo>
                    <a:pt x="3098" y="753"/>
                  </a:moveTo>
                  <a:lnTo>
                    <a:pt x="3060" y="755"/>
                  </a:lnTo>
                  <a:lnTo>
                    <a:pt x="3023" y="760"/>
                  </a:lnTo>
                  <a:lnTo>
                    <a:pt x="2990" y="768"/>
                  </a:lnTo>
                  <a:lnTo>
                    <a:pt x="2959" y="779"/>
                  </a:lnTo>
                  <a:lnTo>
                    <a:pt x="2930" y="792"/>
                  </a:lnTo>
                  <a:lnTo>
                    <a:pt x="2905" y="808"/>
                  </a:lnTo>
                  <a:lnTo>
                    <a:pt x="2882" y="825"/>
                  </a:lnTo>
                  <a:lnTo>
                    <a:pt x="2862" y="845"/>
                  </a:lnTo>
                  <a:lnTo>
                    <a:pt x="2843" y="865"/>
                  </a:lnTo>
                  <a:lnTo>
                    <a:pt x="2827" y="888"/>
                  </a:lnTo>
                  <a:lnTo>
                    <a:pt x="2802" y="935"/>
                  </a:lnTo>
                  <a:lnTo>
                    <a:pt x="2792" y="960"/>
                  </a:lnTo>
                  <a:lnTo>
                    <a:pt x="2785" y="984"/>
                  </a:lnTo>
                  <a:lnTo>
                    <a:pt x="2779" y="1009"/>
                  </a:lnTo>
                  <a:lnTo>
                    <a:pt x="2775" y="1034"/>
                  </a:lnTo>
                  <a:lnTo>
                    <a:pt x="3426" y="1034"/>
                  </a:lnTo>
                  <a:lnTo>
                    <a:pt x="3423" y="1010"/>
                  </a:lnTo>
                  <a:lnTo>
                    <a:pt x="3419" y="986"/>
                  </a:lnTo>
                  <a:lnTo>
                    <a:pt x="3411" y="961"/>
                  </a:lnTo>
                  <a:lnTo>
                    <a:pt x="3403" y="937"/>
                  </a:lnTo>
                  <a:lnTo>
                    <a:pt x="3391" y="913"/>
                  </a:lnTo>
                  <a:lnTo>
                    <a:pt x="3378" y="891"/>
                  </a:lnTo>
                  <a:lnTo>
                    <a:pt x="3362" y="868"/>
                  </a:lnTo>
                  <a:lnTo>
                    <a:pt x="3344" y="846"/>
                  </a:lnTo>
                  <a:lnTo>
                    <a:pt x="3324" y="827"/>
                  </a:lnTo>
                  <a:lnTo>
                    <a:pt x="3300" y="809"/>
                  </a:lnTo>
                  <a:lnTo>
                    <a:pt x="3273" y="794"/>
                  </a:lnTo>
                  <a:lnTo>
                    <a:pt x="3245" y="779"/>
                  </a:lnTo>
                  <a:lnTo>
                    <a:pt x="3229" y="773"/>
                  </a:lnTo>
                  <a:lnTo>
                    <a:pt x="3213" y="768"/>
                  </a:lnTo>
                  <a:lnTo>
                    <a:pt x="3177" y="760"/>
                  </a:lnTo>
                  <a:lnTo>
                    <a:pt x="3140" y="755"/>
                  </a:lnTo>
                  <a:lnTo>
                    <a:pt x="3098" y="753"/>
                  </a:lnTo>
                  <a:close/>
                  <a:moveTo>
                    <a:pt x="2415" y="1160"/>
                  </a:moveTo>
                  <a:lnTo>
                    <a:pt x="2417" y="1124"/>
                  </a:lnTo>
                  <a:lnTo>
                    <a:pt x="2419" y="1090"/>
                  </a:lnTo>
                  <a:lnTo>
                    <a:pt x="2429" y="1020"/>
                  </a:lnTo>
                  <a:lnTo>
                    <a:pt x="2444" y="954"/>
                  </a:lnTo>
                  <a:lnTo>
                    <a:pt x="2454" y="922"/>
                  </a:lnTo>
                  <a:lnTo>
                    <a:pt x="2466" y="891"/>
                  </a:lnTo>
                  <a:lnTo>
                    <a:pt x="2479" y="861"/>
                  </a:lnTo>
                  <a:lnTo>
                    <a:pt x="2493" y="831"/>
                  </a:lnTo>
                  <a:lnTo>
                    <a:pt x="2526" y="773"/>
                  </a:lnTo>
                  <a:lnTo>
                    <a:pt x="2545" y="747"/>
                  </a:lnTo>
                  <a:lnTo>
                    <a:pt x="2564" y="720"/>
                  </a:lnTo>
                  <a:lnTo>
                    <a:pt x="2585" y="695"/>
                  </a:lnTo>
                  <a:lnTo>
                    <a:pt x="2607" y="671"/>
                  </a:lnTo>
                  <a:lnTo>
                    <a:pt x="2655" y="627"/>
                  </a:lnTo>
                  <a:lnTo>
                    <a:pt x="2681" y="607"/>
                  </a:lnTo>
                  <a:lnTo>
                    <a:pt x="2707" y="587"/>
                  </a:lnTo>
                  <a:lnTo>
                    <a:pt x="2763" y="553"/>
                  </a:lnTo>
                  <a:lnTo>
                    <a:pt x="2792" y="537"/>
                  </a:lnTo>
                  <a:lnTo>
                    <a:pt x="2823" y="524"/>
                  </a:lnTo>
                  <a:lnTo>
                    <a:pt x="2855" y="512"/>
                  </a:lnTo>
                  <a:lnTo>
                    <a:pt x="2887" y="500"/>
                  </a:lnTo>
                  <a:lnTo>
                    <a:pt x="2921" y="492"/>
                  </a:lnTo>
                  <a:lnTo>
                    <a:pt x="2954" y="483"/>
                  </a:lnTo>
                  <a:lnTo>
                    <a:pt x="2989" y="477"/>
                  </a:lnTo>
                  <a:lnTo>
                    <a:pt x="3025" y="474"/>
                  </a:lnTo>
                  <a:lnTo>
                    <a:pt x="3098" y="470"/>
                  </a:lnTo>
                  <a:lnTo>
                    <a:pt x="3171" y="472"/>
                  </a:lnTo>
                  <a:lnTo>
                    <a:pt x="3241" y="483"/>
                  </a:lnTo>
                  <a:lnTo>
                    <a:pt x="3273" y="490"/>
                  </a:lnTo>
                  <a:lnTo>
                    <a:pt x="3307" y="500"/>
                  </a:lnTo>
                  <a:lnTo>
                    <a:pt x="3338" y="511"/>
                  </a:lnTo>
                  <a:lnTo>
                    <a:pt x="3369" y="523"/>
                  </a:lnTo>
                  <a:lnTo>
                    <a:pt x="3398" y="536"/>
                  </a:lnTo>
                  <a:lnTo>
                    <a:pt x="3427" y="551"/>
                  </a:lnTo>
                  <a:lnTo>
                    <a:pt x="3455" y="567"/>
                  </a:lnTo>
                  <a:lnTo>
                    <a:pt x="3482" y="585"/>
                  </a:lnTo>
                  <a:lnTo>
                    <a:pt x="3507" y="604"/>
                  </a:lnTo>
                  <a:lnTo>
                    <a:pt x="3531" y="626"/>
                  </a:lnTo>
                  <a:lnTo>
                    <a:pt x="3555" y="647"/>
                  </a:lnTo>
                  <a:lnTo>
                    <a:pt x="3577" y="670"/>
                  </a:lnTo>
                  <a:lnTo>
                    <a:pt x="3599" y="695"/>
                  </a:lnTo>
                  <a:lnTo>
                    <a:pt x="3619" y="720"/>
                  </a:lnTo>
                  <a:lnTo>
                    <a:pt x="3637" y="748"/>
                  </a:lnTo>
                  <a:lnTo>
                    <a:pt x="3655" y="776"/>
                  </a:lnTo>
                  <a:lnTo>
                    <a:pt x="3671" y="804"/>
                  </a:lnTo>
                  <a:lnTo>
                    <a:pt x="3686" y="835"/>
                  </a:lnTo>
                  <a:lnTo>
                    <a:pt x="3713" y="899"/>
                  </a:lnTo>
                  <a:lnTo>
                    <a:pt x="3733" y="967"/>
                  </a:lnTo>
                  <a:lnTo>
                    <a:pt x="3740" y="1002"/>
                  </a:lnTo>
                  <a:lnTo>
                    <a:pt x="3747" y="1038"/>
                  </a:lnTo>
                  <a:lnTo>
                    <a:pt x="3757" y="1113"/>
                  </a:lnTo>
                  <a:lnTo>
                    <a:pt x="3759" y="1153"/>
                  </a:lnTo>
                  <a:lnTo>
                    <a:pt x="3759" y="1193"/>
                  </a:lnTo>
                  <a:lnTo>
                    <a:pt x="3759" y="1274"/>
                  </a:lnTo>
                  <a:lnTo>
                    <a:pt x="3269" y="1274"/>
                  </a:lnTo>
                  <a:lnTo>
                    <a:pt x="2779" y="1274"/>
                  </a:lnTo>
                  <a:lnTo>
                    <a:pt x="2785" y="1304"/>
                  </a:lnTo>
                  <a:lnTo>
                    <a:pt x="2793" y="1333"/>
                  </a:lnTo>
                  <a:lnTo>
                    <a:pt x="2804" y="1362"/>
                  </a:lnTo>
                  <a:lnTo>
                    <a:pt x="2817" y="1388"/>
                  </a:lnTo>
                  <a:lnTo>
                    <a:pt x="2833" y="1414"/>
                  </a:lnTo>
                  <a:lnTo>
                    <a:pt x="2851" y="1438"/>
                  </a:lnTo>
                  <a:lnTo>
                    <a:pt x="2871" y="1461"/>
                  </a:lnTo>
                  <a:lnTo>
                    <a:pt x="2894" y="1483"/>
                  </a:lnTo>
                  <a:lnTo>
                    <a:pt x="2919" y="1502"/>
                  </a:lnTo>
                  <a:lnTo>
                    <a:pt x="2946" y="1519"/>
                  </a:lnTo>
                  <a:lnTo>
                    <a:pt x="2961" y="1526"/>
                  </a:lnTo>
                  <a:lnTo>
                    <a:pt x="2976" y="1533"/>
                  </a:lnTo>
                  <a:lnTo>
                    <a:pt x="3008" y="1546"/>
                  </a:lnTo>
                  <a:lnTo>
                    <a:pt x="3042" y="1556"/>
                  </a:lnTo>
                  <a:lnTo>
                    <a:pt x="3079" y="1563"/>
                  </a:lnTo>
                  <a:lnTo>
                    <a:pt x="3117" y="1568"/>
                  </a:lnTo>
                  <a:lnTo>
                    <a:pt x="3158" y="1569"/>
                  </a:lnTo>
                  <a:lnTo>
                    <a:pt x="3203" y="1566"/>
                  </a:lnTo>
                  <a:lnTo>
                    <a:pt x="3248" y="1560"/>
                  </a:lnTo>
                  <a:lnTo>
                    <a:pt x="3296" y="1550"/>
                  </a:lnTo>
                  <a:lnTo>
                    <a:pt x="3344" y="1535"/>
                  </a:lnTo>
                  <a:lnTo>
                    <a:pt x="3390" y="1517"/>
                  </a:lnTo>
                  <a:lnTo>
                    <a:pt x="3434" y="1496"/>
                  </a:lnTo>
                  <a:lnTo>
                    <a:pt x="3474" y="1469"/>
                  </a:lnTo>
                  <a:lnTo>
                    <a:pt x="3509" y="1441"/>
                  </a:lnTo>
                  <a:lnTo>
                    <a:pt x="3663" y="1671"/>
                  </a:lnTo>
                  <a:lnTo>
                    <a:pt x="3638" y="1692"/>
                  </a:lnTo>
                  <a:lnTo>
                    <a:pt x="3612" y="1713"/>
                  </a:lnTo>
                  <a:lnTo>
                    <a:pt x="3553" y="1750"/>
                  </a:lnTo>
                  <a:lnTo>
                    <a:pt x="3488" y="1781"/>
                  </a:lnTo>
                  <a:lnTo>
                    <a:pt x="3420" y="1806"/>
                  </a:lnTo>
                  <a:lnTo>
                    <a:pt x="3348" y="1827"/>
                  </a:lnTo>
                  <a:lnTo>
                    <a:pt x="3311" y="1835"/>
                  </a:lnTo>
                  <a:lnTo>
                    <a:pt x="3273" y="1841"/>
                  </a:lnTo>
                  <a:lnTo>
                    <a:pt x="3235" y="1847"/>
                  </a:lnTo>
                  <a:lnTo>
                    <a:pt x="3197" y="1850"/>
                  </a:lnTo>
                  <a:lnTo>
                    <a:pt x="3158" y="1852"/>
                  </a:lnTo>
                  <a:lnTo>
                    <a:pt x="3120" y="1853"/>
                  </a:lnTo>
                  <a:lnTo>
                    <a:pt x="3047" y="1849"/>
                  </a:lnTo>
                  <a:lnTo>
                    <a:pt x="3011" y="1846"/>
                  </a:lnTo>
                  <a:lnTo>
                    <a:pt x="2975" y="1841"/>
                  </a:lnTo>
                  <a:lnTo>
                    <a:pt x="2940" y="1834"/>
                  </a:lnTo>
                  <a:lnTo>
                    <a:pt x="2906" y="1825"/>
                  </a:lnTo>
                  <a:lnTo>
                    <a:pt x="2873" y="1816"/>
                  </a:lnTo>
                  <a:lnTo>
                    <a:pt x="2840" y="1804"/>
                  </a:lnTo>
                  <a:lnTo>
                    <a:pt x="2779" y="1777"/>
                  </a:lnTo>
                  <a:lnTo>
                    <a:pt x="2749" y="1762"/>
                  </a:lnTo>
                  <a:lnTo>
                    <a:pt x="2720" y="1745"/>
                  </a:lnTo>
                  <a:lnTo>
                    <a:pt x="2666" y="1708"/>
                  </a:lnTo>
                  <a:lnTo>
                    <a:pt x="2641" y="1688"/>
                  </a:lnTo>
                  <a:lnTo>
                    <a:pt x="2617" y="1665"/>
                  </a:lnTo>
                  <a:lnTo>
                    <a:pt x="2594" y="1642"/>
                  </a:lnTo>
                  <a:lnTo>
                    <a:pt x="2573" y="1617"/>
                  </a:lnTo>
                  <a:lnTo>
                    <a:pt x="2552" y="1592"/>
                  </a:lnTo>
                  <a:lnTo>
                    <a:pt x="2533" y="1565"/>
                  </a:lnTo>
                  <a:lnTo>
                    <a:pt x="2498" y="1508"/>
                  </a:lnTo>
                  <a:lnTo>
                    <a:pt x="2483" y="1478"/>
                  </a:lnTo>
                  <a:lnTo>
                    <a:pt x="2469" y="1447"/>
                  </a:lnTo>
                  <a:lnTo>
                    <a:pt x="2456" y="1414"/>
                  </a:lnTo>
                  <a:lnTo>
                    <a:pt x="2445" y="1381"/>
                  </a:lnTo>
                  <a:lnTo>
                    <a:pt x="2437" y="1346"/>
                  </a:lnTo>
                  <a:lnTo>
                    <a:pt x="2429" y="1311"/>
                  </a:lnTo>
                  <a:lnTo>
                    <a:pt x="2423" y="1275"/>
                  </a:lnTo>
                  <a:lnTo>
                    <a:pt x="2419" y="1237"/>
                  </a:lnTo>
                  <a:lnTo>
                    <a:pt x="2417" y="1199"/>
                  </a:lnTo>
                  <a:lnTo>
                    <a:pt x="2415" y="1160"/>
                  </a:lnTo>
                  <a:close/>
                  <a:moveTo>
                    <a:pt x="1571" y="1821"/>
                  </a:moveTo>
                  <a:lnTo>
                    <a:pt x="1411" y="1195"/>
                  </a:lnTo>
                  <a:lnTo>
                    <a:pt x="1252" y="571"/>
                  </a:lnTo>
                  <a:lnTo>
                    <a:pt x="1093" y="1195"/>
                  </a:lnTo>
                  <a:lnTo>
                    <a:pt x="935" y="1821"/>
                  </a:lnTo>
                  <a:lnTo>
                    <a:pt x="522" y="1821"/>
                  </a:lnTo>
                  <a:lnTo>
                    <a:pt x="260" y="910"/>
                  </a:lnTo>
                  <a:lnTo>
                    <a:pt x="0" y="0"/>
                  </a:lnTo>
                  <a:lnTo>
                    <a:pt x="434" y="0"/>
                  </a:lnTo>
                  <a:lnTo>
                    <a:pt x="594" y="657"/>
                  </a:lnTo>
                  <a:lnTo>
                    <a:pt x="754" y="1315"/>
                  </a:lnTo>
                  <a:lnTo>
                    <a:pt x="928" y="657"/>
                  </a:lnTo>
                  <a:lnTo>
                    <a:pt x="1102" y="0"/>
                  </a:lnTo>
                  <a:lnTo>
                    <a:pt x="1404" y="0"/>
                  </a:lnTo>
                  <a:lnTo>
                    <a:pt x="1576" y="657"/>
                  </a:lnTo>
                  <a:lnTo>
                    <a:pt x="1748" y="1315"/>
                  </a:lnTo>
                  <a:lnTo>
                    <a:pt x="1908" y="657"/>
                  </a:lnTo>
                  <a:lnTo>
                    <a:pt x="2069" y="0"/>
                  </a:lnTo>
                  <a:lnTo>
                    <a:pt x="2503" y="0"/>
                  </a:lnTo>
                  <a:lnTo>
                    <a:pt x="2243" y="910"/>
                  </a:lnTo>
                  <a:lnTo>
                    <a:pt x="1984" y="1821"/>
                  </a:lnTo>
                  <a:lnTo>
                    <a:pt x="1571" y="182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/>
            </a:p>
          </p:txBody>
        </p:sp>
        <p:grpSp>
          <p:nvGrpSpPr>
            <p:cNvPr id="21" name="Group 20"/>
            <p:cNvGrpSpPr/>
            <p:nvPr userDrawn="1"/>
          </p:nvGrpSpPr>
          <p:grpSpPr>
            <a:xfrm>
              <a:off x="2627313" y="558800"/>
              <a:ext cx="646112" cy="644525"/>
              <a:chOff x="2627313" y="558800"/>
              <a:chExt cx="646112" cy="644525"/>
            </a:xfrm>
          </p:grpSpPr>
          <p:sp>
            <p:nvSpPr>
              <p:cNvPr id="22" name="Freeform 7"/>
              <p:cNvSpPr>
                <a:spLocks/>
              </p:cNvSpPr>
              <p:nvPr userDrawn="1"/>
            </p:nvSpPr>
            <p:spPr bwMode="auto">
              <a:xfrm>
                <a:off x="2627313" y="558800"/>
                <a:ext cx="646112" cy="644525"/>
              </a:xfrm>
              <a:custGeom>
                <a:avLst/>
                <a:gdLst>
                  <a:gd name="T0" fmla="*/ 2433 w 2439"/>
                  <a:gd name="T1" fmla="*/ 1343 h 2436"/>
                  <a:gd name="T2" fmla="*/ 2408 w 2439"/>
                  <a:gd name="T3" fmla="*/ 1493 h 2436"/>
                  <a:gd name="T4" fmla="*/ 2365 w 2439"/>
                  <a:gd name="T5" fmla="*/ 1637 h 2436"/>
                  <a:gd name="T6" fmla="*/ 2306 w 2439"/>
                  <a:gd name="T7" fmla="*/ 1772 h 2436"/>
                  <a:gd name="T8" fmla="*/ 2231 w 2439"/>
                  <a:gd name="T9" fmla="*/ 1899 h 2436"/>
                  <a:gd name="T10" fmla="*/ 2142 w 2439"/>
                  <a:gd name="T11" fmla="*/ 2016 h 2436"/>
                  <a:gd name="T12" fmla="*/ 2040 w 2439"/>
                  <a:gd name="T13" fmla="*/ 2120 h 2436"/>
                  <a:gd name="T14" fmla="*/ 1926 w 2439"/>
                  <a:gd name="T15" fmla="*/ 2212 h 2436"/>
                  <a:gd name="T16" fmla="*/ 1801 w 2439"/>
                  <a:gd name="T17" fmla="*/ 2289 h 2436"/>
                  <a:gd name="T18" fmla="*/ 1667 w 2439"/>
                  <a:gd name="T19" fmla="*/ 2352 h 2436"/>
                  <a:gd name="T20" fmla="*/ 1525 w 2439"/>
                  <a:gd name="T21" fmla="*/ 2398 h 2436"/>
                  <a:gd name="T22" fmla="*/ 1375 w 2439"/>
                  <a:gd name="T23" fmla="*/ 2427 h 2436"/>
                  <a:gd name="T24" fmla="*/ 1220 w 2439"/>
                  <a:gd name="T25" fmla="*/ 2436 h 2436"/>
                  <a:gd name="T26" fmla="*/ 1064 w 2439"/>
                  <a:gd name="T27" fmla="*/ 2427 h 2436"/>
                  <a:gd name="T28" fmla="*/ 916 w 2439"/>
                  <a:gd name="T29" fmla="*/ 2398 h 2436"/>
                  <a:gd name="T30" fmla="*/ 773 w 2439"/>
                  <a:gd name="T31" fmla="*/ 2352 h 2436"/>
                  <a:gd name="T32" fmla="*/ 638 w 2439"/>
                  <a:gd name="T33" fmla="*/ 2289 h 2436"/>
                  <a:gd name="T34" fmla="*/ 514 w 2439"/>
                  <a:gd name="T35" fmla="*/ 2212 h 2436"/>
                  <a:gd name="T36" fmla="*/ 400 w 2439"/>
                  <a:gd name="T37" fmla="*/ 2120 h 2436"/>
                  <a:gd name="T38" fmla="*/ 298 w 2439"/>
                  <a:gd name="T39" fmla="*/ 2016 h 2436"/>
                  <a:gd name="T40" fmla="*/ 209 w 2439"/>
                  <a:gd name="T41" fmla="*/ 1899 h 2436"/>
                  <a:gd name="T42" fmla="*/ 133 w 2439"/>
                  <a:gd name="T43" fmla="*/ 1772 h 2436"/>
                  <a:gd name="T44" fmla="*/ 74 w 2439"/>
                  <a:gd name="T45" fmla="*/ 1637 h 2436"/>
                  <a:gd name="T46" fmla="*/ 31 w 2439"/>
                  <a:gd name="T47" fmla="*/ 1493 h 2436"/>
                  <a:gd name="T48" fmla="*/ 6 w 2439"/>
                  <a:gd name="T49" fmla="*/ 1343 h 2436"/>
                  <a:gd name="T50" fmla="*/ 0 w 2439"/>
                  <a:gd name="T51" fmla="*/ 1186 h 2436"/>
                  <a:gd name="T52" fmla="*/ 14 w 2439"/>
                  <a:gd name="T53" fmla="*/ 1033 h 2436"/>
                  <a:gd name="T54" fmla="*/ 47 w 2439"/>
                  <a:gd name="T55" fmla="*/ 884 h 2436"/>
                  <a:gd name="T56" fmla="*/ 96 w 2439"/>
                  <a:gd name="T57" fmla="*/ 744 h 2436"/>
                  <a:gd name="T58" fmla="*/ 162 w 2439"/>
                  <a:gd name="T59" fmla="*/ 612 h 2436"/>
                  <a:gd name="T60" fmla="*/ 242 w 2439"/>
                  <a:gd name="T61" fmla="*/ 489 h 2436"/>
                  <a:gd name="T62" fmla="*/ 337 w 2439"/>
                  <a:gd name="T63" fmla="*/ 377 h 2436"/>
                  <a:gd name="T64" fmla="*/ 444 w 2439"/>
                  <a:gd name="T65" fmla="*/ 278 h 2436"/>
                  <a:gd name="T66" fmla="*/ 563 w 2439"/>
                  <a:gd name="T67" fmla="*/ 192 h 2436"/>
                  <a:gd name="T68" fmla="*/ 691 w 2439"/>
                  <a:gd name="T69" fmla="*/ 120 h 2436"/>
                  <a:gd name="T70" fmla="*/ 829 w 2439"/>
                  <a:gd name="T71" fmla="*/ 65 h 2436"/>
                  <a:gd name="T72" fmla="*/ 974 w 2439"/>
                  <a:gd name="T73" fmla="*/ 25 h 2436"/>
                  <a:gd name="T74" fmla="*/ 1125 w 2439"/>
                  <a:gd name="T75" fmla="*/ 4 h 2436"/>
                  <a:gd name="T76" fmla="*/ 1283 w 2439"/>
                  <a:gd name="T77" fmla="*/ 2 h 2436"/>
                  <a:gd name="T78" fmla="*/ 1436 w 2439"/>
                  <a:gd name="T79" fmla="*/ 19 h 2436"/>
                  <a:gd name="T80" fmla="*/ 1583 w 2439"/>
                  <a:gd name="T81" fmla="*/ 55 h 2436"/>
                  <a:gd name="T82" fmla="*/ 1722 w 2439"/>
                  <a:gd name="T83" fmla="*/ 108 h 2436"/>
                  <a:gd name="T84" fmla="*/ 1853 w 2439"/>
                  <a:gd name="T85" fmla="*/ 176 h 2436"/>
                  <a:gd name="T86" fmla="*/ 1973 w 2439"/>
                  <a:gd name="T87" fmla="*/ 260 h 2436"/>
                  <a:gd name="T88" fmla="*/ 2082 w 2439"/>
                  <a:gd name="T89" fmla="*/ 357 h 2436"/>
                  <a:gd name="T90" fmla="*/ 2179 w 2439"/>
                  <a:gd name="T91" fmla="*/ 466 h 2436"/>
                  <a:gd name="T92" fmla="*/ 2263 w 2439"/>
                  <a:gd name="T93" fmla="*/ 587 h 2436"/>
                  <a:gd name="T94" fmla="*/ 2331 w 2439"/>
                  <a:gd name="T95" fmla="*/ 717 h 2436"/>
                  <a:gd name="T96" fmla="*/ 2384 w 2439"/>
                  <a:gd name="T97" fmla="*/ 856 h 2436"/>
                  <a:gd name="T98" fmla="*/ 2420 w 2439"/>
                  <a:gd name="T99" fmla="*/ 1003 h 2436"/>
                  <a:gd name="T100" fmla="*/ 2438 w 2439"/>
                  <a:gd name="T101" fmla="*/ 1155 h 2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439" h="2436">
                    <a:moveTo>
                      <a:pt x="2439" y="1219"/>
                    </a:moveTo>
                    <a:lnTo>
                      <a:pt x="2439" y="1250"/>
                    </a:lnTo>
                    <a:lnTo>
                      <a:pt x="2438" y="1281"/>
                    </a:lnTo>
                    <a:lnTo>
                      <a:pt x="2436" y="1312"/>
                    </a:lnTo>
                    <a:lnTo>
                      <a:pt x="2433" y="1343"/>
                    </a:lnTo>
                    <a:lnTo>
                      <a:pt x="2430" y="1373"/>
                    </a:lnTo>
                    <a:lnTo>
                      <a:pt x="2425" y="1403"/>
                    </a:lnTo>
                    <a:lnTo>
                      <a:pt x="2420" y="1434"/>
                    </a:lnTo>
                    <a:lnTo>
                      <a:pt x="2414" y="1463"/>
                    </a:lnTo>
                    <a:lnTo>
                      <a:pt x="2408" y="1493"/>
                    </a:lnTo>
                    <a:lnTo>
                      <a:pt x="2401" y="1523"/>
                    </a:lnTo>
                    <a:lnTo>
                      <a:pt x="2393" y="1552"/>
                    </a:lnTo>
                    <a:lnTo>
                      <a:pt x="2384" y="1581"/>
                    </a:lnTo>
                    <a:lnTo>
                      <a:pt x="2376" y="1609"/>
                    </a:lnTo>
                    <a:lnTo>
                      <a:pt x="2365" y="1637"/>
                    </a:lnTo>
                    <a:lnTo>
                      <a:pt x="2355" y="1665"/>
                    </a:lnTo>
                    <a:lnTo>
                      <a:pt x="2343" y="1692"/>
                    </a:lnTo>
                    <a:lnTo>
                      <a:pt x="2331" y="1720"/>
                    </a:lnTo>
                    <a:lnTo>
                      <a:pt x="2319" y="1746"/>
                    </a:lnTo>
                    <a:lnTo>
                      <a:pt x="2306" y="1772"/>
                    </a:lnTo>
                    <a:lnTo>
                      <a:pt x="2292" y="1799"/>
                    </a:lnTo>
                    <a:lnTo>
                      <a:pt x="2277" y="1825"/>
                    </a:lnTo>
                    <a:lnTo>
                      <a:pt x="2263" y="1850"/>
                    </a:lnTo>
                    <a:lnTo>
                      <a:pt x="2247" y="1874"/>
                    </a:lnTo>
                    <a:lnTo>
                      <a:pt x="2231" y="1899"/>
                    </a:lnTo>
                    <a:lnTo>
                      <a:pt x="2215" y="1923"/>
                    </a:lnTo>
                    <a:lnTo>
                      <a:pt x="2197" y="1947"/>
                    </a:lnTo>
                    <a:lnTo>
                      <a:pt x="2179" y="1970"/>
                    </a:lnTo>
                    <a:lnTo>
                      <a:pt x="2161" y="1993"/>
                    </a:lnTo>
                    <a:lnTo>
                      <a:pt x="2142" y="2016"/>
                    </a:lnTo>
                    <a:lnTo>
                      <a:pt x="2123" y="2037"/>
                    </a:lnTo>
                    <a:lnTo>
                      <a:pt x="2102" y="2059"/>
                    </a:lnTo>
                    <a:lnTo>
                      <a:pt x="2082" y="2079"/>
                    </a:lnTo>
                    <a:lnTo>
                      <a:pt x="2061" y="2100"/>
                    </a:lnTo>
                    <a:lnTo>
                      <a:pt x="2040" y="2120"/>
                    </a:lnTo>
                    <a:lnTo>
                      <a:pt x="2018" y="2139"/>
                    </a:lnTo>
                    <a:lnTo>
                      <a:pt x="1995" y="2158"/>
                    </a:lnTo>
                    <a:lnTo>
                      <a:pt x="1973" y="2176"/>
                    </a:lnTo>
                    <a:lnTo>
                      <a:pt x="1950" y="2194"/>
                    </a:lnTo>
                    <a:lnTo>
                      <a:pt x="1926" y="2212"/>
                    </a:lnTo>
                    <a:lnTo>
                      <a:pt x="1902" y="2228"/>
                    </a:lnTo>
                    <a:lnTo>
                      <a:pt x="1877" y="2245"/>
                    </a:lnTo>
                    <a:lnTo>
                      <a:pt x="1853" y="2260"/>
                    </a:lnTo>
                    <a:lnTo>
                      <a:pt x="1827" y="2275"/>
                    </a:lnTo>
                    <a:lnTo>
                      <a:pt x="1801" y="2289"/>
                    </a:lnTo>
                    <a:lnTo>
                      <a:pt x="1775" y="2303"/>
                    </a:lnTo>
                    <a:lnTo>
                      <a:pt x="1748" y="2316"/>
                    </a:lnTo>
                    <a:lnTo>
                      <a:pt x="1722" y="2328"/>
                    </a:lnTo>
                    <a:lnTo>
                      <a:pt x="1694" y="2340"/>
                    </a:lnTo>
                    <a:lnTo>
                      <a:pt x="1667" y="2352"/>
                    </a:lnTo>
                    <a:lnTo>
                      <a:pt x="1639" y="2362"/>
                    </a:lnTo>
                    <a:lnTo>
                      <a:pt x="1611" y="2373"/>
                    </a:lnTo>
                    <a:lnTo>
                      <a:pt x="1583" y="2381"/>
                    </a:lnTo>
                    <a:lnTo>
                      <a:pt x="1554" y="2391"/>
                    </a:lnTo>
                    <a:lnTo>
                      <a:pt x="1525" y="2398"/>
                    </a:lnTo>
                    <a:lnTo>
                      <a:pt x="1495" y="2405"/>
                    </a:lnTo>
                    <a:lnTo>
                      <a:pt x="1465" y="2411"/>
                    </a:lnTo>
                    <a:lnTo>
                      <a:pt x="1436" y="2417"/>
                    </a:lnTo>
                    <a:lnTo>
                      <a:pt x="1405" y="2422"/>
                    </a:lnTo>
                    <a:lnTo>
                      <a:pt x="1375" y="2427"/>
                    </a:lnTo>
                    <a:lnTo>
                      <a:pt x="1345" y="2430"/>
                    </a:lnTo>
                    <a:lnTo>
                      <a:pt x="1314" y="2433"/>
                    </a:lnTo>
                    <a:lnTo>
                      <a:pt x="1283" y="2435"/>
                    </a:lnTo>
                    <a:lnTo>
                      <a:pt x="1251" y="2436"/>
                    </a:lnTo>
                    <a:lnTo>
                      <a:pt x="1220" y="2436"/>
                    </a:lnTo>
                    <a:lnTo>
                      <a:pt x="1188" y="2436"/>
                    </a:lnTo>
                    <a:lnTo>
                      <a:pt x="1157" y="2435"/>
                    </a:lnTo>
                    <a:lnTo>
                      <a:pt x="1125" y="2433"/>
                    </a:lnTo>
                    <a:lnTo>
                      <a:pt x="1096" y="2430"/>
                    </a:lnTo>
                    <a:lnTo>
                      <a:pt x="1064" y="2427"/>
                    </a:lnTo>
                    <a:lnTo>
                      <a:pt x="1034" y="2422"/>
                    </a:lnTo>
                    <a:lnTo>
                      <a:pt x="1004" y="2417"/>
                    </a:lnTo>
                    <a:lnTo>
                      <a:pt x="974" y="2411"/>
                    </a:lnTo>
                    <a:lnTo>
                      <a:pt x="944" y="2405"/>
                    </a:lnTo>
                    <a:lnTo>
                      <a:pt x="916" y="2398"/>
                    </a:lnTo>
                    <a:lnTo>
                      <a:pt x="886" y="2391"/>
                    </a:lnTo>
                    <a:lnTo>
                      <a:pt x="857" y="2381"/>
                    </a:lnTo>
                    <a:lnTo>
                      <a:pt x="829" y="2373"/>
                    </a:lnTo>
                    <a:lnTo>
                      <a:pt x="800" y="2362"/>
                    </a:lnTo>
                    <a:lnTo>
                      <a:pt x="773" y="2352"/>
                    </a:lnTo>
                    <a:lnTo>
                      <a:pt x="745" y="2340"/>
                    </a:lnTo>
                    <a:lnTo>
                      <a:pt x="718" y="2328"/>
                    </a:lnTo>
                    <a:lnTo>
                      <a:pt x="691" y="2316"/>
                    </a:lnTo>
                    <a:lnTo>
                      <a:pt x="665" y="2303"/>
                    </a:lnTo>
                    <a:lnTo>
                      <a:pt x="638" y="2289"/>
                    </a:lnTo>
                    <a:lnTo>
                      <a:pt x="613" y="2275"/>
                    </a:lnTo>
                    <a:lnTo>
                      <a:pt x="588" y="2260"/>
                    </a:lnTo>
                    <a:lnTo>
                      <a:pt x="563" y="2245"/>
                    </a:lnTo>
                    <a:lnTo>
                      <a:pt x="538" y="2228"/>
                    </a:lnTo>
                    <a:lnTo>
                      <a:pt x="514" y="2212"/>
                    </a:lnTo>
                    <a:lnTo>
                      <a:pt x="490" y="2194"/>
                    </a:lnTo>
                    <a:lnTo>
                      <a:pt x="467" y="2176"/>
                    </a:lnTo>
                    <a:lnTo>
                      <a:pt x="444" y="2158"/>
                    </a:lnTo>
                    <a:lnTo>
                      <a:pt x="421" y="2139"/>
                    </a:lnTo>
                    <a:lnTo>
                      <a:pt x="400" y="2120"/>
                    </a:lnTo>
                    <a:lnTo>
                      <a:pt x="378" y="2100"/>
                    </a:lnTo>
                    <a:lnTo>
                      <a:pt x="358" y="2079"/>
                    </a:lnTo>
                    <a:lnTo>
                      <a:pt x="337" y="2059"/>
                    </a:lnTo>
                    <a:lnTo>
                      <a:pt x="317" y="2037"/>
                    </a:lnTo>
                    <a:lnTo>
                      <a:pt x="298" y="2016"/>
                    </a:lnTo>
                    <a:lnTo>
                      <a:pt x="278" y="1993"/>
                    </a:lnTo>
                    <a:lnTo>
                      <a:pt x="260" y="1970"/>
                    </a:lnTo>
                    <a:lnTo>
                      <a:pt x="242" y="1947"/>
                    </a:lnTo>
                    <a:lnTo>
                      <a:pt x="226" y="1923"/>
                    </a:lnTo>
                    <a:lnTo>
                      <a:pt x="209" y="1899"/>
                    </a:lnTo>
                    <a:lnTo>
                      <a:pt x="192" y="1874"/>
                    </a:lnTo>
                    <a:lnTo>
                      <a:pt x="176" y="1850"/>
                    </a:lnTo>
                    <a:lnTo>
                      <a:pt x="162" y="1825"/>
                    </a:lnTo>
                    <a:lnTo>
                      <a:pt x="148" y="1799"/>
                    </a:lnTo>
                    <a:lnTo>
                      <a:pt x="133" y="1772"/>
                    </a:lnTo>
                    <a:lnTo>
                      <a:pt x="120" y="1746"/>
                    </a:lnTo>
                    <a:lnTo>
                      <a:pt x="108" y="1720"/>
                    </a:lnTo>
                    <a:lnTo>
                      <a:pt x="96" y="1692"/>
                    </a:lnTo>
                    <a:lnTo>
                      <a:pt x="85" y="1665"/>
                    </a:lnTo>
                    <a:lnTo>
                      <a:pt x="74" y="1637"/>
                    </a:lnTo>
                    <a:lnTo>
                      <a:pt x="65" y="1609"/>
                    </a:lnTo>
                    <a:lnTo>
                      <a:pt x="55" y="1581"/>
                    </a:lnTo>
                    <a:lnTo>
                      <a:pt x="47" y="1552"/>
                    </a:lnTo>
                    <a:lnTo>
                      <a:pt x="38" y="1523"/>
                    </a:lnTo>
                    <a:lnTo>
                      <a:pt x="31" y="1493"/>
                    </a:lnTo>
                    <a:lnTo>
                      <a:pt x="25" y="1463"/>
                    </a:lnTo>
                    <a:lnTo>
                      <a:pt x="19" y="1434"/>
                    </a:lnTo>
                    <a:lnTo>
                      <a:pt x="14" y="1403"/>
                    </a:lnTo>
                    <a:lnTo>
                      <a:pt x="10" y="1373"/>
                    </a:lnTo>
                    <a:lnTo>
                      <a:pt x="6" y="1343"/>
                    </a:lnTo>
                    <a:lnTo>
                      <a:pt x="4" y="1312"/>
                    </a:lnTo>
                    <a:lnTo>
                      <a:pt x="1" y="1281"/>
                    </a:lnTo>
                    <a:lnTo>
                      <a:pt x="0" y="1250"/>
                    </a:lnTo>
                    <a:lnTo>
                      <a:pt x="0" y="1219"/>
                    </a:lnTo>
                    <a:lnTo>
                      <a:pt x="0" y="1186"/>
                    </a:lnTo>
                    <a:lnTo>
                      <a:pt x="1" y="1155"/>
                    </a:lnTo>
                    <a:lnTo>
                      <a:pt x="4" y="1124"/>
                    </a:lnTo>
                    <a:lnTo>
                      <a:pt x="6" y="1094"/>
                    </a:lnTo>
                    <a:lnTo>
                      <a:pt x="10" y="1063"/>
                    </a:lnTo>
                    <a:lnTo>
                      <a:pt x="14" y="1033"/>
                    </a:lnTo>
                    <a:lnTo>
                      <a:pt x="19" y="1003"/>
                    </a:lnTo>
                    <a:lnTo>
                      <a:pt x="25" y="973"/>
                    </a:lnTo>
                    <a:lnTo>
                      <a:pt x="31" y="943"/>
                    </a:lnTo>
                    <a:lnTo>
                      <a:pt x="38" y="914"/>
                    </a:lnTo>
                    <a:lnTo>
                      <a:pt x="47" y="884"/>
                    </a:lnTo>
                    <a:lnTo>
                      <a:pt x="55" y="856"/>
                    </a:lnTo>
                    <a:lnTo>
                      <a:pt x="65" y="828"/>
                    </a:lnTo>
                    <a:lnTo>
                      <a:pt x="74" y="799"/>
                    </a:lnTo>
                    <a:lnTo>
                      <a:pt x="85" y="772"/>
                    </a:lnTo>
                    <a:lnTo>
                      <a:pt x="96" y="744"/>
                    </a:lnTo>
                    <a:lnTo>
                      <a:pt x="108" y="717"/>
                    </a:lnTo>
                    <a:lnTo>
                      <a:pt x="120" y="690"/>
                    </a:lnTo>
                    <a:lnTo>
                      <a:pt x="133" y="664"/>
                    </a:lnTo>
                    <a:lnTo>
                      <a:pt x="148" y="638"/>
                    </a:lnTo>
                    <a:lnTo>
                      <a:pt x="162" y="612"/>
                    </a:lnTo>
                    <a:lnTo>
                      <a:pt x="176" y="587"/>
                    </a:lnTo>
                    <a:lnTo>
                      <a:pt x="192" y="562"/>
                    </a:lnTo>
                    <a:lnTo>
                      <a:pt x="209" y="537"/>
                    </a:lnTo>
                    <a:lnTo>
                      <a:pt x="226" y="513"/>
                    </a:lnTo>
                    <a:lnTo>
                      <a:pt x="242" y="489"/>
                    </a:lnTo>
                    <a:lnTo>
                      <a:pt x="260" y="466"/>
                    </a:lnTo>
                    <a:lnTo>
                      <a:pt x="278" y="443"/>
                    </a:lnTo>
                    <a:lnTo>
                      <a:pt x="298" y="421"/>
                    </a:lnTo>
                    <a:lnTo>
                      <a:pt x="317" y="399"/>
                    </a:lnTo>
                    <a:lnTo>
                      <a:pt x="337" y="377"/>
                    </a:lnTo>
                    <a:lnTo>
                      <a:pt x="358" y="357"/>
                    </a:lnTo>
                    <a:lnTo>
                      <a:pt x="378" y="337"/>
                    </a:lnTo>
                    <a:lnTo>
                      <a:pt x="400" y="316"/>
                    </a:lnTo>
                    <a:lnTo>
                      <a:pt x="421" y="297"/>
                    </a:lnTo>
                    <a:lnTo>
                      <a:pt x="444" y="278"/>
                    </a:lnTo>
                    <a:lnTo>
                      <a:pt x="467" y="260"/>
                    </a:lnTo>
                    <a:lnTo>
                      <a:pt x="490" y="242"/>
                    </a:lnTo>
                    <a:lnTo>
                      <a:pt x="514" y="225"/>
                    </a:lnTo>
                    <a:lnTo>
                      <a:pt x="538" y="209"/>
                    </a:lnTo>
                    <a:lnTo>
                      <a:pt x="563" y="192"/>
                    </a:lnTo>
                    <a:lnTo>
                      <a:pt x="588" y="176"/>
                    </a:lnTo>
                    <a:lnTo>
                      <a:pt x="613" y="162"/>
                    </a:lnTo>
                    <a:lnTo>
                      <a:pt x="638" y="147"/>
                    </a:lnTo>
                    <a:lnTo>
                      <a:pt x="665" y="133"/>
                    </a:lnTo>
                    <a:lnTo>
                      <a:pt x="691" y="120"/>
                    </a:lnTo>
                    <a:lnTo>
                      <a:pt x="718" y="108"/>
                    </a:lnTo>
                    <a:lnTo>
                      <a:pt x="745" y="96"/>
                    </a:lnTo>
                    <a:lnTo>
                      <a:pt x="773" y="85"/>
                    </a:lnTo>
                    <a:lnTo>
                      <a:pt x="800" y="74"/>
                    </a:lnTo>
                    <a:lnTo>
                      <a:pt x="829" y="65"/>
                    </a:lnTo>
                    <a:lnTo>
                      <a:pt x="857" y="55"/>
                    </a:lnTo>
                    <a:lnTo>
                      <a:pt x="886" y="47"/>
                    </a:lnTo>
                    <a:lnTo>
                      <a:pt x="916" y="38"/>
                    </a:lnTo>
                    <a:lnTo>
                      <a:pt x="944" y="31"/>
                    </a:lnTo>
                    <a:lnTo>
                      <a:pt x="974" y="25"/>
                    </a:lnTo>
                    <a:lnTo>
                      <a:pt x="1004" y="19"/>
                    </a:lnTo>
                    <a:lnTo>
                      <a:pt x="1034" y="14"/>
                    </a:lnTo>
                    <a:lnTo>
                      <a:pt x="1064" y="10"/>
                    </a:lnTo>
                    <a:lnTo>
                      <a:pt x="1096" y="6"/>
                    </a:lnTo>
                    <a:lnTo>
                      <a:pt x="1125" y="4"/>
                    </a:lnTo>
                    <a:lnTo>
                      <a:pt x="1157" y="2"/>
                    </a:lnTo>
                    <a:lnTo>
                      <a:pt x="1188" y="1"/>
                    </a:lnTo>
                    <a:lnTo>
                      <a:pt x="1220" y="0"/>
                    </a:lnTo>
                    <a:lnTo>
                      <a:pt x="1251" y="1"/>
                    </a:lnTo>
                    <a:lnTo>
                      <a:pt x="1283" y="2"/>
                    </a:lnTo>
                    <a:lnTo>
                      <a:pt x="1314" y="4"/>
                    </a:lnTo>
                    <a:lnTo>
                      <a:pt x="1345" y="6"/>
                    </a:lnTo>
                    <a:lnTo>
                      <a:pt x="1375" y="10"/>
                    </a:lnTo>
                    <a:lnTo>
                      <a:pt x="1405" y="14"/>
                    </a:lnTo>
                    <a:lnTo>
                      <a:pt x="1436" y="19"/>
                    </a:lnTo>
                    <a:lnTo>
                      <a:pt x="1465" y="25"/>
                    </a:lnTo>
                    <a:lnTo>
                      <a:pt x="1495" y="31"/>
                    </a:lnTo>
                    <a:lnTo>
                      <a:pt x="1525" y="38"/>
                    </a:lnTo>
                    <a:lnTo>
                      <a:pt x="1554" y="47"/>
                    </a:lnTo>
                    <a:lnTo>
                      <a:pt x="1583" y="55"/>
                    </a:lnTo>
                    <a:lnTo>
                      <a:pt x="1611" y="65"/>
                    </a:lnTo>
                    <a:lnTo>
                      <a:pt x="1639" y="74"/>
                    </a:lnTo>
                    <a:lnTo>
                      <a:pt x="1667" y="85"/>
                    </a:lnTo>
                    <a:lnTo>
                      <a:pt x="1694" y="96"/>
                    </a:lnTo>
                    <a:lnTo>
                      <a:pt x="1722" y="108"/>
                    </a:lnTo>
                    <a:lnTo>
                      <a:pt x="1748" y="120"/>
                    </a:lnTo>
                    <a:lnTo>
                      <a:pt x="1775" y="133"/>
                    </a:lnTo>
                    <a:lnTo>
                      <a:pt x="1801" y="147"/>
                    </a:lnTo>
                    <a:lnTo>
                      <a:pt x="1827" y="162"/>
                    </a:lnTo>
                    <a:lnTo>
                      <a:pt x="1853" y="176"/>
                    </a:lnTo>
                    <a:lnTo>
                      <a:pt x="1877" y="192"/>
                    </a:lnTo>
                    <a:lnTo>
                      <a:pt x="1902" y="209"/>
                    </a:lnTo>
                    <a:lnTo>
                      <a:pt x="1926" y="225"/>
                    </a:lnTo>
                    <a:lnTo>
                      <a:pt x="1950" y="242"/>
                    </a:lnTo>
                    <a:lnTo>
                      <a:pt x="1973" y="260"/>
                    </a:lnTo>
                    <a:lnTo>
                      <a:pt x="1995" y="278"/>
                    </a:lnTo>
                    <a:lnTo>
                      <a:pt x="2018" y="297"/>
                    </a:lnTo>
                    <a:lnTo>
                      <a:pt x="2040" y="316"/>
                    </a:lnTo>
                    <a:lnTo>
                      <a:pt x="2061" y="337"/>
                    </a:lnTo>
                    <a:lnTo>
                      <a:pt x="2082" y="357"/>
                    </a:lnTo>
                    <a:lnTo>
                      <a:pt x="2102" y="377"/>
                    </a:lnTo>
                    <a:lnTo>
                      <a:pt x="2123" y="399"/>
                    </a:lnTo>
                    <a:lnTo>
                      <a:pt x="2142" y="421"/>
                    </a:lnTo>
                    <a:lnTo>
                      <a:pt x="2161" y="443"/>
                    </a:lnTo>
                    <a:lnTo>
                      <a:pt x="2179" y="466"/>
                    </a:lnTo>
                    <a:lnTo>
                      <a:pt x="2197" y="489"/>
                    </a:lnTo>
                    <a:lnTo>
                      <a:pt x="2215" y="513"/>
                    </a:lnTo>
                    <a:lnTo>
                      <a:pt x="2231" y="537"/>
                    </a:lnTo>
                    <a:lnTo>
                      <a:pt x="2247" y="562"/>
                    </a:lnTo>
                    <a:lnTo>
                      <a:pt x="2263" y="587"/>
                    </a:lnTo>
                    <a:lnTo>
                      <a:pt x="2277" y="612"/>
                    </a:lnTo>
                    <a:lnTo>
                      <a:pt x="2292" y="638"/>
                    </a:lnTo>
                    <a:lnTo>
                      <a:pt x="2306" y="664"/>
                    </a:lnTo>
                    <a:lnTo>
                      <a:pt x="2319" y="690"/>
                    </a:lnTo>
                    <a:lnTo>
                      <a:pt x="2331" y="717"/>
                    </a:lnTo>
                    <a:lnTo>
                      <a:pt x="2343" y="744"/>
                    </a:lnTo>
                    <a:lnTo>
                      <a:pt x="2355" y="772"/>
                    </a:lnTo>
                    <a:lnTo>
                      <a:pt x="2365" y="799"/>
                    </a:lnTo>
                    <a:lnTo>
                      <a:pt x="2376" y="828"/>
                    </a:lnTo>
                    <a:lnTo>
                      <a:pt x="2384" y="856"/>
                    </a:lnTo>
                    <a:lnTo>
                      <a:pt x="2393" y="884"/>
                    </a:lnTo>
                    <a:lnTo>
                      <a:pt x="2401" y="914"/>
                    </a:lnTo>
                    <a:lnTo>
                      <a:pt x="2408" y="943"/>
                    </a:lnTo>
                    <a:lnTo>
                      <a:pt x="2414" y="973"/>
                    </a:lnTo>
                    <a:lnTo>
                      <a:pt x="2420" y="1003"/>
                    </a:lnTo>
                    <a:lnTo>
                      <a:pt x="2425" y="1033"/>
                    </a:lnTo>
                    <a:lnTo>
                      <a:pt x="2430" y="1063"/>
                    </a:lnTo>
                    <a:lnTo>
                      <a:pt x="2433" y="1094"/>
                    </a:lnTo>
                    <a:lnTo>
                      <a:pt x="2436" y="1124"/>
                    </a:lnTo>
                    <a:lnTo>
                      <a:pt x="2438" y="1155"/>
                    </a:lnTo>
                    <a:lnTo>
                      <a:pt x="2439" y="1186"/>
                    </a:lnTo>
                    <a:lnTo>
                      <a:pt x="2439" y="121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i-FI" sz="2400"/>
              </a:p>
            </p:txBody>
          </p:sp>
          <p:sp>
            <p:nvSpPr>
              <p:cNvPr id="23" name="Freeform 8"/>
              <p:cNvSpPr>
                <a:spLocks noEditPoints="1"/>
              </p:cNvSpPr>
              <p:nvPr userDrawn="1"/>
            </p:nvSpPr>
            <p:spPr bwMode="auto">
              <a:xfrm>
                <a:off x="2665413" y="731838"/>
                <a:ext cx="569912" cy="298450"/>
              </a:xfrm>
              <a:custGeom>
                <a:avLst/>
                <a:gdLst>
                  <a:gd name="T0" fmla="*/ 802 w 2151"/>
                  <a:gd name="T1" fmla="*/ 262 h 1123"/>
                  <a:gd name="T2" fmla="*/ 457 w 2151"/>
                  <a:gd name="T3" fmla="*/ 435 h 1123"/>
                  <a:gd name="T4" fmla="*/ 751 w 2151"/>
                  <a:gd name="T5" fmla="*/ 406 h 1123"/>
                  <a:gd name="T6" fmla="*/ 926 w 2151"/>
                  <a:gd name="T7" fmla="*/ 469 h 1123"/>
                  <a:gd name="T8" fmla="*/ 987 w 2151"/>
                  <a:gd name="T9" fmla="*/ 446 h 1123"/>
                  <a:gd name="T10" fmla="*/ 1029 w 2151"/>
                  <a:gd name="T11" fmla="*/ 382 h 1123"/>
                  <a:gd name="T12" fmla="*/ 302 w 2151"/>
                  <a:gd name="T13" fmla="*/ 532 h 1123"/>
                  <a:gd name="T14" fmla="*/ 166 w 2151"/>
                  <a:gd name="T15" fmla="*/ 641 h 1123"/>
                  <a:gd name="T16" fmla="*/ 73 w 2151"/>
                  <a:gd name="T17" fmla="*/ 743 h 1123"/>
                  <a:gd name="T18" fmla="*/ 20 w 2151"/>
                  <a:gd name="T19" fmla="*/ 837 h 1123"/>
                  <a:gd name="T20" fmla="*/ 0 w 2151"/>
                  <a:gd name="T21" fmla="*/ 934 h 1123"/>
                  <a:gd name="T22" fmla="*/ 20 w 2151"/>
                  <a:gd name="T23" fmla="*/ 1016 h 1123"/>
                  <a:gd name="T24" fmla="*/ 67 w 2151"/>
                  <a:gd name="T25" fmla="*/ 1063 h 1123"/>
                  <a:gd name="T26" fmla="*/ 191 w 2151"/>
                  <a:gd name="T27" fmla="*/ 1109 h 1123"/>
                  <a:gd name="T28" fmla="*/ 352 w 2151"/>
                  <a:gd name="T29" fmla="*/ 1123 h 1123"/>
                  <a:gd name="T30" fmla="*/ 599 w 2151"/>
                  <a:gd name="T31" fmla="*/ 1096 h 1123"/>
                  <a:gd name="T32" fmla="*/ 924 w 2151"/>
                  <a:gd name="T33" fmla="*/ 1014 h 1123"/>
                  <a:gd name="T34" fmla="*/ 1007 w 2151"/>
                  <a:gd name="T35" fmla="*/ 626 h 1123"/>
                  <a:gd name="T36" fmla="*/ 970 w 2151"/>
                  <a:gd name="T37" fmla="*/ 575 h 1123"/>
                  <a:gd name="T38" fmla="*/ 908 w 2151"/>
                  <a:gd name="T39" fmla="*/ 553 h 1123"/>
                  <a:gd name="T40" fmla="*/ 763 w 2151"/>
                  <a:gd name="T41" fmla="*/ 638 h 1123"/>
                  <a:gd name="T42" fmla="*/ 822 w 2151"/>
                  <a:gd name="T43" fmla="*/ 731 h 1123"/>
                  <a:gd name="T44" fmla="*/ 905 w 2151"/>
                  <a:gd name="T45" fmla="*/ 797 h 1123"/>
                  <a:gd name="T46" fmla="*/ 752 w 2151"/>
                  <a:gd name="T47" fmla="*/ 840 h 1123"/>
                  <a:gd name="T48" fmla="*/ 544 w 2151"/>
                  <a:gd name="T49" fmla="*/ 846 h 1123"/>
                  <a:gd name="T50" fmla="*/ 408 w 2151"/>
                  <a:gd name="T51" fmla="*/ 824 h 1123"/>
                  <a:gd name="T52" fmla="*/ 341 w 2151"/>
                  <a:gd name="T53" fmla="*/ 788 h 1123"/>
                  <a:gd name="T54" fmla="*/ 317 w 2151"/>
                  <a:gd name="T55" fmla="*/ 758 h 1123"/>
                  <a:gd name="T56" fmla="*/ 312 w 2151"/>
                  <a:gd name="T57" fmla="*/ 715 h 1123"/>
                  <a:gd name="T58" fmla="*/ 335 w 2151"/>
                  <a:gd name="T59" fmla="*/ 664 h 1123"/>
                  <a:gd name="T60" fmla="*/ 434 w 2151"/>
                  <a:gd name="T61" fmla="*/ 569 h 1123"/>
                  <a:gd name="T62" fmla="*/ 1190 w 2151"/>
                  <a:gd name="T63" fmla="*/ 915 h 1123"/>
                  <a:gd name="T64" fmla="*/ 1557 w 2151"/>
                  <a:gd name="T65" fmla="*/ 739 h 1123"/>
                  <a:gd name="T66" fmla="*/ 1818 w 2151"/>
                  <a:gd name="T67" fmla="*/ 576 h 1123"/>
                  <a:gd name="T68" fmla="*/ 1493 w 2151"/>
                  <a:gd name="T69" fmla="*/ 635 h 1123"/>
                  <a:gd name="T70" fmla="*/ 1375 w 2151"/>
                  <a:gd name="T71" fmla="*/ 662 h 1123"/>
                  <a:gd name="T72" fmla="*/ 1220 w 2151"/>
                  <a:gd name="T73" fmla="*/ 564 h 1123"/>
                  <a:gd name="T74" fmla="*/ 1151 w 2151"/>
                  <a:gd name="T75" fmla="*/ 591 h 1123"/>
                  <a:gd name="T76" fmla="*/ 1111 w 2151"/>
                  <a:gd name="T77" fmla="*/ 650 h 1123"/>
                  <a:gd name="T78" fmla="*/ 2145 w 2151"/>
                  <a:gd name="T79" fmla="*/ 128 h 1123"/>
                  <a:gd name="T80" fmla="*/ 2112 w 2151"/>
                  <a:gd name="T81" fmla="*/ 74 h 1123"/>
                  <a:gd name="T82" fmla="*/ 2039 w 2151"/>
                  <a:gd name="T83" fmla="*/ 31 h 1123"/>
                  <a:gd name="T84" fmla="*/ 1902 w 2151"/>
                  <a:gd name="T85" fmla="*/ 3 h 1123"/>
                  <a:gd name="T86" fmla="*/ 1681 w 2151"/>
                  <a:gd name="T87" fmla="*/ 8 h 1123"/>
                  <a:gd name="T88" fmla="*/ 1411 w 2151"/>
                  <a:gd name="T89" fmla="*/ 55 h 1123"/>
                  <a:gd name="T90" fmla="*/ 1104 w 2151"/>
                  <a:gd name="T91" fmla="*/ 144 h 1123"/>
                  <a:gd name="T92" fmla="*/ 1131 w 2151"/>
                  <a:gd name="T93" fmla="*/ 418 h 1123"/>
                  <a:gd name="T94" fmla="*/ 1183 w 2151"/>
                  <a:gd name="T95" fmla="*/ 463 h 1123"/>
                  <a:gd name="T96" fmla="*/ 1409 w 2151"/>
                  <a:gd name="T97" fmla="*/ 444 h 1123"/>
                  <a:gd name="T98" fmla="*/ 1364 w 2151"/>
                  <a:gd name="T99" fmla="*/ 328 h 1123"/>
                  <a:gd name="T100" fmla="*/ 1457 w 2151"/>
                  <a:gd name="T101" fmla="*/ 253 h 1123"/>
                  <a:gd name="T102" fmla="*/ 1616 w 2151"/>
                  <a:gd name="T103" fmla="*/ 259 h 1123"/>
                  <a:gd name="T104" fmla="*/ 1730 w 2151"/>
                  <a:gd name="T105" fmla="*/ 290 h 1123"/>
                  <a:gd name="T106" fmla="*/ 1784 w 2151"/>
                  <a:gd name="T107" fmla="*/ 336 h 1123"/>
                  <a:gd name="T108" fmla="*/ 1790 w 2151"/>
                  <a:gd name="T109" fmla="*/ 394 h 1123"/>
                  <a:gd name="T110" fmla="*/ 1755 w 2151"/>
                  <a:gd name="T111" fmla="*/ 454 h 1123"/>
                  <a:gd name="T112" fmla="*/ 1934 w 2151"/>
                  <a:gd name="T113" fmla="*/ 485 h 1123"/>
                  <a:gd name="T114" fmla="*/ 2083 w 2151"/>
                  <a:gd name="T115" fmla="*/ 332 h 1123"/>
                  <a:gd name="T116" fmla="*/ 2148 w 2151"/>
                  <a:gd name="T117" fmla="*/ 202 h 1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151" h="1123">
                    <a:moveTo>
                      <a:pt x="1059" y="159"/>
                    </a:moveTo>
                    <a:lnTo>
                      <a:pt x="1031" y="170"/>
                    </a:lnTo>
                    <a:lnTo>
                      <a:pt x="1002" y="181"/>
                    </a:lnTo>
                    <a:lnTo>
                      <a:pt x="934" y="207"/>
                    </a:lnTo>
                    <a:lnTo>
                      <a:pt x="900" y="220"/>
                    </a:lnTo>
                    <a:lnTo>
                      <a:pt x="866" y="233"/>
                    </a:lnTo>
                    <a:lnTo>
                      <a:pt x="802" y="262"/>
                    </a:lnTo>
                    <a:lnTo>
                      <a:pt x="769" y="277"/>
                    </a:lnTo>
                    <a:lnTo>
                      <a:pt x="737" y="291"/>
                    </a:lnTo>
                    <a:lnTo>
                      <a:pt x="708" y="304"/>
                    </a:lnTo>
                    <a:lnTo>
                      <a:pt x="622" y="347"/>
                    </a:lnTo>
                    <a:lnTo>
                      <a:pt x="578" y="369"/>
                    </a:lnTo>
                    <a:lnTo>
                      <a:pt x="538" y="390"/>
                    </a:lnTo>
                    <a:lnTo>
                      <a:pt x="457" y="435"/>
                    </a:lnTo>
                    <a:lnTo>
                      <a:pt x="419" y="456"/>
                    </a:lnTo>
                    <a:lnTo>
                      <a:pt x="382" y="480"/>
                    </a:lnTo>
                    <a:lnTo>
                      <a:pt x="589" y="477"/>
                    </a:lnTo>
                    <a:lnTo>
                      <a:pt x="628" y="457"/>
                    </a:lnTo>
                    <a:lnTo>
                      <a:pt x="667" y="440"/>
                    </a:lnTo>
                    <a:lnTo>
                      <a:pt x="708" y="423"/>
                    </a:lnTo>
                    <a:lnTo>
                      <a:pt x="751" y="406"/>
                    </a:lnTo>
                    <a:lnTo>
                      <a:pt x="749" y="414"/>
                    </a:lnTo>
                    <a:lnTo>
                      <a:pt x="746" y="423"/>
                    </a:lnTo>
                    <a:lnTo>
                      <a:pt x="743" y="440"/>
                    </a:lnTo>
                    <a:lnTo>
                      <a:pt x="739" y="456"/>
                    </a:lnTo>
                    <a:lnTo>
                      <a:pt x="737" y="473"/>
                    </a:lnTo>
                    <a:lnTo>
                      <a:pt x="914" y="471"/>
                    </a:lnTo>
                    <a:lnTo>
                      <a:pt x="926" y="469"/>
                    </a:lnTo>
                    <a:lnTo>
                      <a:pt x="938" y="467"/>
                    </a:lnTo>
                    <a:lnTo>
                      <a:pt x="949" y="465"/>
                    </a:lnTo>
                    <a:lnTo>
                      <a:pt x="960" y="461"/>
                    </a:lnTo>
                    <a:lnTo>
                      <a:pt x="970" y="456"/>
                    </a:lnTo>
                    <a:lnTo>
                      <a:pt x="974" y="454"/>
                    </a:lnTo>
                    <a:lnTo>
                      <a:pt x="979" y="451"/>
                    </a:lnTo>
                    <a:lnTo>
                      <a:pt x="987" y="446"/>
                    </a:lnTo>
                    <a:lnTo>
                      <a:pt x="996" y="438"/>
                    </a:lnTo>
                    <a:lnTo>
                      <a:pt x="1003" y="431"/>
                    </a:lnTo>
                    <a:lnTo>
                      <a:pt x="1010" y="423"/>
                    </a:lnTo>
                    <a:lnTo>
                      <a:pt x="1016" y="413"/>
                    </a:lnTo>
                    <a:lnTo>
                      <a:pt x="1021" y="404"/>
                    </a:lnTo>
                    <a:lnTo>
                      <a:pt x="1026" y="394"/>
                    </a:lnTo>
                    <a:lnTo>
                      <a:pt x="1029" y="382"/>
                    </a:lnTo>
                    <a:lnTo>
                      <a:pt x="1031" y="377"/>
                    </a:lnTo>
                    <a:lnTo>
                      <a:pt x="1033" y="371"/>
                    </a:lnTo>
                    <a:lnTo>
                      <a:pt x="1033" y="365"/>
                    </a:lnTo>
                    <a:lnTo>
                      <a:pt x="1034" y="359"/>
                    </a:lnTo>
                    <a:lnTo>
                      <a:pt x="1059" y="159"/>
                    </a:lnTo>
                    <a:close/>
                    <a:moveTo>
                      <a:pt x="326" y="516"/>
                    </a:moveTo>
                    <a:lnTo>
                      <a:pt x="302" y="532"/>
                    </a:lnTo>
                    <a:lnTo>
                      <a:pt x="280" y="547"/>
                    </a:lnTo>
                    <a:lnTo>
                      <a:pt x="258" y="563"/>
                    </a:lnTo>
                    <a:lnTo>
                      <a:pt x="238" y="580"/>
                    </a:lnTo>
                    <a:lnTo>
                      <a:pt x="218" y="595"/>
                    </a:lnTo>
                    <a:lnTo>
                      <a:pt x="199" y="610"/>
                    </a:lnTo>
                    <a:lnTo>
                      <a:pt x="181" y="625"/>
                    </a:lnTo>
                    <a:lnTo>
                      <a:pt x="166" y="641"/>
                    </a:lnTo>
                    <a:lnTo>
                      <a:pt x="149" y="655"/>
                    </a:lnTo>
                    <a:lnTo>
                      <a:pt x="134" y="671"/>
                    </a:lnTo>
                    <a:lnTo>
                      <a:pt x="120" y="685"/>
                    </a:lnTo>
                    <a:lnTo>
                      <a:pt x="107" y="700"/>
                    </a:lnTo>
                    <a:lnTo>
                      <a:pt x="95" y="714"/>
                    </a:lnTo>
                    <a:lnTo>
                      <a:pt x="84" y="728"/>
                    </a:lnTo>
                    <a:lnTo>
                      <a:pt x="73" y="743"/>
                    </a:lnTo>
                    <a:lnTo>
                      <a:pt x="64" y="757"/>
                    </a:lnTo>
                    <a:lnTo>
                      <a:pt x="54" y="770"/>
                    </a:lnTo>
                    <a:lnTo>
                      <a:pt x="46" y="785"/>
                    </a:lnTo>
                    <a:lnTo>
                      <a:pt x="38" y="798"/>
                    </a:lnTo>
                    <a:lnTo>
                      <a:pt x="31" y="811"/>
                    </a:lnTo>
                    <a:lnTo>
                      <a:pt x="25" y="824"/>
                    </a:lnTo>
                    <a:lnTo>
                      <a:pt x="20" y="837"/>
                    </a:lnTo>
                    <a:lnTo>
                      <a:pt x="16" y="851"/>
                    </a:lnTo>
                    <a:lnTo>
                      <a:pt x="12" y="863"/>
                    </a:lnTo>
                    <a:lnTo>
                      <a:pt x="8" y="875"/>
                    </a:lnTo>
                    <a:lnTo>
                      <a:pt x="5" y="888"/>
                    </a:lnTo>
                    <a:lnTo>
                      <a:pt x="1" y="912"/>
                    </a:lnTo>
                    <a:lnTo>
                      <a:pt x="1" y="922"/>
                    </a:lnTo>
                    <a:lnTo>
                      <a:pt x="0" y="934"/>
                    </a:lnTo>
                    <a:lnTo>
                      <a:pt x="1" y="957"/>
                    </a:lnTo>
                    <a:lnTo>
                      <a:pt x="2" y="966"/>
                    </a:lnTo>
                    <a:lnTo>
                      <a:pt x="4" y="975"/>
                    </a:lnTo>
                    <a:lnTo>
                      <a:pt x="6" y="984"/>
                    </a:lnTo>
                    <a:lnTo>
                      <a:pt x="8" y="992"/>
                    </a:lnTo>
                    <a:lnTo>
                      <a:pt x="16" y="1008"/>
                    </a:lnTo>
                    <a:lnTo>
                      <a:pt x="20" y="1016"/>
                    </a:lnTo>
                    <a:lnTo>
                      <a:pt x="25" y="1023"/>
                    </a:lnTo>
                    <a:lnTo>
                      <a:pt x="31" y="1030"/>
                    </a:lnTo>
                    <a:lnTo>
                      <a:pt x="37" y="1037"/>
                    </a:lnTo>
                    <a:lnTo>
                      <a:pt x="44" y="1043"/>
                    </a:lnTo>
                    <a:lnTo>
                      <a:pt x="52" y="1051"/>
                    </a:lnTo>
                    <a:lnTo>
                      <a:pt x="59" y="1057"/>
                    </a:lnTo>
                    <a:lnTo>
                      <a:pt x="67" y="1063"/>
                    </a:lnTo>
                    <a:lnTo>
                      <a:pt x="85" y="1073"/>
                    </a:lnTo>
                    <a:lnTo>
                      <a:pt x="95" y="1078"/>
                    </a:lnTo>
                    <a:lnTo>
                      <a:pt x="106" y="1083"/>
                    </a:lnTo>
                    <a:lnTo>
                      <a:pt x="127" y="1093"/>
                    </a:lnTo>
                    <a:lnTo>
                      <a:pt x="151" y="1100"/>
                    </a:lnTo>
                    <a:lnTo>
                      <a:pt x="178" y="1107"/>
                    </a:lnTo>
                    <a:lnTo>
                      <a:pt x="191" y="1109"/>
                    </a:lnTo>
                    <a:lnTo>
                      <a:pt x="205" y="1112"/>
                    </a:lnTo>
                    <a:lnTo>
                      <a:pt x="234" y="1117"/>
                    </a:lnTo>
                    <a:lnTo>
                      <a:pt x="265" y="1120"/>
                    </a:lnTo>
                    <a:lnTo>
                      <a:pt x="299" y="1121"/>
                    </a:lnTo>
                    <a:lnTo>
                      <a:pt x="316" y="1123"/>
                    </a:lnTo>
                    <a:lnTo>
                      <a:pt x="334" y="1123"/>
                    </a:lnTo>
                    <a:lnTo>
                      <a:pt x="352" y="1123"/>
                    </a:lnTo>
                    <a:lnTo>
                      <a:pt x="371" y="1123"/>
                    </a:lnTo>
                    <a:lnTo>
                      <a:pt x="408" y="1120"/>
                    </a:lnTo>
                    <a:lnTo>
                      <a:pt x="448" y="1118"/>
                    </a:lnTo>
                    <a:lnTo>
                      <a:pt x="490" y="1113"/>
                    </a:lnTo>
                    <a:lnTo>
                      <a:pt x="532" y="1107"/>
                    </a:lnTo>
                    <a:lnTo>
                      <a:pt x="576" y="1100"/>
                    </a:lnTo>
                    <a:lnTo>
                      <a:pt x="599" y="1096"/>
                    </a:lnTo>
                    <a:lnTo>
                      <a:pt x="622" y="1093"/>
                    </a:lnTo>
                    <a:lnTo>
                      <a:pt x="670" y="1082"/>
                    </a:lnTo>
                    <a:lnTo>
                      <a:pt x="718" y="1071"/>
                    </a:lnTo>
                    <a:lnTo>
                      <a:pt x="768" y="1059"/>
                    </a:lnTo>
                    <a:lnTo>
                      <a:pt x="818" y="1045"/>
                    </a:lnTo>
                    <a:lnTo>
                      <a:pt x="871" y="1030"/>
                    </a:lnTo>
                    <a:lnTo>
                      <a:pt x="924" y="1014"/>
                    </a:lnTo>
                    <a:lnTo>
                      <a:pt x="979" y="994"/>
                    </a:lnTo>
                    <a:lnTo>
                      <a:pt x="1035" y="975"/>
                    </a:lnTo>
                    <a:lnTo>
                      <a:pt x="1017" y="672"/>
                    </a:lnTo>
                    <a:lnTo>
                      <a:pt x="1016" y="660"/>
                    </a:lnTo>
                    <a:lnTo>
                      <a:pt x="1014" y="648"/>
                    </a:lnTo>
                    <a:lnTo>
                      <a:pt x="1010" y="637"/>
                    </a:lnTo>
                    <a:lnTo>
                      <a:pt x="1007" y="626"/>
                    </a:lnTo>
                    <a:lnTo>
                      <a:pt x="1002" y="617"/>
                    </a:lnTo>
                    <a:lnTo>
                      <a:pt x="997" y="607"/>
                    </a:lnTo>
                    <a:lnTo>
                      <a:pt x="991" y="598"/>
                    </a:lnTo>
                    <a:lnTo>
                      <a:pt x="984" y="589"/>
                    </a:lnTo>
                    <a:lnTo>
                      <a:pt x="977" y="582"/>
                    </a:lnTo>
                    <a:lnTo>
                      <a:pt x="973" y="579"/>
                    </a:lnTo>
                    <a:lnTo>
                      <a:pt x="970" y="575"/>
                    </a:lnTo>
                    <a:lnTo>
                      <a:pt x="960" y="569"/>
                    </a:lnTo>
                    <a:lnTo>
                      <a:pt x="952" y="564"/>
                    </a:lnTo>
                    <a:lnTo>
                      <a:pt x="941" y="559"/>
                    </a:lnTo>
                    <a:lnTo>
                      <a:pt x="931" y="557"/>
                    </a:lnTo>
                    <a:lnTo>
                      <a:pt x="925" y="556"/>
                    </a:lnTo>
                    <a:lnTo>
                      <a:pt x="919" y="555"/>
                    </a:lnTo>
                    <a:lnTo>
                      <a:pt x="908" y="553"/>
                    </a:lnTo>
                    <a:lnTo>
                      <a:pt x="738" y="543"/>
                    </a:lnTo>
                    <a:lnTo>
                      <a:pt x="740" y="558"/>
                    </a:lnTo>
                    <a:lnTo>
                      <a:pt x="743" y="573"/>
                    </a:lnTo>
                    <a:lnTo>
                      <a:pt x="746" y="588"/>
                    </a:lnTo>
                    <a:lnTo>
                      <a:pt x="751" y="604"/>
                    </a:lnTo>
                    <a:lnTo>
                      <a:pt x="757" y="622"/>
                    </a:lnTo>
                    <a:lnTo>
                      <a:pt x="763" y="638"/>
                    </a:lnTo>
                    <a:lnTo>
                      <a:pt x="772" y="655"/>
                    </a:lnTo>
                    <a:lnTo>
                      <a:pt x="780" y="672"/>
                    </a:lnTo>
                    <a:lnTo>
                      <a:pt x="790" y="688"/>
                    </a:lnTo>
                    <a:lnTo>
                      <a:pt x="799" y="702"/>
                    </a:lnTo>
                    <a:lnTo>
                      <a:pt x="810" y="716"/>
                    </a:lnTo>
                    <a:lnTo>
                      <a:pt x="816" y="724"/>
                    </a:lnTo>
                    <a:lnTo>
                      <a:pt x="822" y="731"/>
                    </a:lnTo>
                    <a:lnTo>
                      <a:pt x="834" y="743"/>
                    </a:lnTo>
                    <a:lnTo>
                      <a:pt x="847" y="756"/>
                    </a:lnTo>
                    <a:lnTo>
                      <a:pt x="860" y="767"/>
                    </a:lnTo>
                    <a:lnTo>
                      <a:pt x="875" y="777"/>
                    </a:lnTo>
                    <a:lnTo>
                      <a:pt x="882" y="783"/>
                    </a:lnTo>
                    <a:lnTo>
                      <a:pt x="889" y="788"/>
                    </a:lnTo>
                    <a:lnTo>
                      <a:pt x="905" y="797"/>
                    </a:lnTo>
                    <a:lnTo>
                      <a:pt x="920" y="805"/>
                    </a:lnTo>
                    <a:lnTo>
                      <a:pt x="936" y="813"/>
                    </a:lnTo>
                    <a:lnTo>
                      <a:pt x="904" y="819"/>
                    </a:lnTo>
                    <a:lnTo>
                      <a:pt x="872" y="824"/>
                    </a:lnTo>
                    <a:lnTo>
                      <a:pt x="811" y="834"/>
                    </a:lnTo>
                    <a:lnTo>
                      <a:pt x="781" y="837"/>
                    </a:lnTo>
                    <a:lnTo>
                      <a:pt x="752" y="840"/>
                    </a:lnTo>
                    <a:lnTo>
                      <a:pt x="724" y="843"/>
                    </a:lnTo>
                    <a:lnTo>
                      <a:pt x="696" y="845"/>
                    </a:lnTo>
                    <a:lnTo>
                      <a:pt x="642" y="847"/>
                    </a:lnTo>
                    <a:lnTo>
                      <a:pt x="616" y="848"/>
                    </a:lnTo>
                    <a:lnTo>
                      <a:pt x="592" y="848"/>
                    </a:lnTo>
                    <a:lnTo>
                      <a:pt x="568" y="847"/>
                    </a:lnTo>
                    <a:lnTo>
                      <a:pt x="544" y="846"/>
                    </a:lnTo>
                    <a:lnTo>
                      <a:pt x="522" y="845"/>
                    </a:lnTo>
                    <a:lnTo>
                      <a:pt x="500" y="842"/>
                    </a:lnTo>
                    <a:lnTo>
                      <a:pt x="480" y="840"/>
                    </a:lnTo>
                    <a:lnTo>
                      <a:pt x="461" y="836"/>
                    </a:lnTo>
                    <a:lnTo>
                      <a:pt x="442" y="833"/>
                    </a:lnTo>
                    <a:lnTo>
                      <a:pt x="425" y="829"/>
                    </a:lnTo>
                    <a:lnTo>
                      <a:pt x="408" y="824"/>
                    </a:lnTo>
                    <a:lnTo>
                      <a:pt x="401" y="822"/>
                    </a:lnTo>
                    <a:lnTo>
                      <a:pt x="394" y="818"/>
                    </a:lnTo>
                    <a:lnTo>
                      <a:pt x="379" y="813"/>
                    </a:lnTo>
                    <a:lnTo>
                      <a:pt x="367" y="806"/>
                    </a:lnTo>
                    <a:lnTo>
                      <a:pt x="355" y="800"/>
                    </a:lnTo>
                    <a:lnTo>
                      <a:pt x="344" y="793"/>
                    </a:lnTo>
                    <a:lnTo>
                      <a:pt x="341" y="788"/>
                    </a:lnTo>
                    <a:lnTo>
                      <a:pt x="336" y="785"/>
                    </a:lnTo>
                    <a:lnTo>
                      <a:pt x="332" y="781"/>
                    </a:lnTo>
                    <a:lnTo>
                      <a:pt x="329" y="776"/>
                    </a:lnTo>
                    <a:lnTo>
                      <a:pt x="325" y="773"/>
                    </a:lnTo>
                    <a:lnTo>
                      <a:pt x="322" y="768"/>
                    </a:lnTo>
                    <a:lnTo>
                      <a:pt x="319" y="763"/>
                    </a:lnTo>
                    <a:lnTo>
                      <a:pt x="317" y="758"/>
                    </a:lnTo>
                    <a:lnTo>
                      <a:pt x="316" y="753"/>
                    </a:lnTo>
                    <a:lnTo>
                      <a:pt x="313" y="749"/>
                    </a:lnTo>
                    <a:lnTo>
                      <a:pt x="312" y="738"/>
                    </a:lnTo>
                    <a:lnTo>
                      <a:pt x="311" y="733"/>
                    </a:lnTo>
                    <a:lnTo>
                      <a:pt x="311" y="727"/>
                    </a:lnTo>
                    <a:lnTo>
                      <a:pt x="312" y="721"/>
                    </a:lnTo>
                    <a:lnTo>
                      <a:pt x="312" y="715"/>
                    </a:lnTo>
                    <a:lnTo>
                      <a:pt x="314" y="708"/>
                    </a:lnTo>
                    <a:lnTo>
                      <a:pt x="316" y="702"/>
                    </a:lnTo>
                    <a:lnTo>
                      <a:pt x="318" y="696"/>
                    </a:lnTo>
                    <a:lnTo>
                      <a:pt x="320" y="690"/>
                    </a:lnTo>
                    <a:lnTo>
                      <a:pt x="323" y="683"/>
                    </a:lnTo>
                    <a:lnTo>
                      <a:pt x="326" y="677"/>
                    </a:lnTo>
                    <a:lnTo>
                      <a:pt x="335" y="664"/>
                    </a:lnTo>
                    <a:lnTo>
                      <a:pt x="344" y="650"/>
                    </a:lnTo>
                    <a:lnTo>
                      <a:pt x="356" y="637"/>
                    </a:lnTo>
                    <a:lnTo>
                      <a:pt x="368" y="624"/>
                    </a:lnTo>
                    <a:lnTo>
                      <a:pt x="383" y="610"/>
                    </a:lnTo>
                    <a:lnTo>
                      <a:pt x="398" y="596"/>
                    </a:lnTo>
                    <a:lnTo>
                      <a:pt x="415" y="582"/>
                    </a:lnTo>
                    <a:lnTo>
                      <a:pt x="434" y="569"/>
                    </a:lnTo>
                    <a:lnTo>
                      <a:pt x="454" y="555"/>
                    </a:lnTo>
                    <a:lnTo>
                      <a:pt x="475" y="540"/>
                    </a:lnTo>
                    <a:lnTo>
                      <a:pt x="497" y="527"/>
                    </a:lnTo>
                    <a:lnTo>
                      <a:pt x="326" y="516"/>
                    </a:lnTo>
                    <a:close/>
                    <a:moveTo>
                      <a:pt x="1076" y="960"/>
                    </a:moveTo>
                    <a:lnTo>
                      <a:pt x="1134" y="938"/>
                    </a:lnTo>
                    <a:lnTo>
                      <a:pt x="1190" y="915"/>
                    </a:lnTo>
                    <a:lnTo>
                      <a:pt x="1247" y="891"/>
                    </a:lnTo>
                    <a:lnTo>
                      <a:pt x="1301" y="867"/>
                    </a:lnTo>
                    <a:lnTo>
                      <a:pt x="1355" y="842"/>
                    </a:lnTo>
                    <a:lnTo>
                      <a:pt x="1407" y="817"/>
                    </a:lnTo>
                    <a:lnTo>
                      <a:pt x="1458" y="792"/>
                    </a:lnTo>
                    <a:lnTo>
                      <a:pt x="1508" y="765"/>
                    </a:lnTo>
                    <a:lnTo>
                      <a:pt x="1557" y="739"/>
                    </a:lnTo>
                    <a:lnTo>
                      <a:pt x="1604" y="713"/>
                    </a:lnTo>
                    <a:lnTo>
                      <a:pt x="1650" y="685"/>
                    </a:lnTo>
                    <a:lnTo>
                      <a:pt x="1694" y="659"/>
                    </a:lnTo>
                    <a:lnTo>
                      <a:pt x="1737" y="631"/>
                    </a:lnTo>
                    <a:lnTo>
                      <a:pt x="1758" y="617"/>
                    </a:lnTo>
                    <a:lnTo>
                      <a:pt x="1778" y="604"/>
                    </a:lnTo>
                    <a:lnTo>
                      <a:pt x="1818" y="576"/>
                    </a:lnTo>
                    <a:lnTo>
                      <a:pt x="1855" y="549"/>
                    </a:lnTo>
                    <a:lnTo>
                      <a:pt x="1638" y="555"/>
                    </a:lnTo>
                    <a:lnTo>
                      <a:pt x="1609" y="573"/>
                    </a:lnTo>
                    <a:lnTo>
                      <a:pt x="1578" y="591"/>
                    </a:lnTo>
                    <a:lnTo>
                      <a:pt x="1545" y="608"/>
                    </a:lnTo>
                    <a:lnTo>
                      <a:pt x="1511" y="625"/>
                    </a:lnTo>
                    <a:lnTo>
                      <a:pt x="1493" y="635"/>
                    </a:lnTo>
                    <a:lnTo>
                      <a:pt x="1475" y="643"/>
                    </a:lnTo>
                    <a:lnTo>
                      <a:pt x="1436" y="660"/>
                    </a:lnTo>
                    <a:lnTo>
                      <a:pt x="1397" y="677"/>
                    </a:lnTo>
                    <a:lnTo>
                      <a:pt x="1376" y="685"/>
                    </a:lnTo>
                    <a:lnTo>
                      <a:pt x="1356" y="694"/>
                    </a:lnTo>
                    <a:lnTo>
                      <a:pt x="1365" y="678"/>
                    </a:lnTo>
                    <a:lnTo>
                      <a:pt x="1375" y="662"/>
                    </a:lnTo>
                    <a:lnTo>
                      <a:pt x="1382" y="646"/>
                    </a:lnTo>
                    <a:lnTo>
                      <a:pt x="1389" y="630"/>
                    </a:lnTo>
                    <a:lnTo>
                      <a:pt x="1395" y="612"/>
                    </a:lnTo>
                    <a:lnTo>
                      <a:pt x="1401" y="595"/>
                    </a:lnTo>
                    <a:lnTo>
                      <a:pt x="1406" y="577"/>
                    </a:lnTo>
                    <a:lnTo>
                      <a:pt x="1409" y="559"/>
                    </a:lnTo>
                    <a:lnTo>
                      <a:pt x="1220" y="564"/>
                    </a:lnTo>
                    <a:lnTo>
                      <a:pt x="1209" y="565"/>
                    </a:lnTo>
                    <a:lnTo>
                      <a:pt x="1199" y="568"/>
                    </a:lnTo>
                    <a:lnTo>
                      <a:pt x="1188" y="570"/>
                    </a:lnTo>
                    <a:lnTo>
                      <a:pt x="1177" y="575"/>
                    </a:lnTo>
                    <a:lnTo>
                      <a:pt x="1167" y="579"/>
                    </a:lnTo>
                    <a:lnTo>
                      <a:pt x="1159" y="585"/>
                    </a:lnTo>
                    <a:lnTo>
                      <a:pt x="1151" y="591"/>
                    </a:lnTo>
                    <a:lnTo>
                      <a:pt x="1142" y="598"/>
                    </a:lnTo>
                    <a:lnTo>
                      <a:pt x="1135" y="605"/>
                    </a:lnTo>
                    <a:lnTo>
                      <a:pt x="1129" y="613"/>
                    </a:lnTo>
                    <a:lnTo>
                      <a:pt x="1123" y="622"/>
                    </a:lnTo>
                    <a:lnTo>
                      <a:pt x="1118" y="631"/>
                    </a:lnTo>
                    <a:lnTo>
                      <a:pt x="1113" y="641"/>
                    </a:lnTo>
                    <a:lnTo>
                      <a:pt x="1111" y="650"/>
                    </a:lnTo>
                    <a:lnTo>
                      <a:pt x="1109" y="662"/>
                    </a:lnTo>
                    <a:lnTo>
                      <a:pt x="1106" y="673"/>
                    </a:lnTo>
                    <a:lnTo>
                      <a:pt x="1076" y="960"/>
                    </a:lnTo>
                    <a:close/>
                    <a:moveTo>
                      <a:pt x="2151" y="155"/>
                    </a:moveTo>
                    <a:lnTo>
                      <a:pt x="2150" y="146"/>
                    </a:lnTo>
                    <a:lnTo>
                      <a:pt x="2148" y="136"/>
                    </a:lnTo>
                    <a:lnTo>
                      <a:pt x="2145" y="128"/>
                    </a:lnTo>
                    <a:lnTo>
                      <a:pt x="2143" y="120"/>
                    </a:lnTo>
                    <a:lnTo>
                      <a:pt x="2139" y="111"/>
                    </a:lnTo>
                    <a:lnTo>
                      <a:pt x="2135" y="103"/>
                    </a:lnTo>
                    <a:lnTo>
                      <a:pt x="2130" y="96"/>
                    </a:lnTo>
                    <a:lnTo>
                      <a:pt x="2124" y="88"/>
                    </a:lnTo>
                    <a:lnTo>
                      <a:pt x="2118" y="81"/>
                    </a:lnTo>
                    <a:lnTo>
                      <a:pt x="2112" y="74"/>
                    </a:lnTo>
                    <a:lnTo>
                      <a:pt x="2105" y="68"/>
                    </a:lnTo>
                    <a:lnTo>
                      <a:pt x="2096" y="62"/>
                    </a:lnTo>
                    <a:lnTo>
                      <a:pt x="2079" y="50"/>
                    </a:lnTo>
                    <a:lnTo>
                      <a:pt x="2070" y="45"/>
                    </a:lnTo>
                    <a:lnTo>
                      <a:pt x="2060" y="40"/>
                    </a:lnTo>
                    <a:lnTo>
                      <a:pt x="2049" y="36"/>
                    </a:lnTo>
                    <a:lnTo>
                      <a:pt x="2039" y="31"/>
                    </a:lnTo>
                    <a:lnTo>
                      <a:pt x="2015" y="22"/>
                    </a:lnTo>
                    <a:lnTo>
                      <a:pt x="2003" y="19"/>
                    </a:lnTo>
                    <a:lnTo>
                      <a:pt x="1989" y="16"/>
                    </a:lnTo>
                    <a:lnTo>
                      <a:pt x="1962" y="10"/>
                    </a:lnTo>
                    <a:lnTo>
                      <a:pt x="1947" y="8"/>
                    </a:lnTo>
                    <a:lnTo>
                      <a:pt x="1933" y="6"/>
                    </a:lnTo>
                    <a:lnTo>
                      <a:pt x="1902" y="3"/>
                    </a:lnTo>
                    <a:lnTo>
                      <a:pt x="1869" y="1"/>
                    </a:lnTo>
                    <a:lnTo>
                      <a:pt x="1851" y="1"/>
                    </a:lnTo>
                    <a:lnTo>
                      <a:pt x="1835" y="0"/>
                    </a:lnTo>
                    <a:lnTo>
                      <a:pt x="1799" y="1"/>
                    </a:lnTo>
                    <a:lnTo>
                      <a:pt x="1760" y="2"/>
                    </a:lnTo>
                    <a:lnTo>
                      <a:pt x="1722" y="5"/>
                    </a:lnTo>
                    <a:lnTo>
                      <a:pt x="1681" y="8"/>
                    </a:lnTo>
                    <a:lnTo>
                      <a:pt x="1661" y="10"/>
                    </a:lnTo>
                    <a:lnTo>
                      <a:pt x="1639" y="13"/>
                    </a:lnTo>
                    <a:lnTo>
                      <a:pt x="1596" y="19"/>
                    </a:lnTo>
                    <a:lnTo>
                      <a:pt x="1551" y="26"/>
                    </a:lnTo>
                    <a:lnTo>
                      <a:pt x="1506" y="34"/>
                    </a:lnTo>
                    <a:lnTo>
                      <a:pt x="1458" y="44"/>
                    </a:lnTo>
                    <a:lnTo>
                      <a:pt x="1411" y="55"/>
                    </a:lnTo>
                    <a:lnTo>
                      <a:pt x="1362" y="67"/>
                    </a:lnTo>
                    <a:lnTo>
                      <a:pt x="1337" y="74"/>
                    </a:lnTo>
                    <a:lnTo>
                      <a:pt x="1311" y="80"/>
                    </a:lnTo>
                    <a:lnTo>
                      <a:pt x="1261" y="94"/>
                    </a:lnTo>
                    <a:lnTo>
                      <a:pt x="1209" y="110"/>
                    </a:lnTo>
                    <a:lnTo>
                      <a:pt x="1157" y="127"/>
                    </a:lnTo>
                    <a:lnTo>
                      <a:pt x="1104" y="144"/>
                    </a:lnTo>
                    <a:lnTo>
                      <a:pt x="1117" y="366"/>
                    </a:lnTo>
                    <a:lnTo>
                      <a:pt x="1118" y="377"/>
                    </a:lnTo>
                    <a:lnTo>
                      <a:pt x="1121" y="389"/>
                    </a:lnTo>
                    <a:lnTo>
                      <a:pt x="1123" y="399"/>
                    </a:lnTo>
                    <a:lnTo>
                      <a:pt x="1127" y="410"/>
                    </a:lnTo>
                    <a:lnTo>
                      <a:pt x="1129" y="413"/>
                    </a:lnTo>
                    <a:lnTo>
                      <a:pt x="1131" y="418"/>
                    </a:lnTo>
                    <a:lnTo>
                      <a:pt x="1136" y="426"/>
                    </a:lnTo>
                    <a:lnTo>
                      <a:pt x="1142" y="435"/>
                    </a:lnTo>
                    <a:lnTo>
                      <a:pt x="1149" y="442"/>
                    </a:lnTo>
                    <a:lnTo>
                      <a:pt x="1157" y="448"/>
                    </a:lnTo>
                    <a:lnTo>
                      <a:pt x="1164" y="454"/>
                    </a:lnTo>
                    <a:lnTo>
                      <a:pt x="1173" y="459"/>
                    </a:lnTo>
                    <a:lnTo>
                      <a:pt x="1183" y="463"/>
                    </a:lnTo>
                    <a:lnTo>
                      <a:pt x="1193" y="467"/>
                    </a:lnTo>
                    <a:lnTo>
                      <a:pt x="1203" y="469"/>
                    </a:lnTo>
                    <a:lnTo>
                      <a:pt x="1215" y="472"/>
                    </a:lnTo>
                    <a:lnTo>
                      <a:pt x="1227" y="473"/>
                    </a:lnTo>
                    <a:lnTo>
                      <a:pt x="1413" y="484"/>
                    </a:lnTo>
                    <a:lnTo>
                      <a:pt x="1411" y="463"/>
                    </a:lnTo>
                    <a:lnTo>
                      <a:pt x="1409" y="444"/>
                    </a:lnTo>
                    <a:lnTo>
                      <a:pt x="1404" y="425"/>
                    </a:lnTo>
                    <a:lnTo>
                      <a:pt x="1399" y="406"/>
                    </a:lnTo>
                    <a:lnTo>
                      <a:pt x="1392" y="386"/>
                    </a:lnTo>
                    <a:lnTo>
                      <a:pt x="1383" y="365"/>
                    </a:lnTo>
                    <a:lnTo>
                      <a:pt x="1374" y="346"/>
                    </a:lnTo>
                    <a:lnTo>
                      <a:pt x="1369" y="338"/>
                    </a:lnTo>
                    <a:lnTo>
                      <a:pt x="1364" y="328"/>
                    </a:lnTo>
                    <a:lnTo>
                      <a:pt x="1352" y="311"/>
                    </a:lnTo>
                    <a:lnTo>
                      <a:pt x="1340" y="295"/>
                    </a:lnTo>
                    <a:lnTo>
                      <a:pt x="1327" y="279"/>
                    </a:lnTo>
                    <a:lnTo>
                      <a:pt x="1313" y="263"/>
                    </a:lnTo>
                    <a:lnTo>
                      <a:pt x="1363" y="259"/>
                    </a:lnTo>
                    <a:lnTo>
                      <a:pt x="1411" y="255"/>
                    </a:lnTo>
                    <a:lnTo>
                      <a:pt x="1457" y="253"/>
                    </a:lnTo>
                    <a:lnTo>
                      <a:pt x="1479" y="251"/>
                    </a:lnTo>
                    <a:lnTo>
                      <a:pt x="1500" y="251"/>
                    </a:lnTo>
                    <a:lnTo>
                      <a:pt x="1521" y="251"/>
                    </a:lnTo>
                    <a:lnTo>
                      <a:pt x="1542" y="253"/>
                    </a:lnTo>
                    <a:lnTo>
                      <a:pt x="1561" y="254"/>
                    </a:lnTo>
                    <a:lnTo>
                      <a:pt x="1580" y="255"/>
                    </a:lnTo>
                    <a:lnTo>
                      <a:pt x="1616" y="259"/>
                    </a:lnTo>
                    <a:lnTo>
                      <a:pt x="1634" y="261"/>
                    </a:lnTo>
                    <a:lnTo>
                      <a:pt x="1650" y="265"/>
                    </a:lnTo>
                    <a:lnTo>
                      <a:pt x="1680" y="272"/>
                    </a:lnTo>
                    <a:lnTo>
                      <a:pt x="1694" y="275"/>
                    </a:lnTo>
                    <a:lnTo>
                      <a:pt x="1707" y="280"/>
                    </a:lnTo>
                    <a:lnTo>
                      <a:pt x="1719" y="285"/>
                    </a:lnTo>
                    <a:lnTo>
                      <a:pt x="1730" y="290"/>
                    </a:lnTo>
                    <a:lnTo>
                      <a:pt x="1741" y="296"/>
                    </a:lnTo>
                    <a:lnTo>
                      <a:pt x="1751" y="300"/>
                    </a:lnTo>
                    <a:lnTo>
                      <a:pt x="1759" y="308"/>
                    </a:lnTo>
                    <a:lnTo>
                      <a:pt x="1767" y="314"/>
                    </a:lnTo>
                    <a:lnTo>
                      <a:pt x="1773" y="321"/>
                    </a:lnTo>
                    <a:lnTo>
                      <a:pt x="1779" y="328"/>
                    </a:lnTo>
                    <a:lnTo>
                      <a:pt x="1784" y="336"/>
                    </a:lnTo>
                    <a:lnTo>
                      <a:pt x="1788" y="344"/>
                    </a:lnTo>
                    <a:lnTo>
                      <a:pt x="1791" y="352"/>
                    </a:lnTo>
                    <a:lnTo>
                      <a:pt x="1793" y="362"/>
                    </a:lnTo>
                    <a:lnTo>
                      <a:pt x="1793" y="369"/>
                    </a:lnTo>
                    <a:lnTo>
                      <a:pt x="1793" y="377"/>
                    </a:lnTo>
                    <a:lnTo>
                      <a:pt x="1791" y="386"/>
                    </a:lnTo>
                    <a:lnTo>
                      <a:pt x="1790" y="394"/>
                    </a:lnTo>
                    <a:lnTo>
                      <a:pt x="1787" y="402"/>
                    </a:lnTo>
                    <a:lnTo>
                      <a:pt x="1784" y="411"/>
                    </a:lnTo>
                    <a:lnTo>
                      <a:pt x="1779" y="419"/>
                    </a:lnTo>
                    <a:lnTo>
                      <a:pt x="1775" y="428"/>
                    </a:lnTo>
                    <a:lnTo>
                      <a:pt x="1769" y="436"/>
                    </a:lnTo>
                    <a:lnTo>
                      <a:pt x="1763" y="446"/>
                    </a:lnTo>
                    <a:lnTo>
                      <a:pt x="1755" y="454"/>
                    </a:lnTo>
                    <a:lnTo>
                      <a:pt x="1748" y="463"/>
                    </a:lnTo>
                    <a:lnTo>
                      <a:pt x="1730" y="481"/>
                    </a:lnTo>
                    <a:lnTo>
                      <a:pt x="1721" y="490"/>
                    </a:lnTo>
                    <a:lnTo>
                      <a:pt x="1711" y="499"/>
                    </a:lnTo>
                    <a:lnTo>
                      <a:pt x="1904" y="510"/>
                    </a:lnTo>
                    <a:lnTo>
                      <a:pt x="1920" y="497"/>
                    </a:lnTo>
                    <a:lnTo>
                      <a:pt x="1934" y="485"/>
                    </a:lnTo>
                    <a:lnTo>
                      <a:pt x="1962" y="461"/>
                    </a:lnTo>
                    <a:lnTo>
                      <a:pt x="1988" y="437"/>
                    </a:lnTo>
                    <a:lnTo>
                      <a:pt x="2012" y="413"/>
                    </a:lnTo>
                    <a:lnTo>
                      <a:pt x="2035" y="389"/>
                    </a:lnTo>
                    <a:lnTo>
                      <a:pt x="2055" y="365"/>
                    </a:lnTo>
                    <a:lnTo>
                      <a:pt x="2075" y="342"/>
                    </a:lnTo>
                    <a:lnTo>
                      <a:pt x="2083" y="332"/>
                    </a:lnTo>
                    <a:lnTo>
                      <a:pt x="2091" y="320"/>
                    </a:lnTo>
                    <a:lnTo>
                      <a:pt x="2106" y="298"/>
                    </a:lnTo>
                    <a:lnTo>
                      <a:pt x="2119" y="275"/>
                    </a:lnTo>
                    <a:lnTo>
                      <a:pt x="2130" y="254"/>
                    </a:lnTo>
                    <a:lnTo>
                      <a:pt x="2138" y="233"/>
                    </a:lnTo>
                    <a:lnTo>
                      <a:pt x="2145" y="213"/>
                    </a:lnTo>
                    <a:lnTo>
                      <a:pt x="2148" y="202"/>
                    </a:lnTo>
                    <a:lnTo>
                      <a:pt x="2149" y="193"/>
                    </a:lnTo>
                    <a:lnTo>
                      <a:pt x="2150" y="183"/>
                    </a:lnTo>
                    <a:lnTo>
                      <a:pt x="2151" y="173"/>
                    </a:lnTo>
                    <a:lnTo>
                      <a:pt x="2151" y="164"/>
                    </a:lnTo>
                    <a:lnTo>
                      <a:pt x="2151" y="15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i-FI"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20714198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noProof="0"/>
              <a:t>8 Feb 2017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Kemppi Oy / Kari Kemppi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32516" y="1508785"/>
            <a:ext cx="1731235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4" y="262468"/>
            <a:ext cx="11523133" cy="38311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568109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fi-FI"/>
              <a:t>8 Feb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Kemppi Oy / Kari Kemppi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FA55B9-229E-4B3A-A209-0F574EA7BFE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32516" y="1508785"/>
            <a:ext cx="1731235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4" y="262468"/>
            <a:ext cx="11523133" cy="38311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6965815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260649"/>
            <a:ext cx="11521280" cy="384935"/>
          </a:xfrm>
        </p:spPr>
        <p:txBody>
          <a:bodyPr/>
          <a:lstStyle>
            <a:lvl1pPr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6867" y="1700809"/>
            <a:ext cx="9025467" cy="4128492"/>
          </a:xfrm>
        </p:spPr>
        <p:txBody>
          <a:bodyPr/>
          <a:lstStyle>
            <a:lvl1pPr marL="478355" indent="-478355">
              <a:buFont typeface="+mj-lt"/>
              <a:buAutoNum type="arabicPeriod"/>
              <a:defRPr/>
            </a:lvl1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noProof="0"/>
              <a:t>8 Feb 2017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Kemppi Oy / Kari Kemppi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35360" y="1892829"/>
            <a:ext cx="1728192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5665068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260649"/>
            <a:ext cx="11521280" cy="384935"/>
          </a:xfrm>
        </p:spPr>
        <p:txBody>
          <a:bodyPr/>
          <a:lstStyle>
            <a:lvl1pPr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6867" y="1700809"/>
            <a:ext cx="9025467" cy="4128492"/>
          </a:xfrm>
        </p:spPr>
        <p:txBody>
          <a:bodyPr/>
          <a:lstStyle>
            <a:lvl1pPr marL="478355" indent="-478355"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fi-FI"/>
              <a:t>8 Feb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Kemppi Oy / Kari Kemppi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FA55B9-229E-4B3A-A209-0F574EA7BFE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35360" y="1892829"/>
            <a:ext cx="1728192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934746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6867" y="1220756"/>
            <a:ext cx="9025467" cy="124813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6867" y="2852937"/>
            <a:ext cx="9025467" cy="297636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noProof="0"/>
              <a:t>8 Feb 2017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Kemppi Oy / Kari Kemppi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4" y="262468"/>
            <a:ext cx="11523133" cy="38311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32516" y="1508785"/>
            <a:ext cx="1731235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2446867" y="2468033"/>
            <a:ext cx="9025467" cy="38490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133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4933271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6867" y="1508787"/>
            <a:ext cx="9025467" cy="1919816"/>
          </a:xfrm>
        </p:spPr>
        <p:txBody>
          <a:bodyPr anchor="t"/>
          <a:lstStyle>
            <a:lvl1pPr algn="l">
              <a:defRPr sz="6000" b="0" cap="none" baseline="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46867" y="3813043"/>
            <a:ext cx="9025467" cy="864096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667">
                <a:solidFill>
                  <a:schemeClr val="tx1"/>
                </a:solidFill>
                <a:latin typeface="+mn-lt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noProof="0"/>
              <a:t>8 Feb 2017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 noProof="0"/>
              <a:t>Kemppi Oy / Kari Kemppi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4FA55B9-229E-4B3A-A209-0F574EA7BFE1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335360" y="1892829"/>
            <a:ext cx="1728192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34434" y="265157"/>
            <a:ext cx="11523133" cy="380428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1612141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eldey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6867" y="1508787"/>
            <a:ext cx="9025467" cy="1919816"/>
          </a:xfrm>
        </p:spPr>
        <p:txBody>
          <a:bodyPr anchor="t"/>
          <a:lstStyle>
            <a:lvl1pPr algn="l">
              <a:defRPr sz="60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46867" y="3813043"/>
            <a:ext cx="9025467" cy="864096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667">
                <a:solidFill>
                  <a:schemeClr val="bg1"/>
                </a:solidFill>
                <a:latin typeface="+mn-lt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noProof="0"/>
              <a:t>8 Feb 2017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 noProof="0"/>
              <a:t>Kemppi Oy / Kari Kemppi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4FA55B9-229E-4B3A-A209-0F574EA7BFE1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335360" y="1892829"/>
            <a:ext cx="1728192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34434" y="265157"/>
            <a:ext cx="11523133" cy="380428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814752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6867" y="1508787"/>
            <a:ext cx="9025467" cy="1919816"/>
          </a:xfrm>
        </p:spPr>
        <p:txBody>
          <a:bodyPr anchor="t"/>
          <a:lstStyle>
            <a:lvl1pPr algn="l">
              <a:defRPr sz="6000" b="0" cap="none" baseline="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46867" y="3813043"/>
            <a:ext cx="9025467" cy="864096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667">
                <a:solidFill>
                  <a:schemeClr val="tx1"/>
                </a:solidFill>
                <a:latin typeface="+mn-lt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 Feb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Kemppi Oy / Kari Kemppi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4FA55B9-229E-4B3A-A209-0F574EA7BFE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335360" y="1892829"/>
            <a:ext cx="1728192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34434" y="265157"/>
            <a:ext cx="11523133" cy="380428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General 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6867" y="1508787"/>
            <a:ext cx="9025467" cy="1919816"/>
          </a:xfrm>
        </p:spPr>
        <p:txBody>
          <a:bodyPr anchor="t"/>
          <a:lstStyle>
            <a:lvl1pPr algn="l">
              <a:defRPr sz="6000" b="0" cap="none" baseline="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46867" y="3813043"/>
            <a:ext cx="9025467" cy="864096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667">
                <a:solidFill>
                  <a:schemeClr val="tx1"/>
                </a:solidFill>
                <a:latin typeface="+mn-lt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noProof="0"/>
              <a:t>8 Feb 2017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 noProof="0"/>
              <a:t>Kemppi Oy / Kari Kemppi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4FA55B9-229E-4B3A-A209-0F574EA7BFE1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335360" y="1892829"/>
            <a:ext cx="1728192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34434" y="265157"/>
            <a:ext cx="11523133" cy="380428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accent1"/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650713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General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6867" y="1508787"/>
            <a:ext cx="9025467" cy="1919816"/>
          </a:xfrm>
        </p:spPr>
        <p:txBody>
          <a:bodyPr anchor="t"/>
          <a:lstStyle>
            <a:lvl1pPr algn="l">
              <a:defRPr sz="60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46867" y="3813043"/>
            <a:ext cx="9025467" cy="864096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667">
                <a:solidFill>
                  <a:schemeClr val="bg1"/>
                </a:solidFill>
                <a:latin typeface="+mn-lt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noProof="0"/>
              <a:t>8 Feb 2017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 noProof="0"/>
              <a:t>Kemppi Oy / Kari Kemppi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4FA55B9-229E-4B3A-A209-0F574EA7BFE1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335360" y="1892829"/>
            <a:ext cx="1728192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34434" y="265157"/>
            <a:ext cx="11523133" cy="380428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1977311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6867" y="1221318"/>
            <a:ext cx="9025467" cy="1246716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46867" y="2468033"/>
            <a:ext cx="4321208" cy="3361268"/>
          </a:xfrm>
        </p:spPr>
        <p:txBody>
          <a:bodyPr/>
          <a:lstStyle>
            <a:lvl1pPr>
              <a:defRPr sz="2133"/>
            </a:lvl1pPr>
            <a:lvl2pPr>
              <a:defRPr sz="2133"/>
            </a:lvl2pPr>
            <a:lvl3pPr>
              <a:defRPr sz="1733"/>
            </a:lvl3pPr>
            <a:lvl4pPr>
              <a:defRPr sz="1467"/>
            </a:lvl4pPr>
            <a:lvl5pPr>
              <a:defRPr sz="13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52117" y="2468033"/>
            <a:ext cx="4320216" cy="3361268"/>
          </a:xfrm>
        </p:spPr>
        <p:txBody>
          <a:bodyPr/>
          <a:lstStyle>
            <a:lvl1pPr>
              <a:defRPr sz="2133"/>
            </a:lvl1pPr>
            <a:lvl2pPr>
              <a:defRPr sz="2133"/>
            </a:lvl2pPr>
            <a:lvl3pPr>
              <a:defRPr sz="1733"/>
            </a:lvl3pPr>
            <a:lvl4pPr>
              <a:defRPr sz="1467"/>
            </a:lvl4pPr>
            <a:lvl5pPr>
              <a:defRPr sz="13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noProof="0"/>
              <a:t>8 Feb 2017</a:t>
            </a:r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Kemppi Oy / Kari Kemppi</a:t>
            </a:r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4" y="262468"/>
            <a:ext cx="11523133" cy="38311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32516" y="1508785"/>
            <a:ext cx="1731235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9204638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6867" y="1221318"/>
            <a:ext cx="9025467" cy="124671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46867" y="2468033"/>
            <a:ext cx="4321208" cy="3361268"/>
          </a:xfrm>
        </p:spPr>
        <p:txBody>
          <a:bodyPr/>
          <a:lstStyle>
            <a:lvl1pPr>
              <a:defRPr sz="2133">
                <a:solidFill>
                  <a:schemeClr val="bg1"/>
                </a:solidFill>
              </a:defRPr>
            </a:lvl1pPr>
            <a:lvl2pPr>
              <a:defRPr sz="2133">
                <a:solidFill>
                  <a:schemeClr val="bg1"/>
                </a:solidFill>
              </a:defRPr>
            </a:lvl2pPr>
            <a:lvl3pPr>
              <a:defRPr sz="1733">
                <a:solidFill>
                  <a:schemeClr val="bg1"/>
                </a:solidFill>
              </a:defRPr>
            </a:lvl3pPr>
            <a:lvl4pPr>
              <a:defRPr sz="1467">
                <a:solidFill>
                  <a:schemeClr val="bg1"/>
                </a:solidFill>
              </a:defRPr>
            </a:lvl4pPr>
            <a:lvl5pPr>
              <a:defRPr sz="1333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52117" y="2468033"/>
            <a:ext cx="4320216" cy="3361268"/>
          </a:xfrm>
        </p:spPr>
        <p:txBody>
          <a:bodyPr/>
          <a:lstStyle>
            <a:lvl1pPr>
              <a:defRPr sz="2133">
                <a:solidFill>
                  <a:schemeClr val="bg1"/>
                </a:solidFill>
              </a:defRPr>
            </a:lvl1pPr>
            <a:lvl2pPr>
              <a:defRPr sz="2133">
                <a:solidFill>
                  <a:schemeClr val="bg1"/>
                </a:solidFill>
              </a:defRPr>
            </a:lvl2pPr>
            <a:lvl3pPr>
              <a:defRPr sz="1733">
                <a:solidFill>
                  <a:schemeClr val="bg1"/>
                </a:solidFill>
              </a:defRPr>
            </a:lvl3pPr>
            <a:lvl4pPr>
              <a:defRPr sz="1467">
                <a:solidFill>
                  <a:schemeClr val="bg1"/>
                </a:solidFill>
              </a:defRPr>
            </a:lvl4pPr>
            <a:lvl5pPr>
              <a:defRPr sz="1333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fi-FI"/>
              <a:t>8 Feb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Kemppi Oy / Kari Kemppi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FA55B9-229E-4B3A-A209-0F574EA7BF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4" y="262468"/>
            <a:ext cx="11523133" cy="38311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32516" y="1508785"/>
            <a:ext cx="1731235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566771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6867" y="1221318"/>
            <a:ext cx="9025467" cy="1246716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noProof="0"/>
              <a:t>8 Feb 2017</a:t>
            </a:r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Kemppi Oy / Kari Kemppi</a:t>
            </a:r>
            <a:endParaRPr lang="en-US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2446867" y="2948948"/>
            <a:ext cx="4321208" cy="2880353"/>
          </a:xfrm>
        </p:spPr>
        <p:txBody>
          <a:bodyPr/>
          <a:lstStyle>
            <a:lvl1pPr>
              <a:defRPr sz="2133"/>
            </a:lvl1pPr>
            <a:lvl2pPr>
              <a:defRPr sz="2133"/>
            </a:lvl2pPr>
            <a:lvl3pPr>
              <a:defRPr sz="1733"/>
            </a:lvl3pPr>
            <a:lvl4pPr>
              <a:defRPr sz="1467"/>
            </a:lvl4pPr>
            <a:lvl5pPr>
              <a:defRPr sz="13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7152117" y="2948948"/>
            <a:ext cx="4320216" cy="2880353"/>
          </a:xfrm>
        </p:spPr>
        <p:txBody>
          <a:bodyPr/>
          <a:lstStyle>
            <a:lvl1pPr>
              <a:defRPr sz="2133"/>
            </a:lvl1pPr>
            <a:lvl2pPr>
              <a:defRPr sz="2133"/>
            </a:lvl2pPr>
            <a:lvl3pPr>
              <a:defRPr sz="1733"/>
            </a:lvl3pPr>
            <a:lvl4pPr>
              <a:defRPr sz="1467"/>
            </a:lvl4pPr>
            <a:lvl5pPr>
              <a:defRPr sz="13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2446867" y="2468033"/>
            <a:ext cx="4321208" cy="38490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133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7152117" y="2468033"/>
            <a:ext cx="4320216" cy="384903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133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332516" y="1508785"/>
            <a:ext cx="1731235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334434" y="262468"/>
            <a:ext cx="11523133" cy="38311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063519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6867" y="2468033"/>
            <a:ext cx="4321208" cy="3361267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noProof="0"/>
              <a:t>8 Feb 2017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Kemppi Oy / Kari Kemppi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152117" y="2468035"/>
            <a:ext cx="4320216" cy="336126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32516" y="1508785"/>
            <a:ext cx="1731235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262468"/>
            <a:ext cx="11523133" cy="38311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7401832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6867" y="2468033"/>
            <a:ext cx="6241421" cy="3361267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noProof="0"/>
              <a:t>8 Feb 2017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Kemppi Oy / Kari Kemppi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879417" y="2468033"/>
            <a:ext cx="2592916" cy="336126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32516" y="1508785"/>
            <a:ext cx="1731235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262468"/>
            <a:ext cx="11523133" cy="38311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9272398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noProof="0"/>
              <a:t>8 Feb 2017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Kemppi Oy / Kari Kemppi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446867" y="2468033"/>
            <a:ext cx="9025467" cy="336126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32516" y="1508785"/>
            <a:ext cx="1731235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262468"/>
            <a:ext cx="11523133" cy="38311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4130391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noProof="0"/>
              <a:t>8 Feb 2017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Kemppi Oy / Kari Kemppi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19667" y="740702"/>
            <a:ext cx="10752667" cy="508859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262468"/>
            <a:ext cx="11523133" cy="38311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accent1"/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0097440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noProof="0"/>
              <a:t>8 Feb 2017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Kemppi Oy / Kari Kemppi</a:t>
            </a:r>
            <a:endParaRPr lang="en-U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2516" y="1508785"/>
            <a:ext cx="1731235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4" y="262468"/>
            <a:ext cx="11523133" cy="38311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16498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eldey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6867" y="1508787"/>
            <a:ext cx="9025467" cy="1919816"/>
          </a:xfrm>
        </p:spPr>
        <p:txBody>
          <a:bodyPr anchor="t"/>
          <a:lstStyle>
            <a:lvl1pPr algn="l">
              <a:defRPr sz="60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46867" y="3813043"/>
            <a:ext cx="9025467" cy="864096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667">
                <a:solidFill>
                  <a:schemeClr val="bg1"/>
                </a:solidFill>
                <a:latin typeface="+mn-lt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 Feb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Kemppi Oy / Kari Kemppi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4FA55B9-229E-4B3A-A209-0F574EA7BFE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335360" y="1892829"/>
            <a:ext cx="1728192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34434" y="265157"/>
            <a:ext cx="11523133" cy="380428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fi-FI"/>
              <a:t>8 Feb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Kemppi Oy / Kari Kemppi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FA55B9-229E-4B3A-A209-0F574EA7BFE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2516" y="1508785"/>
            <a:ext cx="1731235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4" y="262468"/>
            <a:ext cx="11523133" cy="38311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36504673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noProof="0"/>
              <a:t>8 Feb 2017</a:t>
            </a:r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Kemppi Oy / Kari Kemppi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28372417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(editabl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9667" y="3909053"/>
            <a:ext cx="10752667" cy="768779"/>
          </a:xfrm>
        </p:spPr>
        <p:txBody>
          <a:bodyPr anchor="t" anchorCtr="0"/>
          <a:lstStyle>
            <a:lvl1pPr algn="ctr">
              <a:defRPr sz="53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Add thank you text or slogan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667" y="4869161"/>
            <a:ext cx="10752667" cy="96113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333">
                <a:solidFill>
                  <a:schemeClr val="bg1"/>
                </a:solidFill>
                <a:latin typeface="Segoe UI Semibold" panose="020B0702040204020203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Your Contact details.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 Feb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Kemppi Oy / Kari Kemppi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4FA55B9-229E-4B3A-A209-0F574EA7BFE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8" name="Group 17"/>
          <p:cNvGrpSpPr>
            <a:grpSpLocks noChangeAspect="1"/>
          </p:cNvGrpSpPr>
          <p:nvPr userDrawn="1"/>
        </p:nvGrpSpPr>
        <p:grpSpPr>
          <a:xfrm>
            <a:off x="4142698" y="2756926"/>
            <a:ext cx="3906605" cy="768085"/>
            <a:chOff x="2627313" y="558800"/>
            <a:chExt cx="3560762" cy="700088"/>
          </a:xfrm>
        </p:grpSpPr>
        <p:sp>
          <p:nvSpPr>
            <p:cNvPr id="19" name="Freeform 6"/>
            <p:cNvSpPr>
              <a:spLocks noEditPoints="1"/>
            </p:cNvSpPr>
            <p:nvPr userDrawn="1"/>
          </p:nvSpPr>
          <p:spPr bwMode="auto">
            <a:xfrm>
              <a:off x="3484563" y="636588"/>
              <a:ext cx="2703512" cy="622300"/>
            </a:xfrm>
            <a:custGeom>
              <a:avLst/>
              <a:gdLst>
                <a:gd name="T0" fmla="*/ 9317 w 10216"/>
                <a:gd name="T1" fmla="*/ 845 h 2355"/>
                <a:gd name="T2" fmla="*/ 9879 w 10216"/>
                <a:gd name="T3" fmla="*/ 1010 h 2355"/>
                <a:gd name="T4" fmla="*/ 9756 w 10216"/>
                <a:gd name="T5" fmla="*/ 809 h 2355"/>
                <a:gd name="T6" fmla="*/ 8872 w 10216"/>
                <a:gd name="T7" fmla="*/ 1124 h 2355"/>
                <a:gd name="T8" fmla="*/ 9001 w 10216"/>
                <a:gd name="T9" fmla="*/ 747 h 2355"/>
                <a:gd name="T10" fmla="*/ 9279 w 10216"/>
                <a:gd name="T11" fmla="*/ 524 h 2355"/>
                <a:gd name="T12" fmla="*/ 9696 w 10216"/>
                <a:gd name="T13" fmla="*/ 483 h 2355"/>
                <a:gd name="T14" fmla="*/ 9963 w 10216"/>
                <a:gd name="T15" fmla="*/ 604 h 2355"/>
                <a:gd name="T16" fmla="*/ 10142 w 10216"/>
                <a:gd name="T17" fmla="*/ 835 h 2355"/>
                <a:gd name="T18" fmla="*/ 9725 w 10216"/>
                <a:gd name="T19" fmla="*/ 1274 h 2355"/>
                <a:gd name="T20" fmla="*/ 9350 w 10216"/>
                <a:gd name="T21" fmla="*/ 1483 h 2355"/>
                <a:gd name="T22" fmla="*/ 9615 w 10216"/>
                <a:gd name="T23" fmla="*/ 1569 h 2355"/>
                <a:gd name="T24" fmla="*/ 10120 w 10216"/>
                <a:gd name="T25" fmla="*/ 1671 h 2355"/>
                <a:gd name="T26" fmla="*/ 9692 w 10216"/>
                <a:gd name="T27" fmla="*/ 1847 h 2355"/>
                <a:gd name="T28" fmla="*/ 9329 w 10216"/>
                <a:gd name="T29" fmla="*/ 1816 h 2355"/>
                <a:gd name="T30" fmla="*/ 9028 w 10216"/>
                <a:gd name="T31" fmla="*/ 1617 h 2355"/>
                <a:gd name="T32" fmla="*/ 8885 w 10216"/>
                <a:gd name="T33" fmla="*/ 1311 h 2355"/>
                <a:gd name="T34" fmla="*/ 7737 w 10216"/>
                <a:gd name="T35" fmla="*/ 2047 h 2355"/>
                <a:gd name="T36" fmla="*/ 7970 w 10216"/>
                <a:gd name="T37" fmla="*/ 1836 h 2355"/>
                <a:gd name="T38" fmla="*/ 8229 w 10216"/>
                <a:gd name="T39" fmla="*/ 2081 h 2355"/>
                <a:gd name="T40" fmla="*/ 8047 w 10216"/>
                <a:gd name="T41" fmla="*/ 2287 h 2355"/>
                <a:gd name="T42" fmla="*/ 7712 w 10216"/>
                <a:gd name="T43" fmla="*/ 2354 h 2355"/>
                <a:gd name="T44" fmla="*/ 6751 w 10216"/>
                <a:gd name="T45" fmla="*/ 0 h 2355"/>
                <a:gd name="T46" fmla="*/ 7396 w 10216"/>
                <a:gd name="T47" fmla="*/ 1479 h 2355"/>
                <a:gd name="T48" fmla="*/ 5383 w 10216"/>
                <a:gd name="T49" fmla="*/ 843 h 2355"/>
                <a:gd name="T50" fmla="*/ 5138 w 10216"/>
                <a:gd name="T51" fmla="*/ 779 h 2355"/>
                <a:gd name="T52" fmla="*/ 4892 w 10216"/>
                <a:gd name="T53" fmla="*/ 940 h 2355"/>
                <a:gd name="T54" fmla="*/ 4845 w 10216"/>
                <a:gd name="T55" fmla="*/ 1242 h 2355"/>
                <a:gd name="T56" fmla="*/ 5008 w 10216"/>
                <a:gd name="T57" fmla="*/ 1502 h 2355"/>
                <a:gd name="T58" fmla="*/ 5325 w 10216"/>
                <a:gd name="T59" fmla="*/ 1511 h 2355"/>
                <a:gd name="T60" fmla="*/ 5452 w 10216"/>
                <a:gd name="T61" fmla="*/ 1674 h 2355"/>
                <a:gd name="T62" fmla="*/ 5125 w 10216"/>
                <a:gd name="T63" fmla="*/ 1849 h 2355"/>
                <a:gd name="T64" fmla="*/ 4783 w 10216"/>
                <a:gd name="T65" fmla="*/ 1781 h 2355"/>
                <a:gd name="T66" fmla="*/ 4563 w 10216"/>
                <a:gd name="T67" fmla="*/ 1546 h 2355"/>
                <a:gd name="T68" fmla="*/ 4481 w 10216"/>
                <a:gd name="T69" fmla="*/ 1160 h 2355"/>
                <a:gd name="T70" fmla="*/ 4610 w 10216"/>
                <a:gd name="T71" fmla="*/ 701 h 2355"/>
                <a:gd name="T72" fmla="*/ 4887 w 10216"/>
                <a:gd name="T73" fmla="*/ 496 h 2355"/>
                <a:gd name="T74" fmla="*/ 5235 w 10216"/>
                <a:gd name="T75" fmla="*/ 498 h 2355"/>
                <a:gd name="T76" fmla="*/ 5473 w 10216"/>
                <a:gd name="T77" fmla="*/ 671 h 2355"/>
                <a:gd name="T78" fmla="*/ 4290 w 10216"/>
                <a:gd name="T79" fmla="*/ 0 h 2355"/>
                <a:gd name="T80" fmla="*/ 2930 w 10216"/>
                <a:gd name="T81" fmla="*/ 792 h 2355"/>
                <a:gd name="T82" fmla="*/ 2779 w 10216"/>
                <a:gd name="T83" fmla="*/ 1009 h 2355"/>
                <a:gd name="T84" fmla="*/ 3362 w 10216"/>
                <a:gd name="T85" fmla="*/ 868 h 2355"/>
                <a:gd name="T86" fmla="*/ 3140 w 10216"/>
                <a:gd name="T87" fmla="*/ 755 h 2355"/>
                <a:gd name="T88" fmla="*/ 2479 w 10216"/>
                <a:gd name="T89" fmla="*/ 861 h 2355"/>
                <a:gd name="T90" fmla="*/ 2707 w 10216"/>
                <a:gd name="T91" fmla="*/ 587 h 2355"/>
                <a:gd name="T92" fmla="*/ 3025 w 10216"/>
                <a:gd name="T93" fmla="*/ 474 h 2355"/>
                <a:gd name="T94" fmla="*/ 3427 w 10216"/>
                <a:gd name="T95" fmla="*/ 551 h 2355"/>
                <a:gd name="T96" fmla="*/ 3637 w 10216"/>
                <a:gd name="T97" fmla="*/ 748 h 2355"/>
                <a:gd name="T98" fmla="*/ 3759 w 10216"/>
                <a:gd name="T99" fmla="*/ 1153 h 2355"/>
                <a:gd name="T100" fmla="*/ 2833 w 10216"/>
                <a:gd name="T101" fmla="*/ 1414 h 2355"/>
                <a:gd name="T102" fmla="*/ 3042 w 10216"/>
                <a:gd name="T103" fmla="*/ 1556 h 2355"/>
                <a:gd name="T104" fmla="*/ 3434 w 10216"/>
                <a:gd name="T105" fmla="*/ 1496 h 2355"/>
                <a:gd name="T106" fmla="*/ 3348 w 10216"/>
                <a:gd name="T107" fmla="*/ 1827 h 2355"/>
                <a:gd name="T108" fmla="*/ 2975 w 10216"/>
                <a:gd name="T109" fmla="*/ 1841 h 2355"/>
                <a:gd name="T110" fmla="*/ 2641 w 10216"/>
                <a:gd name="T111" fmla="*/ 1688 h 2355"/>
                <a:gd name="T112" fmla="*/ 2456 w 10216"/>
                <a:gd name="T113" fmla="*/ 1414 h 2355"/>
                <a:gd name="T114" fmla="*/ 1411 w 10216"/>
                <a:gd name="T115" fmla="*/ 1195 h 2355"/>
                <a:gd name="T116" fmla="*/ 754 w 10216"/>
                <a:gd name="T117" fmla="*/ 1315 h 2355"/>
                <a:gd name="T118" fmla="*/ 2243 w 10216"/>
                <a:gd name="T119" fmla="*/ 910 h 2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216" h="2355">
                  <a:moveTo>
                    <a:pt x="9555" y="753"/>
                  </a:moveTo>
                  <a:lnTo>
                    <a:pt x="9515" y="755"/>
                  </a:lnTo>
                  <a:lnTo>
                    <a:pt x="9479" y="760"/>
                  </a:lnTo>
                  <a:lnTo>
                    <a:pt x="9446" y="768"/>
                  </a:lnTo>
                  <a:lnTo>
                    <a:pt x="9414" y="779"/>
                  </a:lnTo>
                  <a:lnTo>
                    <a:pt x="9387" y="792"/>
                  </a:lnTo>
                  <a:lnTo>
                    <a:pt x="9362" y="808"/>
                  </a:lnTo>
                  <a:lnTo>
                    <a:pt x="9338" y="825"/>
                  </a:lnTo>
                  <a:lnTo>
                    <a:pt x="9317" y="845"/>
                  </a:lnTo>
                  <a:lnTo>
                    <a:pt x="9299" y="865"/>
                  </a:lnTo>
                  <a:lnTo>
                    <a:pt x="9282" y="888"/>
                  </a:lnTo>
                  <a:lnTo>
                    <a:pt x="9257" y="935"/>
                  </a:lnTo>
                  <a:lnTo>
                    <a:pt x="9249" y="960"/>
                  </a:lnTo>
                  <a:lnTo>
                    <a:pt x="9240" y="984"/>
                  </a:lnTo>
                  <a:lnTo>
                    <a:pt x="9236" y="1009"/>
                  </a:lnTo>
                  <a:lnTo>
                    <a:pt x="9232" y="1034"/>
                  </a:lnTo>
                  <a:lnTo>
                    <a:pt x="9882" y="1034"/>
                  </a:lnTo>
                  <a:lnTo>
                    <a:pt x="9879" y="1010"/>
                  </a:lnTo>
                  <a:lnTo>
                    <a:pt x="9874" y="986"/>
                  </a:lnTo>
                  <a:lnTo>
                    <a:pt x="9868" y="961"/>
                  </a:lnTo>
                  <a:lnTo>
                    <a:pt x="9858" y="937"/>
                  </a:lnTo>
                  <a:lnTo>
                    <a:pt x="9848" y="913"/>
                  </a:lnTo>
                  <a:lnTo>
                    <a:pt x="9834" y="891"/>
                  </a:lnTo>
                  <a:lnTo>
                    <a:pt x="9819" y="868"/>
                  </a:lnTo>
                  <a:lnTo>
                    <a:pt x="9800" y="846"/>
                  </a:lnTo>
                  <a:lnTo>
                    <a:pt x="9779" y="827"/>
                  </a:lnTo>
                  <a:lnTo>
                    <a:pt x="9756" y="809"/>
                  </a:lnTo>
                  <a:lnTo>
                    <a:pt x="9730" y="794"/>
                  </a:lnTo>
                  <a:lnTo>
                    <a:pt x="9701" y="779"/>
                  </a:lnTo>
                  <a:lnTo>
                    <a:pt x="9686" y="773"/>
                  </a:lnTo>
                  <a:lnTo>
                    <a:pt x="9669" y="768"/>
                  </a:lnTo>
                  <a:lnTo>
                    <a:pt x="9634" y="760"/>
                  </a:lnTo>
                  <a:lnTo>
                    <a:pt x="9596" y="755"/>
                  </a:lnTo>
                  <a:lnTo>
                    <a:pt x="9555" y="753"/>
                  </a:lnTo>
                  <a:close/>
                  <a:moveTo>
                    <a:pt x="8871" y="1160"/>
                  </a:moveTo>
                  <a:lnTo>
                    <a:pt x="8872" y="1124"/>
                  </a:lnTo>
                  <a:lnTo>
                    <a:pt x="8875" y="1090"/>
                  </a:lnTo>
                  <a:lnTo>
                    <a:pt x="8884" y="1020"/>
                  </a:lnTo>
                  <a:lnTo>
                    <a:pt x="8900" y="954"/>
                  </a:lnTo>
                  <a:lnTo>
                    <a:pt x="8911" y="922"/>
                  </a:lnTo>
                  <a:lnTo>
                    <a:pt x="8923" y="891"/>
                  </a:lnTo>
                  <a:lnTo>
                    <a:pt x="8935" y="861"/>
                  </a:lnTo>
                  <a:lnTo>
                    <a:pt x="8949" y="831"/>
                  </a:lnTo>
                  <a:lnTo>
                    <a:pt x="8983" y="773"/>
                  </a:lnTo>
                  <a:lnTo>
                    <a:pt x="9001" y="747"/>
                  </a:lnTo>
                  <a:lnTo>
                    <a:pt x="9021" y="720"/>
                  </a:lnTo>
                  <a:lnTo>
                    <a:pt x="9041" y="695"/>
                  </a:lnTo>
                  <a:lnTo>
                    <a:pt x="9063" y="671"/>
                  </a:lnTo>
                  <a:lnTo>
                    <a:pt x="9111" y="627"/>
                  </a:lnTo>
                  <a:lnTo>
                    <a:pt x="9136" y="607"/>
                  </a:lnTo>
                  <a:lnTo>
                    <a:pt x="9162" y="587"/>
                  </a:lnTo>
                  <a:lnTo>
                    <a:pt x="9219" y="553"/>
                  </a:lnTo>
                  <a:lnTo>
                    <a:pt x="9249" y="537"/>
                  </a:lnTo>
                  <a:lnTo>
                    <a:pt x="9279" y="524"/>
                  </a:lnTo>
                  <a:lnTo>
                    <a:pt x="9311" y="512"/>
                  </a:lnTo>
                  <a:lnTo>
                    <a:pt x="9344" y="500"/>
                  </a:lnTo>
                  <a:lnTo>
                    <a:pt x="9376" y="492"/>
                  </a:lnTo>
                  <a:lnTo>
                    <a:pt x="9411" y="483"/>
                  </a:lnTo>
                  <a:lnTo>
                    <a:pt x="9446" y="477"/>
                  </a:lnTo>
                  <a:lnTo>
                    <a:pt x="9480" y="474"/>
                  </a:lnTo>
                  <a:lnTo>
                    <a:pt x="9555" y="470"/>
                  </a:lnTo>
                  <a:lnTo>
                    <a:pt x="9627" y="472"/>
                  </a:lnTo>
                  <a:lnTo>
                    <a:pt x="9696" y="483"/>
                  </a:lnTo>
                  <a:lnTo>
                    <a:pt x="9730" y="490"/>
                  </a:lnTo>
                  <a:lnTo>
                    <a:pt x="9762" y="500"/>
                  </a:lnTo>
                  <a:lnTo>
                    <a:pt x="9794" y="511"/>
                  </a:lnTo>
                  <a:lnTo>
                    <a:pt x="9825" y="523"/>
                  </a:lnTo>
                  <a:lnTo>
                    <a:pt x="9855" y="536"/>
                  </a:lnTo>
                  <a:lnTo>
                    <a:pt x="9884" y="551"/>
                  </a:lnTo>
                  <a:lnTo>
                    <a:pt x="9911" y="567"/>
                  </a:lnTo>
                  <a:lnTo>
                    <a:pt x="9938" y="585"/>
                  </a:lnTo>
                  <a:lnTo>
                    <a:pt x="9963" y="604"/>
                  </a:lnTo>
                  <a:lnTo>
                    <a:pt x="9988" y="626"/>
                  </a:lnTo>
                  <a:lnTo>
                    <a:pt x="10011" y="647"/>
                  </a:lnTo>
                  <a:lnTo>
                    <a:pt x="10034" y="670"/>
                  </a:lnTo>
                  <a:lnTo>
                    <a:pt x="10055" y="695"/>
                  </a:lnTo>
                  <a:lnTo>
                    <a:pt x="10074" y="720"/>
                  </a:lnTo>
                  <a:lnTo>
                    <a:pt x="10094" y="748"/>
                  </a:lnTo>
                  <a:lnTo>
                    <a:pt x="10110" y="776"/>
                  </a:lnTo>
                  <a:lnTo>
                    <a:pt x="10127" y="804"/>
                  </a:lnTo>
                  <a:lnTo>
                    <a:pt x="10142" y="835"/>
                  </a:lnTo>
                  <a:lnTo>
                    <a:pt x="10168" y="899"/>
                  </a:lnTo>
                  <a:lnTo>
                    <a:pt x="10188" y="967"/>
                  </a:lnTo>
                  <a:lnTo>
                    <a:pt x="10197" y="1002"/>
                  </a:lnTo>
                  <a:lnTo>
                    <a:pt x="10203" y="1038"/>
                  </a:lnTo>
                  <a:lnTo>
                    <a:pt x="10212" y="1113"/>
                  </a:lnTo>
                  <a:lnTo>
                    <a:pt x="10215" y="1153"/>
                  </a:lnTo>
                  <a:lnTo>
                    <a:pt x="10216" y="1193"/>
                  </a:lnTo>
                  <a:lnTo>
                    <a:pt x="10216" y="1274"/>
                  </a:lnTo>
                  <a:lnTo>
                    <a:pt x="9725" y="1274"/>
                  </a:lnTo>
                  <a:lnTo>
                    <a:pt x="9234" y="1274"/>
                  </a:lnTo>
                  <a:lnTo>
                    <a:pt x="9240" y="1304"/>
                  </a:lnTo>
                  <a:lnTo>
                    <a:pt x="9249" y="1333"/>
                  </a:lnTo>
                  <a:lnTo>
                    <a:pt x="9260" y="1362"/>
                  </a:lnTo>
                  <a:lnTo>
                    <a:pt x="9273" y="1388"/>
                  </a:lnTo>
                  <a:lnTo>
                    <a:pt x="9288" y="1414"/>
                  </a:lnTo>
                  <a:lnTo>
                    <a:pt x="9306" y="1438"/>
                  </a:lnTo>
                  <a:lnTo>
                    <a:pt x="9327" y="1461"/>
                  </a:lnTo>
                  <a:lnTo>
                    <a:pt x="9350" y="1483"/>
                  </a:lnTo>
                  <a:lnTo>
                    <a:pt x="9375" y="1502"/>
                  </a:lnTo>
                  <a:lnTo>
                    <a:pt x="9402" y="1519"/>
                  </a:lnTo>
                  <a:lnTo>
                    <a:pt x="9417" y="1526"/>
                  </a:lnTo>
                  <a:lnTo>
                    <a:pt x="9432" y="1533"/>
                  </a:lnTo>
                  <a:lnTo>
                    <a:pt x="9464" y="1546"/>
                  </a:lnTo>
                  <a:lnTo>
                    <a:pt x="9498" y="1556"/>
                  </a:lnTo>
                  <a:lnTo>
                    <a:pt x="9534" y="1563"/>
                  </a:lnTo>
                  <a:lnTo>
                    <a:pt x="9574" y="1568"/>
                  </a:lnTo>
                  <a:lnTo>
                    <a:pt x="9615" y="1569"/>
                  </a:lnTo>
                  <a:lnTo>
                    <a:pt x="9658" y="1566"/>
                  </a:lnTo>
                  <a:lnTo>
                    <a:pt x="9705" y="1560"/>
                  </a:lnTo>
                  <a:lnTo>
                    <a:pt x="9752" y="1550"/>
                  </a:lnTo>
                  <a:lnTo>
                    <a:pt x="9800" y="1535"/>
                  </a:lnTo>
                  <a:lnTo>
                    <a:pt x="9846" y="1517"/>
                  </a:lnTo>
                  <a:lnTo>
                    <a:pt x="9890" y="1496"/>
                  </a:lnTo>
                  <a:lnTo>
                    <a:pt x="9929" y="1469"/>
                  </a:lnTo>
                  <a:lnTo>
                    <a:pt x="9964" y="1441"/>
                  </a:lnTo>
                  <a:lnTo>
                    <a:pt x="10120" y="1671"/>
                  </a:lnTo>
                  <a:lnTo>
                    <a:pt x="10095" y="1692"/>
                  </a:lnTo>
                  <a:lnTo>
                    <a:pt x="10067" y="1713"/>
                  </a:lnTo>
                  <a:lnTo>
                    <a:pt x="10008" y="1750"/>
                  </a:lnTo>
                  <a:lnTo>
                    <a:pt x="9945" y="1781"/>
                  </a:lnTo>
                  <a:lnTo>
                    <a:pt x="9875" y="1806"/>
                  </a:lnTo>
                  <a:lnTo>
                    <a:pt x="9803" y="1827"/>
                  </a:lnTo>
                  <a:lnTo>
                    <a:pt x="9767" y="1835"/>
                  </a:lnTo>
                  <a:lnTo>
                    <a:pt x="9729" y="1841"/>
                  </a:lnTo>
                  <a:lnTo>
                    <a:pt x="9692" y="1847"/>
                  </a:lnTo>
                  <a:lnTo>
                    <a:pt x="9653" y="1850"/>
                  </a:lnTo>
                  <a:lnTo>
                    <a:pt x="9615" y="1852"/>
                  </a:lnTo>
                  <a:lnTo>
                    <a:pt x="9576" y="1853"/>
                  </a:lnTo>
                  <a:lnTo>
                    <a:pt x="9502" y="1849"/>
                  </a:lnTo>
                  <a:lnTo>
                    <a:pt x="9466" y="1846"/>
                  </a:lnTo>
                  <a:lnTo>
                    <a:pt x="9430" y="1841"/>
                  </a:lnTo>
                  <a:lnTo>
                    <a:pt x="9396" y="1834"/>
                  </a:lnTo>
                  <a:lnTo>
                    <a:pt x="9362" y="1825"/>
                  </a:lnTo>
                  <a:lnTo>
                    <a:pt x="9329" y="1816"/>
                  </a:lnTo>
                  <a:lnTo>
                    <a:pt x="9297" y="1804"/>
                  </a:lnTo>
                  <a:lnTo>
                    <a:pt x="9234" y="1777"/>
                  </a:lnTo>
                  <a:lnTo>
                    <a:pt x="9206" y="1762"/>
                  </a:lnTo>
                  <a:lnTo>
                    <a:pt x="9177" y="1745"/>
                  </a:lnTo>
                  <a:lnTo>
                    <a:pt x="9123" y="1708"/>
                  </a:lnTo>
                  <a:lnTo>
                    <a:pt x="9098" y="1688"/>
                  </a:lnTo>
                  <a:lnTo>
                    <a:pt x="9074" y="1665"/>
                  </a:lnTo>
                  <a:lnTo>
                    <a:pt x="9050" y="1642"/>
                  </a:lnTo>
                  <a:lnTo>
                    <a:pt x="9028" y="1617"/>
                  </a:lnTo>
                  <a:lnTo>
                    <a:pt x="9008" y="1592"/>
                  </a:lnTo>
                  <a:lnTo>
                    <a:pt x="8989" y="1565"/>
                  </a:lnTo>
                  <a:lnTo>
                    <a:pt x="8954" y="1508"/>
                  </a:lnTo>
                  <a:lnTo>
                    <a:pt x="8939" y="1478"/>
                  </a:lnTo>
                  <a:lnTo>
                    <a:pt x="8925" y="1447"/>
                  </a:lnTo>
                  <a:lnTo>
                    <a:pt x="8913" y="1414"/>
                  </a:lnTo>
                  <a:lnTo>
                    <a:pt x="8902" y="1381"/>
                  </a:lnTo>
                  <a:lnTo>
                    <a:pt x="8893" y="1346"/>
                  </a:lnTo>
                  <a:lnTo>
                    <a:pt x="8885" y="1311"/>
                  </a:lnTo>
                  <a:lnTo>
                    <a:pt x="8879" y="1275"/>
                  </a:lnTo>
                  <a:lnTo>
                    <a:pt x="8875" y="1237"/>
                  </a:lnTo>
                  <a:lnTo>
                    <a:pt x="8872" y="1199"/>
                  </a:lnTo>
                  <a:lnTo>
                    <a:pt x="8871" y="1160"/>
                  </a:lnTo>
                  <a:close/>
                  <a:moveTo>
                    <a:pt x="7628" y="2024"/>
                  </a:moveTo>
                  <a:lnTo>
                    <a:pt x="7653" y="2034"/>
                  </a:lnTo>
                  <a:lnTo>
                    <a:pt x="7682" y="2041"/>
                  </a:lnTo>
                  <a:lnTo>
                    <a:pt x="7711" y="2045"/>
                  </a:lnTo>
                  <a:lnTo>
                    <a:pt x="7737" y="2047"/>
                  </a:lnTo>
                  <a:lnTo>
                    <a:pt x="7769" y="2046"/>
                  </a:lnTo>
                  <a:lnTo>
                    <a:pt x="7799" y="2042"/>
                  </a:lnTo>
                  <a:lnTo>
                    <a:pt x="7826" y="2035"/>
                  </a:lnTo>
                  <a:lnTo>
                    <a:pt x="7851" y="2025"/>
                  </a:lnTo>
                  <a:lnTo>
                    <a:pt x="7873" y="2012"/>
                  </a:lnTo>
                  <a:lnTo>
                    <a:pt x="7891" y="1995"/>
                  </a:lnTo>
                  <a:lnTo>
                    <a:pt x="7907" y="1975"/>
                  </a:lnTo>
                  <a:lnTo>
                    <a:pt x="7921" y="1951"/>
                  </a:lnTo>
                  <a:lnTo>
                    <a:pt x="7970" y="1836"/>
                  </a:lnTo>
                  <a:lnTo>
                    <a:pt x="7702" y="1169"/>
                  </a:lnTo>
                  <a:lnTo>
                    <a:pt x="7435" y="502"/>
                  </a:lnTo>
                  <a:lnTo>
                    <a:pt x="7805" y="502"/>
                  </a:lnTo>
                  <a:lnTo>
                    <a:pt x="8150" y="1419"/>
                  </a:lnTo>
                  <a:lnTo>
                    <a:pt x="8497" y="502"/>
                  </a:lnTo>
                  <a:lnTo>
                    <a:pt x="8869" y="502"/>
                  </a:lnTo>
                  <a:lnTo>
                    <a:pt x="8558" y="1269"/>
                  </a:lnTo>
                  <a:lnTo>
                    <a:pt x="8248" y="2036"/>
                  </a:lnTo>
                  <a:lnTo>
                    <a:pt x="8229" y="2081"/>
                  </a:lnTo>
                  <a:lnTo>
                    <a:pt x="8209" y="2120"/>
                  </a:lnTo>
                  <a:lnTo>
                    <a:pt x="8186" y="2157"/>
                  </a:lnTo>
                  <a:lnTo>
                    <a:pt x="8161" y="2190"/>
                  </a:lnTo>
                  <a:lnTo>
                    <a:pt x="8147" y="2204"/>
                  </a:lnTo>
                  <a:lnTo>
                    <a:pt x="8134" y="2218"/>
                  </a:lnTo>
                  <a:lnTo>
                    <a:pt x="8121" y="2232"/>
                  </a:lnTo>
                  <a:lnTo>
                    <a:pt x="8107" y="2245"/>
                  </a:lnTo>
                  <a:lnTo>
                    <a:pt x="8078" y="2268"/>
                  </a:lnTo>
                  <a:lnTo>
                    <a:pt x="8047" y="2287"/>
                  </a:lnTo>
                  <a:lnTo>
                    <a:pt x="8014" y="2303"/>
                  </a:lnTo>
                  <a:lnTo>
                    <a:pt x="7981" y="2317"/>
                  </a:lnTo>
                  <a:lnTo>
                    <a:pt x="7945" y="2329"/>
                  </a:lnTo>
                  <a:lnTo>
                    <a:pt x="7909" y="2338"/>
                  </a:lnTo>
                  <a:lnTo>
                    <a:pt x="7870" y="2344"/>
                  </a:lnTo>
                  <a:lnTo>
                    <a:pt x="7831" y="2350"/>
                  </a:lnTo>
                  <a:lnTo>
                    <a:pt x="7790" y="2354"/>
                  </a:lnTo>
                  <a:lnTo>
                    <a:pt x="7749" y="2355"/>
                  </a:lnTo>
                  <a:lnTo>
                    <a:pt x="7712" y="2354"/>
                  </a:lnTo>
                  <a:lnTo>
                    <a:pt x="7665" y="2349"/>
                  </a:lnTo>
                  <a:lnTo>
                    <a:pt x="7641" y="2347"/>
                  </a:lnTo>
                  <a:lnTo>
                    <a:pt x="7617" y="2342"/>
                  </a:lnTo>
                  <a:lnTo>
                    <a:pt x="7579" y="2333"/>
                  </a:lnTo>
                  <a:lnTo>
                    <a:pt x="7628" y="2024"/>
                  </a:lnTo>
                  <a:close/>
                  <a:moveTo>
                    <a:pt x="6106" y="1821"/>
                  </a:moveTo>
                  <a:lnTo>
                    <a:pt x="6106" y="910"/>
                  </a:lnTo>
                  <a:lnTo>
                    <a:pt x="6106" y="0"/>
                  </a:lnTo>
                  <a:lnTo>
                    <a:pt x="6751" y="0"/>
                  </a:lnTo>
                  <a:lnTo>
                    <a:pt x="7396" y="0"/>
                  </a:lnTo>
                  <a:lnTo>
                    <a:pt x="7396" y="342"/>
                  </a:lnTo>
                  <a:lnTo>
                    <a:pt x="6494" y="342"/>
                  </a:lnTo>
                  <a:lnTo>
                    <a:pt x="6494" y="723"/>
                  </a:lnTo>
                  <a:lnTo>
                    <a:pt x="7377" y="723"/>
                  </a:lnTo>
                  <a:lnTo>
                    <a:pt x="7377" y="1064"/>
                  </a:lnTo>
                  <a:lnTo>
                    <a:pt x="6494" y="1064"/>
                  </a:lnTo>
                  <a:lnTo>
                    <a:pt x="6494" y="1479"/>
                  </a:lnTo>
                  <a:lnTo>
                    <a:pt x="7396" y="1479"/>
                  </a:lnTo>
                  <a:lnTo>
                    <a:pt x="7396" y="1821"/>
                  </a:lnTo>
                  <a:lnTo>
                    <a:pt x="6751" y="1821"/>
                  </a:lnTo>
                  <a:lnTo>
                    <a:pt x="6106" y="1821"/>
                  </a:lnTo>
                  <a:close/>
                  <a:moveTo>
                    <a:pt x="5473" y="1395"/>
                  </a:moveTo>
                  <a:lnTo>
                    <a:pt x="5473" y="928"/>
                  </a:lnTo>
                  <a:lnTo>
                    <a:pt x="5448" y="897"/>
                  </a:lnTo>
                  <a:lnTo>
                    <a:pt x="5418" y="868"/>
                  </a:lnTo>
                  <a:lnTo>
                    <a:pt x="5401" y="855"/>
                  </a:lnTo>
                  <a:lnTo>
                    <a:pt x="5383" y="843"/>
                  </a:lnTo>
                  <a:lnTo>
                    <a:pt x="5365" y="831"/>
                  </a:lnTo>
                  <a:lnTo>
                    <a:pt x="5346" y="820"/>
                  </a:lnTo>
                  <a:lnTo>
                    <a:pt x="5325" y="810"/>
                  </a:lnTo>
                  <a:lnTo>
                    <a:pt x="5305" y="802"/>
                  </a:lnTo>
                  <a:lnTo>
                    <a:pt x="5262" y="789"/>
                  </a:lnTo>
                  <a:lnTo>
                    <a:pt x="5218" y="780"/>
                  </a:lnTo>
                  <a:lnTo>
                    <a:pt x="5197" y="779"/>
                  </a:lnTo>
                  <a:lnTo>
                    <a:pt x="5175" y="778"/>
                  </a:lnTo>
                  <a:lnTo>
                    <a:pt x="5138" y="779"/>
                  </a:lnTo>
                  <a:lnTo>
                    <a:pt x="5103" y="785"/>
                  </a:lnTo>
                  <a:lnTo>
                    <a:pt x="5070" y="794"/>
                  </a:lnTo>
                  <a:lnTo>
                    <a:pt x="5038" y="806"/>
                  </a:lnTo>
                  <a:lnTo>
                    <a:pt x="5008" y="821"/>
                  </a:lnTo>
                  <a:lnTo>
                    <a:pt x="4981" y="839"/>
                  </a:lnTo>
                  <a:lnTo>
                    <a:pt x="4956" y="861"/>
                  </a:lnTo>
                  <a:lnTo>
                    <a:pt x="4932" y="883"/>
                  </a:lnTo>
                  <a:lnTo>
                    <a:pt x="4911" y="911"/>
                  </a:lnTo>
                  <a:lnTo>
                    <a:pt x="4892" y="940"/>
                  </a:lnTo>
                  <a:lnTo>
                    <a:pt x="4876" y="971"/>
                  </a:lnTo>
                  <a:lnTo>
                    <a:pt x="4863" y="1004"/>
                  </a:lnTo>
                  <a:lnTo>
                    <a:pt x="4852" y="1040"/>
                  </a:lnTo>
                  <a:lnTo>
                    <a:pt x="4849" y="1060"/>
                  </a:lnTo>
                  <a:lnTo>
                    <a:pt x="4845" y="1079"/>
                  </a:lnTo>
                  <a:lnTo>
                    <a:pt x="4840" y="1118"/>
                  </a:lnTo>
                  <a:lnTo>
                    <a:pt x="4839" y="1160"/>
                  </a:lnTo>
                  <a:lnTo>
                    <a:pt x="4840" y="1202"/>
                  </a:lnTo>
                  <a:lnTo>
                    <a:pt x="4845" y="1242"/>
                  </a:lnTo>
                  <a:lnTo>
                    <a:pt x="4852" y="1280"/>
                  </a:lnTo>
                  <a:lnTo>
                    <a:pt x="4863" y="1317"/>
                  </a:lnTo>
                  <a:lnTo>
                    <a:pt x="4876" y="1351"/>
                  </a:lnTo>
                  <a:lnTo>
                    <a:pt x="4892" y="1382"/>
                  </a:lnTo>
                  <a:lnTo>
                    <a:pt x="4911" y="1412"/>
                  </a:lnTo>
                  <a:lnTo>
                    <a:pt x="4932" y="1438"/>
                  </a:lnTo>
                  <a:lnTo>
                    <a:pt x="4956" y="1462"/>
                  </a:lnTo>
                  <a:lnTo>
                    <a:pt x="4981" y="1484"/>
                  </a:lnTo>
                  <a:lnTo>
                    <a:pt x="5008" y="1502"/>
                  </a:lnTo>
                  <a:lnTo>
                    <a:pt x="5038" y="1516"/>
                  </a:lnTo>
                  <a:lnTo>
                    <a:pt x="5070" y="1529"/>
                  </a:lnTo>
                  <a:lnTo>
                    <a:pt x="5103" y="1538"/>
                  </a:lnTo>
                  <a:lnTo>
                    <a:pt x="5138" y="1543"/>
                  </a:lnTo>
                  <a:lnTo>
                    <a:pt x="5175" y="1545"/>
                  </a:lnTo>
                  <a:lnTo>
                    <a:pt x="5218" y="1541"/>
                  </a:lnTo>
                  <a:lnTo>
                    <a:pt x="5262" y="1533"/>
                  </a:lnTo>
                  <a:lnTo>
                    <a:pt x="5305" y="1520"/>
                  </a:lnTo>
                  <a:lnTo>
                    <a:pt x="5325" y="1511"/>
                  </a:lnTo>
                  <a:lnTo>
                    <a:pt x="5346" y="1502"/>
                  </a:lnTo>
                  <a:lnTo>
                    <a:pt x="5383" y="1480"/>
                  </a:lnTo>
                  <a:lnTo>
                    <a:pt x="5418" y="1455"/>
                  </a:lnTo>
                  <a:lnTo>
                    <a:pt x="5448" y="1426"/>
                  </a:lnTo>
                  <a:lnTo>
                    <a:pt x="5461" y="1411"/>
                  </a:lnTo>
                  <a:lnTo>
                    <a:pt x="5473" y="1395"/>
                  </a:lnTo>
                  <a:close/>
                  <a:moveTo>
                    <a:pt x="5473" y="1821"/>
                  </a:moveTo>
                  <a:lnTo>
                    <a:pt x="5473" y="1652"/>
                  </a:lnTo>
                  <a:lnTo>
                    <a:pt x="5452" y="1674"/>
                  </a:lnTo>
                  <a:lnTo>
                    <a:pt x="5432" y="1697"/>
                  </a:lnTo>
                  <a:lnTo>
                    <a:pt x="5388" y="1738"/>
                  </a:lnTo>
                  <a:lnTo>
                    <a:pt x="5341" y="1773"/>
                  </a:lnTo>
                  <a:lnTo>
                    <a:pt x="5316" y="1787"/>
                  </a:lnTo>
                  <a:lnTo>
                    <a:pt x="5290" y="1801"/>
                  </a:lnTo>
                  <a:lnTo>
                    <a:pt x="5238" y="1824"/>
                  </a:lnTo>
                  <a:lnTo>
                    <a:pt x="5182" y="1840"/>
                  </a:lnTo>
                  <a:lnTo>
                    <a:pt x="5154" y="1846"/>
                  </a:lnTo>
                  <a:lnTo>
                    <a:pt x="5125" y="1849"/>
                  </a:lnTo>
                  <a:lnTo>
                    <a:pt x="5066" y="1853"/>
                  </a:lnTo>
                  <a:lnTo>
                    <a:pt x="5005" y="1850"/>
                  </a:lnTo>
                  <a:lnTo>
                    <a:pt x="4946" y="1841"/>
                  </a:lnTo>
                  <a:lnTo>
                    <a:pt x="4917" y="1835"/>
                  </a:lnTo>
                  <a:lnTo>
                    <a:pt x="4888" y="1827"/>
                  </a:lnTo>
                  <a:lnTo>
                    <a:pt x="4861" y="1817"/>
                  </a:lnTo>
                  <a:lnTo>
                    <a:pt x="4834" y="1807"/>
                  </a:lnTo>
                  <a:lnTo>
                    <a:pt x="4809" y="1794"/>
                  </a:lnTo>
                  <a:lnTo>
                    <a:pt x="4783" y="1781"/>
                  </a:lnTo>
                  <a:lnTo>
                    <a:pt x="4735" y="1750"/>
                  </a:lnTo>
                  <a:lnTo>
                    <a:pt x="4712" y="1733"/>
                  </a:lnTo>
                  <a:lnTo>
                    <a:pt x="4690" y="1714"/>
                  </a:lnTo>
                  <a:lnTo>
                    <a:pt x="4669" y="1694"/>
                  </a:lnTo>
                  <a:lnTo>
                    <a:pt x="4650" y="1672"/>
                  </a:lnTo>
                  <a:lnTo>
                    <a:pt x="4630" y="1649"/>
                  </a:lnTo>
                  <a:lnTo>
                    <a:pt x="4611" y="1625"/>
                  </a:lnTo>
                  <a:lnTo>
                    <a:pt x="4579" y="1574"/>
                  </a:lnTo>
                  <a:lnTo>
                    <a:pt x="4563" y="1546"/>
                  </a:lnTo>
                  <a:lnTo>
                    <a:pt x="4550" y="1516"/>
                  </a:lnTo>
                  <a:lnTo>
                    <a:pt x="4526" y="1455"/>
                  </a:lnTo>
                  <a:lnTo>
                    <a:pt x="4507" y="1388"/>
                  </a:lnTo>
                  <a:lnTo>
                    <a:pt x="4499" y="1353"/>
                  </a:lnTo>
                  <a:lnTo>
                    <a:pt x="4493" y="1316"/>
                  </a:lnTo>
                  <a:lnTo>
                    <a:pt x="4488" y="1279"/>
                  </a:lnTo>
                  <a:lnTo>
                    <a:pt x="4484" y="1241"/>
                  </a:lnTo>
                  <a:lnTo>
                    <a:pt x="4482" y="1201"/>
                  </a:lnTo>
                  <a:lnTo>
                    <a:pt x="4481" y="1160"/>
                  </a:lnTo>
                  <a:lnTo>
                    <a:pt x="4484" y="1081"/>
                  </a:lnTo>
                  <a:lnTo>
                    <a:pt x="4493" y="1007"/>
                  </a:lnTo>
                  <a:lnTo>
                    <a:pt x="4499" y="972"/>
                  </a:lnTo>
                  <a:lnTo>
                    <a:pt x="4506" y="937"/>
                  </a:lnTo>
                  <a:lnTo>
                    <a:pt x="4525" y="871"/>
                  </a:lnTo>
                  <a:lnTo>
                    <a:pt x="4549" y="810"/>
                  </a:lnTo>
                  <a:lnTo>
                    <a:pt x="4562" y="782"/>
                  </a:lnTo>
                  <a:lnTo>
                    <a:pt x="4578" y="753"/>
                  </a:lnTo>
                  <a:lnTo>
                    <a:pt x="4610" y="701"/>
                  </a:lnTo>
                  <a:lnTo>
                    <a:pt x="4628" y="677"/>
                  </a:lnTo>
                  <a:lnTo>
                    <a:pt x="4647" y="655"/>
                  </a:lnTo>
                  <a:lnTo>
                    <a:pt x="4688" y="611"/>
                  </a:lnTo>
                  <a:lnTo>
                    <a:pt x="4732" y="575"/>
                  </a:lnTo>
                  <a:lnTo>
                    <a:pt x="4756" y="559"/>
                  </a:lnTo>
                  <a:lnTo>
                    <a:pt x="4780" y="543"/>
                  </a:lnTo>
                  <a:lnTo>
                    <a:pt x="4832" y="517"/>
                  </a:lnTo>
                  <a:lnTo>
                    <a:pt x="4860" y="506"/>
                  </a:lnTo>
                  <a:lnTo>
                    <a:pt x="4887" y="496"/>
                  </a:lnTo>
                  <a:lnTo>
                    <a:pt x="4915" y="488"/>
                  </a:lnTo>
                  <a:lnTo>
                    <a:pt x="4944" y="482"/>
                  </a:lnTo>
                  <a:lnTo>
                    <a:pt x="5004" y="472"/>
                  </a:lnTo>
                  <a:lnTo>
                    <a:pt x="5066" y="470"/>
                  </a:lnTo>
                  <a:lnTo>
                    <a:pt x="5124" y="472"/>
                  </a:lnTo>
                  <a:lnTo>
                    <a:pt x="5152" y="476"/>
                  </a:lnTo>
                  <a:lnTo>
                    <a:pt x="5180" y="482"/>
                  </a:lnTo>
                  <a:lnTo>
                    <a:pt x="5208" y="489"/>
                  </a:lnTo>
                  <a:lnTo>
                    <a:pt x="5235" y="498"/>
                  </a:lnTo>
                  <a:lnTo>
                    <a:pt x="5263" y="507"/>
                  </a:lnTo>
                  <a:lnTo>
                    <a:pt x="5288" y="519"/>
                  </a:lnTo>
                  <a:lnTo>
                    <a:pt x="5314" y="532"/>
                  </a:lnTo>
                  <a:lnTo>
                    <a:pt x="5340" y="548"/>
                  </a:lnTo>
                  <a:lnTo>
                    <a:pt x="5364" y="565"/>
                  </a:lnTo>
                  <a:lnTo>
                    <a:pt x="5388" y="583"/>
                  </a:lnTo>
                  <a:lnTo>
                    <a:pt x="5432" y="623"/>
                  </a:lnTo>
                  <a:lnTo>
                    <a:pt x="5452" y="646"/>
                  </a:lnTo>
                  <a:lnTo>
                    <a:pt x="5473" y="671"/>
                  </a:lnTo>
                  <a:lnTo>
                    <a:pt x="5473" y="0"/>
                  </a:lnTo>
                  <a:lnTo>
                    <a:pt x="5822" y="0"/>
                  </a:lnTo>
                  <a:lnTo>
                    <a:pt x="5822" y="910"/>
                  </a:lnTo>
                  <a:lnTo>
                    <a:pt x="5822" y="1821"/>
                  </a:lnTo>
                  <a:lnTo>
                    <a:pt x="5473" y="1821"/>
                  </a:lnTo>
                  <a:close/>
                  <a:moveTo>
                    <a:pt x="3943" y="1821"/>
                  </a:moveTo>
                  <a:lnTo>
                    <a:pt x="3943" y="910"/>
                  </a:lnTo>
                  <a:lnTo>
                    <a:pt x="3943" y="0"/>
                  </a:lnTo>
                  <a:lnTo>
                    <a:pt x="4290" y="0"/>
                  </a:lnTo>
                  <a:lnTo>
                    <a:pt x="4290" y="910"/>
                  </a:lnTo>
                  <a:lnTo>
                    <a:pt x="4290" y="1821"/>
                  </a:lnTo>
                  <a:lnTo>
                    <a:pt x="3943" y="1821"/>
                  </a:lnTo>
                  <a:close/>
                  <a:moveTo>
                    <a:pt x="3098" y="753"/>
                  </a:moveTo>
                  <a:lnTo>
                    <a:pt x="3060" y="755"/>
                  </a:lnTo>
                  <a:lnTo>
                    <a:pt x="3023" y="760"/>
                  </a:lnTo>
                  <a:lnTo>
                    <a:pt x="2990" y="768"/>
                  </a:lnTo>
                  <a:lnTo>
                    <a:pt x="2959" y="779"/>
                  </a:lnTo>
                  <a:lnTo>
                    <a:pt x="2930" y="792"/>
                  </a:lnTo>
                  <a:lnTo>
                    <a:pt x="2905" y="808"/>
                  </a:lnTo>
                  <a:lnTo>
                    <a:pt x="2882" y="825"/>
                  </a:lnTo>
                  <a:lnTo>
                    <a:pt x="2862" y="845"/>
                  </a:lnTo>
                  <a:lnTo>
                    <a:pt x="2843" y="865"/>
                  </a:lnTo>
                  <a:lnTo>
                    <a:pt x="2827" y="888"/>
                  </a:lnTo>
                  <a:lnTo>
                    <a:pt x="2802" y="935"/>
                  </a:lnTo>
                  <a:lnTo>
                    <a:pt x="2792" y="960"/>
                  </a:lnTo>
                  <a:lnTo>
                    <a:pt x="2785" y="984"/>
                  </a:lnTo>
                  <a:lnTo>
                    <a:pt x="2779" y="1009"/>
                  </a:lnTo>
                  <a:lnTo>
                    <a:pt x="2775" y="1034"/>
                  </a:lnTo>
                  <a:lnTo>
                    <a:pt x="3426" y="1034"/>
                  </a:lnTo>
                  <a:lnTo>
                    <a:pt x="3423" y="1010"/>
                  </a:lnTo>
                  <a:lnTo>
                    <a:pt x="3419" y="986"/>
                  </a:lnTo>
                  <a:lnTo>
                    <a:pt x="3411" y="961"/>
                  </a:lnTo>
                  <a:lnTo>
                    <a:pt x="3403" y="937"/>
                  </a:lnTo>
                  <a:lnTo>
                    <a:pt x="3391" y="913"/>
                  </a:lnTo>
                  <a:lnTo>
                    <a:pt x="3378" y="891"/>
                  </a:lnTo>
                  <a:lnTo>
                    <a:pt x="3362" y="868"/>
                  </a:lnTo>
                  <a:lnTo>
                    <a:pt x="3344" y="846"/>
                  </a:lnTo>
                  <a:lnTo>
                    <a:pt x="3324" y="827"/>
                  </a:lnTo>
                  <a:lnTo>
                    <a:pt x="3300" y="809"/>
                  </a:lnTo>
                  <a:lnTo>
                    <a:pt x="3273" y="794"/>
                  </a:lnTo>
                  <a:lnTo>
                    <a:pt x="3245" y="779"/>
                  </a:lnTo>
                  <a:lnTo>
                    <a:pt x="3229" y="773"/>
                  </a:lnTo>
                  <a:lnTo>
                    <a:pt x="3213" y="768"/>
                  </a:lnTo>
                  <a:lnTo>
                    <a:pt x="3177" y="760"/>
                  </a:lnTo>
                  <a:lnTo>
                    <a:pt x="3140" y="755"/>
                  </a:lnTo>
                  <a:lnTo>
                    <a:pt x="3098" y="753"/>
                  </a:lnTo>
                  <a:close/>
                  <a:moveTo>
                    <a:pt x="2415" y="1160"/>
                  </a:moveTo>
                  <a:lnTo>
                    <a:pt x="2417" y="1124"/>
                  </a:lnTo>
                  <a:lnTo>
                    <a:pt x="2419" y="1090"/>
                  </a:lnTo>
                  <a:lnTo>
                    <a:pt x="2429" y="1020"/>
                  </a:lnTo>
                  <a:lnTo>
                    <a:pt x="2444" y="954"/>
                  </a:lnTo>
                  <a:lnTo>
                    <a:pt x="2454" y="922"/>
                  </a:lnTo>
                  <a:lnTo>
                    <a:pt x="2466" y="891"/>
                  </a:lnTo>
                  <a:lnTo>
                    <a:pt x="2479" y="861"/>
                  </a:lnTo>
                  <a:lnTo>
                    <a:pt x="2493" y="831"/>
                  </a:lnTo>
                  <a:lnTo>
                    <a:pt x="2526" y="773"/>
                  </a:lnTo>
                  <a:lnTo>
                    <a:pt x="2545" y="747"/>
                  </a:lnTo>
                  <a:lnTo>
                    <a:pt x="2564" y="720"/>
                  </a:lnTo>
                  <a:lnTo>
                    <a:pt x="2585" y="695"/>
                  </a:lnTo>
                  <a:lnTo>
                    <a:pt x="2607" y="671"/>
                  </a:lnTo>
                  <a:lnTo>
                    <a:pt x="2655" y="627"/>
                  </a:lnTo>
                  <a:lnTo>
                    <a:pt x="2681" y="607"/>
                  </a:lnTo>
                  <a:lnTo>
                    <a:pt x="2707" y="587"/>
                  </a:lnTo>
                  <a:lnTo>
                    <a:pt x="2763" y="553"/>
                  </a:lnTo>
                  <a:lnTo>
                    <a:pt x="2792" y="537"/>
                  </a:lnTo>
                  <a:lnTo>
                    <a:pt x="2823" y="524"/>
                  </a:lnTo>
                  <a:lnTo>
                    <a:pt x="2855" y="512"/>
                  </a:lnTo>
                  <a:lnTo>
                    <a:pt x="2887" y="500"/>
                  </a:lnTo>
                  <a:lnTo>
                    <a:pt x="2921" y="492"/>
                  </a:lnTo>
                  <a:lnTo>
                    <a:pt x="2954" y="483"/>
                  </a:lnTo>
                  <a:lnTo>
                    <a:pt x="2989" y="477"/>
                  </a:lnTo>
                  <a:lnTo>
                    <a:pt x="3025" y="474"/>
                  </a:lnTo>
                  <a:lnTo>
                    <a:pt x="3098" y="470"/>
                  </a:lnTo>
                  <a:lnTo>
                    <a:pt x="3171" y="472"/>
                  </a:lnTo>
                  <a:lnTo>
                    <a:pt x="3241" y="483"/>
                  </a:lnTo>
                  <a:lnTo>
                    <a:pt x="3273" y="490"/>
                  </a:lnTo>
                  <a:lnTo>
                    <a:pt x="3307" y="500"/>
                  </a:lnTo>
                  <a:lnTo>
                    <a:pt x="3338" y="511"/>
                  </a:lnTo>
                  <a:lnTo>
                    <a:pt x="3369" y="523"/>
                  </a:lnTo>
                  <a:lnTo>
                    <a:pt x="3398" y="536"/>
                  </a:lnTo>
                  <a:lnTo>
                    <a:pt x="3427" y="551"/>
                  </a:lnTo>
                  <a:lnTo>
                    <a:pt x="3455" y="567"/>
                  </a:lnTo>
                  <a:lnTo>
                    <a:pt x="3482" y="585"/>
                  </a:lnTo>
                  <a:lnTo>
                    <a:pt x="3507" y="604"/>
                  </a:lnTo>
                  <a:lnTo>
                    <a:pt x="3531" y="626"/>
                  </a:lnTo>
                  <a:lnTo>
                    <a:pt x="3555" y="647"/>
                  </a:lnTo>
                  <a:lnTo>
                    <a:pt x="3577" y="670"/>
                  </a:lnTo>
                  <a:lnTo>
                    <a:pt x="3599" y="695"/>
                  </a:lnTo>
                  <a:lnTo>
                    <a:pt x="3619" y="720"/>
                  </a:lnTo>
                  <a:lnTo>
                    <a:pt x="3637" y="748"/>
                  </a:lnTo>
                  <a:lnTo>
                    <a:pt x="3655" y="776"/>
                  </a:lnTo>
                  <a:lnTo>
                    <a:pt x="3671" y="804"/>
                  </a:lnTo>
                  <a:lnTo>
                    <a:pt x="3686" y="835"/>
                  </a:lnTo>
                  <a:lnTo>
                    <a:pt x="3713" y="899"/>
                  </a:lnTo>
                  <a:lnTo>
                    <a:pt x="3733" y="967"/>
                  </a:lnTo>
                  <a:lnTo>
                    <a:pt x="3740" y="1002"/>
                  </a:lnTo>
                  <a:lnTo>
                    <a:pt x="3747" y="1038"/>
                  </a:lnTo>
                  <a:lnTo>
                    <a:pt x="3757" y="1113"/>
                  </a:lnTo>
                  <a:lnTo>
                    <a:pt x="3759" y="1153"/>
                  </a:lnTo>
                  <a:lnTo>
                    <a:pt x="3759" y="1193"/>
                  </a:lnTo>
                  <a:lnTo>
                    <a:pt x="3759" y="1274"/>
                  </a:lnTo>
                  <a:lnTo>
                    <a:pt x="3269" y="1274"/>
                  </a:lnTo>
                  <a:lnTo>
                    <a:pt x="2779" y="1274"/>
                  </a:lnTo>
                  <a:lnTo>
                    <a:pt x="2785" y="1304"/>
                  </a:lnTo>
                  <a:lnTo>
                    <a:pt x="2793" y="1333"/>
                  </a:lnTo>
                  <a:lnTo>
                    <a:pt x="2804" y="1362"/>
                  </a:lnTo>
                  <a:lnTo>
                    <a:pt x="2817" y="1388"/>
                  </a:lnTo>
                  <a:lnTo>
                    <a:pt x="2833" y="1414"/>
                  </a:lnTo>
                  <a:lnTo>
                    <a:pt x="2851" y="1438"/>
                  </a:lnTo>
                  <a:lnTo>
                    <a:pt x="2871" y="1461"/>
                  </a:lnTo>
                  <a:lnTo>
                    <a:pt x="2894" y="1483"/>
                  </a:lnTo>
                  <a:lnTo>
                    <a:pt x="2919" y="1502"/>
                  </a:lnTo>
                  <a:lnTo>
                    <a:pt x="2946" y="1519"/>
                  </a:lnTo>
                  <a:lnTo>
                    <a:pt x="2961" y="1526"/>
                  </a:lnTo>
                  <a:lnTo>
                    <a:pt x="2976" y="1533"/>
                  </a:lnTo>
                  <a:lnTo>
                    <a:pt x="3008" y="1546"/>
                  </a:lnTo>
                  <a:lnTo>
                    <a:pt x="3042" y="1556"/>
                  </a:lnTo>
                  <a:lnTo>
                    <a:pt x="3079" y="1563"/>
                  </a:lnTo>
                  <a:lnTo>
                    <a:pt x="3117" y="1568"/>
                  </a:lnTo>
                  <a:lnTo>
                    <a:pt x="3158" y="1569"/>
                  </a:lnTo>
                  <a:lnTo>
                    <a:pt x="3203" y="1566"/>
                  </a:lnTo>
                  <a:lnTo>
                    <a:pt x="3248" y="1560"/>
                  </a:lnTo>
                  <a:lnTo>
                    <a:pt x="3296" y="1550"/>
                  </a:lnTo>
                  <a:lnTo>
                    <a:pt x="3344" y="1535"/>
                  </a:lnTo>
                  <a:lnTo>
                    <a:pt x="3390" y="1517"/>
                  </a:lnTo>
                  <a:lnTo>
                    <a:pt x="3434" y="1496"/>
                  </a:lnTo>
                  <a:lnTo>
                    <a:pt x="3474" y="1469"/>
                  </a:lnTo>
                  <a:lnTo>
                    <a:pt x="3509" y="1441"/>
                  </a:lnTo>
                  <a:lnTo>
                    <a:pt x="3663" y="1671"/>
                  </a:lnTo>
                  <a:lnTo>
                    <a:pt x="3638" y="1692"/>
                  </a:lnTo>
                  <a:lnTo>
                    <a:pt x="3612" y="1713"/>
                  </a:lnTo>
                  <a:lnTo>
                    <a:pt x="3553" y="1750"/>
                  </a:lnTo>
                  <a:lnTo>
                    <a:pt x="3488" y="1781"/>
                  </a:lnTo>
                  <a:lnTo>
                    <a:pt x="3420" y="1806"/>
                  </a:lnTo>
                  <a:lnTo>
                    <a:pt x="3348" y="1827"/>
                  </a:lnTo>
                  <a:lnTo>
                    <a:pt x="3311" y="1835"/>
                  </a:lnTo>
                  <a:lnTo>
                    <a:pt x="3273" y="1841"/>
                  </a:lnTo>
                  <a:lnTo>
                    <a:pt x="3235" y="1847"/>
                  </a:lnTo>
                  <a:lnTo>
                    <a:pt x="3197" y="1850"/>
                  </a:lnTo>
                  <a:lnTo>
                    <a:pt x="3158" y="1852"/>
                  </a:lnTo>
                  <a:lnTo>
                    <a:pt x="3120" y="1853"/>
                  </a:lnTo>
                  <a:lnTo>
                    <a:pt x="3047" y="1849"/>
                  </a:lnTo>
                  <a:lnTo>
                    <a:pt x="3011" y="1846"/>
                  </a:lnTo>
                  <a:lnTo>
                    <a:pt x="2975" y="1841"/>
                  </a:lnTo>
                  <a:lnTo>
                    <a:pt x="2940" y="1834"/>
                  </a:lnTo>
                  <a:lnTo>
                    <a:pt x="2906" y="1825"/>
                  </a:lnTo>
                  <a:lnTo>
                    <a:pt x="2873" y="1816"/>
                  </a:lnTo>
                  <a:lnTo>
                    <a:pt x="2840" y="1804"/>
                  </a:lnTo>
                  <a:lnTo>
                    <a:pt x="2779" y="1777"/>
                  </a:lnTo>
                  <a:lnTo>
                    <a:pt x="2749" y="1762"/>
                  </a:lnTo>
                  <a:lnTo>
                    <a:pt x="2720" y="1745"/>
                  </a:lnTo>
                  <a:lnTo>
                    <a:pt x="2666" y="1708"/>
                  </a:lnTo>
                  <a:lnTo>
                    <a:pt x="2641" y="1688"/>
                  </a:lnTo>
                  <a:lnTo>
                    <a:pt x="2617" y="1665"/>
                  </a:lnTo>
                  <a:lnTo>
                    <a:pt x="2594" y="1642"/>
                  </a:lnTo>
                  <a:lnTo>
                    <a:pt x="2573" y="1617"/>
                  </a:lnTo>
                  <a:lnTo>
                    <a:pt x="2552" y="1592"/>
                  </a:lnTo>
                  <a:lnTo>
                    <a:pt x="2533" y="1565"/>
                  </a:lnTo>
                  <a:lnTo>
                    <a:pt x="2498" y="1508"/>
                  </a:lnTo>
                  <a:lnTo>
                    <a:pt x="2483" y="1478"/>
                  </a:lnTo>
                  <a:lnTo>
                    <a:pt x="2469" y="1447"/>
                  </a:lnTo>
                  <a:lnTo>
                    <a:pt x="2456" y="1414"/>
                  </a:lnTo>
                  <a:lnTo>
                    <a:pt x="2445" y="1381"/>
                  </a:lnTo>
                  <a:lnTo>
                    <a:pt x="2437" y="1346"/>
                  </a:lnTo>
                  <a:lnTo>
                    <a:pt x="2429" y="1311"/>
                  </a:lnTo>
                  <a:lnTo>
                    <a:pt x="2423" y="1275"/>
                  </a:lnTo>
                  <a:lnTo>
                    <a:pt x="2419" y="1237"/>
                  </a:lnTo>
                  <a:lnTo>
                    <a:pt x="2417" y="1199"/>
                  </a:lnTo>
                  <a:lnTo>
                    <a:pt x="2415" y="1160"/>
                  </a:lnTo>
                  <a:close/>
                  <a:moveTo>
                    <a:pt x="1571" y="1821"/>
                  </a:moveTo>
                  <a:lnTo>
                    <a:pt x="1411" y="1195"/>
                  </a:lnTo>
                  <a:lnTo>
                    <a:pt x="1252" y="571"/>
                  </a:lnTo>
                  <a:lnTo>
                    <a:pt x="1093" y="1195"/>
                  </a:lnTo>
                  <a:lnTo>
                    <a:pt x="935" y="1821"/>
                  </a:lnTo>
                  <a:lnTo>
                    <a:pt x="522" y="1821"/>
                  </a:lnTo>
                  <a:lnTo>
                    <a:pt x="260" y="910"/>
                  </a:lnTo>
                  <a:lnTo>
                    <a:pt x="0" y="0"/>
                  </a:lnTo>
                  <a:lnTo>
                    <a:pt x="434" y="0"/>
                  </a:lnTo>
                  <a:lnTo>
                    <a:pt x="594" y="657"/>
                  </a:lnTo>
                  <a:lnTo>
                    <a:pt x="754" y="1315"/>
                  </a:lnTo>
                  <a:lnTo>
                    <a:pt x="928" y="657"/>
                  </a:lnTo>
                  <a:lnTo>
                    <a:pt x="1102" y="0"/>
                  </a:lnTo>
                  <a:lnTo>
                    <a:pt x="1404" y="0"/>
                  </a:lnTo>
                  <a:lnTo>
                    <a:pt x="1576" y="657"/>
                  </a:lnTo>
                  <a:lnTo>
                    <a:pt x="1748" y="1315"/>
                  </a:lnTo>
                  <a:lnTo>
                    <a:pt x="1908" y="657"/>
                  </a:lnTo>
                  <a:lnTo>
                    <a:pt x="2069" y="0"/>
                  </a:lnTo>
                  <a:lnTo>
                    <a:pt x="2503" y="0"/>
                  </a:lnTo>
                  <a:lnTo>
                    <a:pt x="2243" y="910"/>
                  </a:lnTo>
                  <a:lnTo>
                    <a:pt x="1984" y="1821"/>
                  </a:lnTo>
                  <a:lnTo>
                    <a:pt x="1571" y="182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/>
            </a:p>
          </p:txBody>
        </p:sp>
        <p:grpSp>
          <p:nvGrpSpPr>
            <p:cNvPr id="21" name="Group 20"/>
            <p:cNvGrpSpPr/>
            <p:nvPr userDrawn="1"/>
          </p:nvGrpSpPr>
          <p:grpSpPr>
            <a:xfrm>
              <a:off x="2627313" y="558800"/>
              <a:ext cx="646112" cy="644525"/>
              <a:chOff x="2627313" y="558800"/>
              <a:chExt cx="646112" cy="644525"/>
            </a:xfrm>
          </p:grpSpPr>
          <p:sp>
            <p:nvSpPr>
              <p:cNvPr id="22" name="Freeform 7"/>
              <p:cNvSpPr>
                <a:spLocks/>
              </p:cNvSpPr>
              <p:nvPr userDrawn="1"/>
            </p:nvSpPr>
            <p:spPr bwMode="auto">
              <a:xfrm>
                <a:off x="2627313" y="558800"/>
                <a:ext cx="646112" cy="644525"/>
              </a:xfrm>
              <a:custGeom>
                <a:avLst/>
                <a:gdLst>
                  <a:gd name="T0" fmla="*/ 2433 w 2439"/>
                  <a:gd name="T1" fmla="*/ 1343 h 2436"/>
                  <a:gd name="T2" fmla="*/ 2408 w 2439"/>
                  <a:gd name="T3" fmla="*/ 1493 h 2436"/>
                  <a:gd name="T4" fmla="*/ 2365 w 2439"/>
                  <a:gd name="T5" fmla="*/ 1637 h 2436"/>
                  <a:gd name="T6" fmla="*/ 2306 w 2439"/>
                  <a:gd name="T7" fmla="*/ 1772 h 2436"/>
                  <a:gd name="T8" fmla="*/ 2231 w 2439"/>
                  <a:gd name="T9" fmla="*/ 1899 h 2436"/>
                  <a:gd name="T10" fmla="*/ 2142 w 2439"/>
                  <a:gd name="T11" fmla="*/ 2016 h 2436"/>
                  <a:gd name="T12" fmla="*/ 2040 w 2439"/>
                  <a:gd name="T13" fmla="*/ 2120 h 2436"/>
                  <a:gd name="T14" fmla="*/ 1926 w 2439"/>
                  <a:gd name="T15" fmla="*/ 2212 h 2436"/>
                  <a:gd name="T16" fmla="*/ 1801 w 2439"/>
                  <a:gd name="T17" fmla="*/ 2289 h 2436"/>
                  <a:gd name="T18" fmla="*/ 1667 w 2439"/>
                  <a:gd name="T19" fmla="*/ 2352 h 2436"/>
                  <a:gd name="T20" fmla="*/ 1525 w 2439"/>
                  <a:gd name="T21" fmla="*/ 2398 h 2436"/>
                  <a:gd name="T22" fmla="*/ 1375 w 2439"/>
                  <a:gd name="T23" fmla="*/ 2427 h 2436"/>
                  <a:gd name="T24" fmla="*/ 1220 w 2439"/>
                  <a:gd name="T25" fmla="*/ 2436 h 2436"/>
                  <a:gd name="T26" fmla="*/ 1064 w 2439"/>
                  <a:gd name="T27" fmla="*/ 2427 h 2436"/>
                  <a:gd name="T28" fmla="*/ 916 w 2439"/>
                  <a:gd name="T29" fmla="*/ 2398 h 2436"/>
                  <a:gd name="T30" fmla="*/ 773 w 2439"/>
                  <a:gd name="T31" fmla="*/ 2352 h 2436"/>
                  <a:gd name="T32" fmla="*/ 638 w 2439"/>
                  <a:gd name="T33" fmla="*/ 2289 h 2436"/>
                  <a:gd name="T34" fmla="*/ 514 w 2439"/>
                  <a:gd name="T35" fmla="*/ 2212 h 2436"/>
                  <a:gd name="T36" fmla="*/ 400 w 2439"/>
                  <a:gd name="T37" fmla="*/ 2120 h 2436"/>
                  <a:gd name="T38" fmla="*/ 298 w 2439"/>
                  <a:gd name="T39" fmla="*/ 2016 h 2436"/>
                  <a:gd name="T40" fmla="*/ 209 w 2439"/>
                  <a:gd name="T41" fmla="*/ 1899 h 2436"/>
                  <a:gd name="T42" fmla="*/ 133 w 2439"/>
                  <a:gd name="T43" fmla="*/ 1772 h 2436"/>
                  <a:gd name="T44" fmla="*/ 74 w 2439"/>
                  <a:gd name="T45" fmla="*/ 1637 h 2436"/>
                  <a:gd name="T46" fmla="*/ 31 w 2439"/>
                  <a:gd name="T47" fmla="*/ 1493 h 2436"/>
                  <a:gd name="T48" fmla="*/ 6 w 2439"/>
                  <a:gd name="T49" fmla="*/ 1343 h 2436"/>
                  <a:gd name="T50" fmla="*/ 0 w 2439"/>
                  <a:gd name="T51" fmla="*/ 1186 h 2436"/>
                  <a:gd name="T52" fmla="*/ 14 w 2439"/>
                  <a:gd name="T53" fmla="*/ 1033 h 2436"/>
                  <a:gd name="T54" fmla="*/ 47 w 2439"/>
                  <a:gd name="T55" fmla="*/ 884 h 2436"/>
                  <a:gd name="T56" fmla="*/ 96 w 2439"/>
                  <a:gd name="T57" fmla="*/ 744 h 2436"/>
                  <a:gd name="T58" fmla="*/ 162 w 2439"/>
                  <a:gd name="T59" fmla="*/ 612 h 2436"/>
                  <a:gd name="T60" fmla="*/ 242 w 2439"/>
                  <a:gd name="T61" fmla="*/ 489 h 2436"/>
                  <a:gd name="T62" fmla="*/ 337 w 2439"/>
                  <a:gd name="T63" fmla="*/ 377 h 2436"/>
                  <a:gd name="T64" fmla="*/ 444 w 2439"/>
                  <a:gd name="T65" fmla="*/ 278 h 2436"/>
                  <a:gd name="T66" fmla="*/ 563 w 2439"/>
                  <a:gd name="T67" fmla="*/ 192 h 2436"/>
                  <a:gd name="T68" fmla="*/ 691 w 2439"/>
                  <a:gd name="T69" fmla="*/ 120 h 2436"/>
                  <a:gd name="T70" fmla="*/ 829 w 2439"/>
                  <a:gd name="T71" fmla="*/ 65 h 2436"/>
                  <a:gd name="T72" fmla="*/ 974 w 2439"/>
                  <a:gd name="T73" fmla="*/ 25 h 2436"/>
                  <a:gd name="T74" fmla="*/ 1125 w 2439"/>
                  <a:gd name="T75" fmla="*/ 4 h 2436"/>
                  <a:gd name="T76" fmla="*/ 1283 w 2439"/>
                  <a:gd name="T77" fmla="*/ 2 h 2436"/>
                  <a:gd name="T78" fmla="*/ 1436 w 2439"/>
                  <a:gd name="T79" fmla="*/ 19 h 2436"/>
                  <a:gd name="T80" fmla="*/ 1583 w 2439"/>
                  <a:gd name="T81" fmla="*/ 55 h 2436"/>
                  <a:gd name="T82" fmla="*/ 1722 w 2439"/>
                  <a:gd name="T83" fmla="*/ 108 h 2436"/>
                  <a:gd name="T84" fmla="*/ 1853 w 2439"/>
                  <a:gd name="T85" fmla="*/ 176 h 2436"/>
                  <a:gd name="T86" fmla="*/ 1973 w 2439"/>
                  <a:gd name="T87" fmla="*/ 260 h 2436"/>
                  <a:gd name="T88" fmla="*/ 2082 w 2439"/>
                  <a:gd name="T89" fmla="*/ 357 h 2436"/>
                  <a:gd name="T90" fmla="*/ 2179 w 2439"/>
                  <a:gd name="T91" fmla="*/ 466 h 2436"/>
                  <a:gd name="T92" fmla="*/ 2263 w 2439"/>
                  <a:gd name="T93" fmla="*/ 587 h 2436"/>
                  <a:gd name="T94" fmla="*/ 2331 w 2439"/>
                  <a:gd name="T95" fmla="*/ 717 h 2436"/>
                  <a:gd name="T96" fmla="*/ 2384 w 2439"/>
                  <a:gd name="T97" fmla="*/ 856 h 2436"/>
                  <a:gd name="T98" fmla="*/ 2420 w 2439"/>
                  <a:gd name="T99" fmla="*/ 1003 h 2436"/>
                  <a:gd name="T100" fmla="*/ 2438 w 2439"/>
                  <a:gd name="T101" fmla="*/ 1155 h 2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439" h="2436">
                    <a:moveTo>
                      <a:pt x="2439" y="1219"/>
                    </a:moveTo>
                    <a:lnTo>
                      <a:pt x="2439" y="1250"/>
                    </a:lnTo>
                    <a:lnTo>
                      <a:pt x="2438" y="1281"/>
                    </a:lnTo>
                    <a:lnTo>
                      <a:pt x="2436" y="1312"/>
                    </a:lnTo>
                    <a:lnTo>
                      <a:pt x="2433" y="1343"/>
                    </a:lnTo>
                    <a:lnTo>
                      <a:pt x="2430" y="1373"/>
                    </a:lnTo>
                    <a:lnTo>
                      <a:pt x="2425" y="1403"/>
                    </a:lnTo>
                    <a:lnTo>
                      <a:pt x="2420" y="1434"/>
                    </a:lnTo>
                    <a:lnTo>
                      <a:pt x="2414" y="1463"/>
                    </a:lnTo>
                    <a:lnTo>
                      <a:pt x="2408" y="1493"/>
                    </a:lnTo>
                    <a:lnTo>
                      <a:pt x="2401" y="1523"/>
                    </a:lnTo>
                    <a:lnTo>
                      <a:pt x="2393" y="1552"/>
                    </a:lnTo>
                    <a:lnTo>
                      <a:pt x="2384" y="1581"/>
                    </a:lnTo>
                    <a:lnTo>
                      <a:pt x="2376" y="1609"/>
                    </a:lnTo>
                    <a:lnTo>
                      <a:pt x="2365" y="1637"/>
                    </a:lnTo>
                    <a:lnTo>
                      <a:pt x="2355" y="1665"/>
                    </a:lnTo>
                    <a:lnTo>
                      <a:pt x="2343" y="1692"/>
                    </a:lnTo>
                    <a:lnTo>
                      <a:pt x="2331" y="1720"/>
                    </a:lnTo>
                    <a:lnTo>
                      <a:pt x="2319" y="1746"/>
                    </a:lnTo>
                    <a:lnTo>
                      <a:pt x="2306" y="1772"/>
                    </a:lnTo>
                    <a:lnTo>
                      <a:pt x="2292" y="1799"/>
                    </a:lnTo>
                    <a:lnTo>
                      <a:pt x="2277" y="1825"/>
                    </a:lnTo>
                    <a:lnTo>
                      <a:pt x="2263" y="1850"/>
                    </a:lnTo>
                    <a:lnTo>
                      <a:pt x="2247" y="1874"/>
                    </a:lnTo>
                    <a:lnTo>
                      <a:pt x="2231" y="1899"/>
                    </a:lnTo>
                    <a:lnTo>
                      <a:pt x="2215" y="1923"/>
                    </a:lnTo>
                    <a:lnTo>
                      <a:pt x="2197" y="1947"/>
                    </a:lnTo>
                    <a:lnTo>
                      <a:pt x="2179" y="1970"/>
                    </a:lnTo>
                    <a:lnTo>
                      <a:pt x="2161" y="1993"/>
                    </a:lnTo>
                    <a:lnTo>
                      <a:pt x="2142" y="2016"/>
                    </a:lnTo>
                    <a:lnTo>
                      <a:pt x="2123" y="2037"/>
                    </a:lnTo>
                    <a:lnTo>
                      <a:pt x="2102" y="2059"/>
                    </a:lnTo>
                    <a:lnTo>
                      <a:pt x="2082" y="2079"/>
                    </a:lnTo>
                    <a:lnTo>
                      <a:pt x="2061" y="2100"/>
                    </a:lnTo>
                    <a:lnTo>
                      <a:pt x="2040" y="2120"/>
                    </a:lnTo>
                    <a:lnTo>
                      <a:pt x="2018" y="2139"/>
                    </a:lnTo>
                    <a:lnTo>
                      <a:pt x="1995" y="2158"/>
                    </a:lnTo>
                    <a:lnTo>
                      <a:pt x="1973" y="2176"/>
                    </a:lnTo>
                    <a:lnTo>
                      <a:pt x="1950" y="2194"/>
                    </a:lnTo>
                    <a:lnTo>
                      <a:pt x="1926" y="2212"/>
                    </a:lnTo>
                    <a:lnTo>
                      <a:pt x="1902" y="2228"/>
                    </a:lnTo>
                    <a:lnTo>
                      <a:pt x="1877" y="2245"/>
                    </a:lnTo>
                    <a:lnTo>
                      <a:pt x="1853" y="2260"/>
                    </a:lnTo>
                    <a:lnTo>
                      <a:pt x="1827" y="2275"/>
                    </a:lnTo>
                    <a:lnTo>
                      <a:pt x="1801" y="2289"/>
                    </a:lnTo>
                    <a:lnTo>
                      <a:pt x="1775" y="2303"/>
                    </a:lnTo>
                    <a:lnTo>
                      <a:pt x="1748" y="2316"/>
                    </a:lnTo>
                    <a:lnTo>
                      <a:pt x="1722" y="2328"/>
                    </a:lnTo>
                    <a:lnTo>
                      <a:pt x="1694" y="2340"/>
                    </a:lnTo>
                    <a:lnTo>
                      <a:pt x="1667" y="2352"/>
                    </a:lnTo>
                    <a:lnTo>
                      <a:pt x="1639" y="2362"/>
                    </a:lnTo>
                    <a:lnTo>
                      <a:pt x="1611" y="2373"/>
                    </a:lnTo>
                    <a:lnTo>
                      <a:pt x="1583" y="2381"/>
                    </a:lnTo>
                    <a:lnTo>
                      <a:pt x="1554" y="2391"/>
                    </a:lnTo>
                    <a:lnTo>
                      <a:pt x="1525" y="2398"/>
                    </a:lnTo>
                    <a:lnTo>
                      <a:pt x="1495" y="2405"/>
                    </a:lnTo>
                    <a:lnTo>
                      <a:pt x="1465" y="2411"/>
                    </a:lnTo>
                    <a:lnTo>
                      <a:pt x="1436" y="2417"/>
                    </a:lnTo>
                    <a:lnTo>
                      <a:pt x="1405" y="2422"/>
                    </a:lnTo>
                    <a:lnTo>
                      <a:pt x="1375" y="2427"/>
                    </a:lnTo>
                    <a:lnTo>
                      <a:pt x="1345" y="2430"/>
                    </a:lnTo>
                    <a:lnTo>
                      <a:pt x="1314" y="2433"/>
                    </a:lnTo>
                    <a:lnTo>
                      <a:pt x="1283" y="2435"/>
                    </a:lnTo>
                    <a:lnTo>
                      <a:pt x="1251" y="2436"/>
                    </a:lnTo>
                    <a:lnTo>
                      <a:pt x="1220" y="2436"/>
                    </a:lnTo>
                    <a:lnTo>
                      <a:pt x="1188" y="2436"/>
                    </a:lnTo>
                    <a:lnTo>
                      <a:pt x="1157" y="2435"/>
                    </a:lnTo>
                    <a:lnTo>
                      <a:pt x="1125" y="2433"/>
                    </a:lnTo>
                    <a:lnTo>
                      <a:pt x="1096" y="2430"/>
                    </a:lnTo>
                    <a:lnTo>
                      <a:pt x="1064" y="2427"/>
                    </a:lnTo>
                    <a:lnTo>
                      <a:pt x="1034" y="2422"/>
                    </a:lnTo>
                    <a:lnTo>
                      <a:pt x="1004" y="2417"/>
                    </a:lnTo>
                    <a:lnTo>
                      <a:pt x="974" y="2411"/>
                    </a:lnTo>
                    <a:lnTo>
                      <a:pt x="944" y="2405"/>
                    </a:lnTo>
                    <a:lnTo>
                      <a:pt x="916" y="2398"/>
                    </a:lnTo>
                    <a:lnTo>
                      <a:pt x="886" y="2391"/>
                    </a:lnTo>
                    <a:lnTo>
                      <a:pt x="857" y="2381"/>
                    </a:lnTo>
                    <a:lnTo>
                      <a:pt x="829" y="2373"/>
                    </a:lnTo>
                    <a:lnTo>
                      <a:pt x="800" y="2362"/>
                    </a:lnTo>
                    <a:lnTo>
                      <a:pt x="773" y="2352"/>
                    </a:lnTo>
                    <a:lnTo>
                      <a:pt x="745" y="2340"/>
                    </a:lnTo>
                    <a:lnTo>
                      <a:pt x="718" y="2328"/>
                    </a:lnTo>
                    <a:lnTo>
                      <a:pt x="691" y="2316"/>
                    </a:lnTo>
                    <a:lnTo>
                      <a:pt x="665" y="2303"/>
                    </a:lnTo>
                    <a:lnTo>
                      <a:pt x="638" y="2289"/>
                    </a:lnTo>
                    <a:lnTo>
                      <a:pt x="613" y="2275"/>
                    </a:lnTo>
                    <a:lnTo>
                      <a:pt x="588" y="2260"/>
                    </a:lnTo>
                    <a:lnTo>
                      <a:pt x="563" y="2245"/>
                    </a:lnTo>
                    <a:lnTo>
                      <a:pt x="538" y="2228"/>
                    </a:lnTo>
                    <a:lnTo>
                      <a:pt x="514" y="2212"/>
                    </a:lnTo>
                    <a:lnTo>
                      <a:pt x="490" y="2194"/>
                    </a:lnTo>
                    <a:lnTo>
                      <a:pt x="467" y="2176"/>
                    </a:lnTo>
                    <a:lnTo>
                      <a:pt x="444" y="2158"/>
                    </a:lnTo>
                    <a:lnTo>
                      <a:pt x="421" y="2139"/>
                    </a:lnTo>
                    <a:lnTo>
                      <a:pt x="400" y="2120"/>
                    </a:lnTo>
                    <a:lnTo>
                      <a:pt x="378" y="2100"/>
                    </a:lnTo>
                    <a:lnTo>
                      <a:pt x="358" y="2079"/>
                    </a:lnTo>
                    <a:lnTo>
                      <a:pt x="337" y="2059"/>
                    </a:lnTo>
                    <a:lnTo>
                      <a:pt x="317" y="2037"/>
                    </a:lnTo>
                    <a:lnTo>
                      <a:pt x="298" y="2016"/>
                    </a:lnTo>
                    <a:lnTo>
                      <a:pt x="278" y="1993"/>
                    </a:lnTo>
                    <a:lnTo>
                      <a:pt x="260" y="1970"/>
                    </a:lnTo>
                    <a:lnTo>
                      <a:pt x="242" y="1947"/>
                    </a:lnTo>
                    <a:lnTo>
                      <a:pt x="226" y="1923"/>
                    </a:lnTo>
                    <a:lnTo>
                      <a:pt x="209" y="1899"/>
                    </a:lnTo>
                    <a:lnTo>
                      <a:pt x="192" y="1874"/>
                    </a:lnTo>
                    <a:lnTo>
                      <a:pt x="176" y="1850"/>
                    </a:lnTo>
                    <a:lnTo>
                      <a:pt x="162" y="1825"/>
                    </a:lnTo>
                    <a:lnTo>
                      <a:pt x="148" y="1799"/>
                    </a:lnTo>
                    <a:lnTo>
                      <a:pt x="133" y="1772"/>
                    </a:lnTo>
                    <a:lnTo>
                      <a:pt x="120" y="1746"/>
                    </a:lnTo>
                    <a:lnTo>
                      <a:pt x="108" y="1720"/>
                    </a:lnTo>
                    <a:lnTo>
                      <a:pt x="96" y="1692"/>
                    </a:lnTo>
                    <a:lnTo>
                      <a:pt x="85" y="1665"/>
                    </a:lnTo>
                    <a:lnTo>
                      <a:pt x="74" y="1637"/>
                    </a:lnTo>
                    <a:lnTo>
                      <a:pt x="65" y="1609"/>
                    </a:lnTo>
                    <a:lnTo>
                      <a:pt x="55" y="1581"/>
                    </a:lnTo>
                    <a:lnTo>
                      <a:pt x="47" y="1552"/>
                    </a:lnTo>
                    <a:lnTo>
                      <a:pt x="38" y="1523"/>
                    </a:lnTo>
                    <a:lnTo>
                      <a:pt x="31" y="1493"/>
                    </a:lnTo>
                    <a:lnTo>
                      <a:pt x="25" y="1463"/>
                    </a:lnTo>
                    <a:lnTo>
                      <a:pt x="19" y="1434"/>
                    </a:lnTo>
                    <a:lnTo>
                      <a:pt x="14" y="1403"/>
                    </a:lnTo>
                    <a:lnTo>
                      <a:pt x="10" y="1373"/>
                    </a:lnTo>
                    <a:lnTo>
                      <a:pt x="6" y="1343"/>
                    </a:lnTo>
                    <a:lnTo>
                      <a:pt x="4" y="1312"/>
                    </a:lnTo>
                    <a:lnTo>
                      <a:pt x="1" y="1281"/>
                    </a:lnTo>
                    <a:lnTo>
                      <a:pt x="0" y="1250"/>
                    </a:lnTo>
                    <a:lnTo>
                      <a:pt x="0" y="1219"/>
                    </a:lnTo>
                    <a:lnTo>
                      <a:pt x="0" y="1186"/>
                    </a:lnTo>
                    <a:lnTo>
                      <a:pt x="1" y="1155"/>
                    </a:lnTo>
                    <a:lnTo>
                      <a:pt x="4" y="1124"/>
                    </a:lnTo>
                    <a:lnTo>
                      <a:pt x="6" y="1094"/>
                    </a:lnTo>
                    <a:lnTo>
                      <a:pt x="10" y="1063"/>
                    </a:lnTo>
                    <a:lnTo>
                      <a:pt x="14" y="1033"/>
                    </a:lnTo>
                    <a:lnTo>
                      <a:pt x="19" y="1003"/>
                    </a:lnTo>
                    <a:lnTo>
                      <a:pt x="25" y="973"/>
                    </a:lnTo>
                    <a:lnTo>
                      <a:pt x="31" y="943"/>
                    </a:lnTo>
                    <a:lnTo>
                      <a:pt x="38" y="914"/>
                    </a:lnTo>
                    <a:lnTo>
                      <a:pt x="47" y="884"/>
                    </a:lnTo>
                    <a:lnTo>
                      <a:pt x="55" y="856"/>
                    </a:lnTo>
                    <a:lnTo>
                      <a:pt x="65" y="828"/>
                    </a:lnTo>
                    <a:lnTo>
                      <a:pt x="74" y="799"/>
                    </a:lnTo>
                    <a:lnTo>
                      <a:pt x="85" y="772"/>
                    </a:lnTo>
                    <a:lnTo>
                      <a:pt x="96" y="744"/>
                    </a:lnTo>
                    <a:lnTo>
                      <a:pt x="108" y="717"/>
                    </a:lnTo>
                    <a:lnTo>
                      <a:pt x="120" y="690"/>
                    </a:lnTo>
                    <a:lnTo>
                      <a:pt x="133" y="664"/>
                    </a:lnTo>
                    <a:lnTo>
                      <a:pt x="148" y="638"/>
                    </a:lnTo>
                    <a:lnTo>
                      <a:pt x="162" y="612"/>
                    </a:lnTo>
                    <a:lnTo>
                      <a:pt x="176" y="587"/>
                    </a:lnTo>
                    <a:lnTo>
                      <a:pt x="192" y="562"/>
                    </a:lnTo>
                    <a:lnTo>
                      <a:pt x="209" y="537"/>
                    </a:lnTo>
                    <a:lnTo>
                      <a:pt x="226" y="513"/>
                    </a:lnTo>
                    <a:lnTo>
                      <a:pt x="242" y="489"/>
                    </a:lnTo>
                    <a:lnTo>
                      <a:pt x="260" y="466"/>
                    </a:lnTo>
                    <a:lnTo>
                      <a:pt x="278" y="443"/>
                    </a:lnTo>
                    <a:lnTo>
                      <a:pt x="298" y="421"/>
                    </a:lnTo>
                    <a:lnTo>
                      <a:pt x="317" y="399"/>
                    </a:lnTo>
                    <a:lnTo>
                      <a:pt x="337" y="377"/>
                    </a:lnTo>
                    <a:lnTo>
                      <a:pt x="358" y="357"/>
                    </a:lnTo>
                    <a:lnTo>
                      <a:pt x="378" y="337"/>
                    </a:lnTo>
                    <a:lnTo>
                      <a:pt x="400" y="316"/>
                    </a:lnTo>
                    <a:lnTo>
                      <a:pt x="421" y="297"/>
                    </a:lnTo>
                    <a:lnTo>
                      <a:pt x="444" y="278"/>
                    </a:lnTo>
                    <a:lnTo>
                      <a:pt x="467" y="260"/>
                    </a:lnTo>
                    <a:lnTo>
                      <a:pt x="490" y="242"/>
                    </a:lnTo>
                    <a:lnTo>
                      <a:pt x="514" y="225"/>
                    </a:lnTo>
                    <a:lnTo>
                      <a:pt x="538" y="209"/>
                    </a:lnTo>
                    <a:lnTo>
                      <a:pt x="563" y="192"/>
                    </a:lnTo>
                    <a:lnTo>
                      <a:pt x="588" y="176"/>
                    </a:lnTo>
                    <a:lnTo>
                      <a:pt x="613" y="162"/>
                    </a:lnTo>
                    <a:lnTo>
                      <a:pt x="638" y="147"/>
                    </a:lnTo>
                    <a:lnTo>
                      <a:pt x="665" y="133"/>
                    </a:lnTo>
                    <a:lnTo>
                      <a:pt x="691" y="120"/>
                    </a:lnTo>
                    <a:lnTo>
                      <a:pt x="718" y="108"/>
                    </a:lnTo>
                    <a:lnTo>
                      <a:pt x="745" y="96"/>
                    </a:lnTo>
                    <a:lnTo>
                      <a:pt x="773" y="85"/>
                    </a:lnTo>
                    <a:lnTo>
                      <a:pt x="800" y="74"/>
                    </a:lnTo>
                    <a:lnTo>
                      <a:pt x="829" y="65"/>
                    </a:lnTo>
                    <a:lnTo>
                      <a:pt x="857" y="55"/>
                    </a:lnTo>
                    <a:lnTo>
                      <a:pt x="886" y="47"/>
                    </a:lnTo>
                    <a:lnTo>
                      <a:pt x="916" y="38"/>
                    </a:lnTo>
                    <a:lnTo>
                      <a:pt x="944" y="31"/>
                    </a:lnTo>
                    <a:lnTo>
                      <a:pt x="974" y="25"/>
                    </a:lnTo>
                    <a:lnTo>
                      <a:pt x="1004" y="19"/>
                    </a:lnTo>
                    <a:lnTo>
                      <a:pt x="1034" y="14"/>
                    </a:lnTo>
                    <a:lnTo>
                      <a:pt x="1064" y="10"/>
                    </a:lnTo>
                    <a:lnTo>
                      <a:pt x="1096" y="6"/>
                    </a:lnTo>
                    <a:lnTo>
                      <a:pt x="1125" y="4"/>
                    </a:lnTo>
                    <a:lnTo>
                      <a:pt x="1157" y="2"/>
                    </a:lnTo>
                    <a:lnTo>
                      <a:pt x="1188" y="1"/>
                    </a:lnTo>
                    <a:lnTo>
                      <a:pt x="1220" y="0"/>
                    </a:lnTo>
                    <a:lnTo>
                      <a:pt x="1251" y="1"/>
                    </a:lnTo>
                    <a:lnTo>
                      <a:pt x="1283" y="2"/>
                    </a:lnTo>
                    <a:lnTo>
                      <a:pt x="1314" y="4"/>
                    </a:lnTo>
                    <a:lnTo>
                      <a:pt x="1345" y="6"/>
                    </a:lnTo>
                    <a:lnTo>
                      <a:pt x="1375" y="10"/>
                    </a:lnTo>
                    <a:lnTo>
                      <a:pt x="1405" y="14"/>
                    </a:lnTo>
                    <a:lnTo>
                      <a:pt x="1436" y="19"/>
                    </a:lnTo>
                    <a:lnTo>
                      <a:pt x="1465" y="25"/>
                    </a:lnTo>
                    <a:lnTo>
                      <a:pt x="1495" y="31"/>
                    </a:lnTo>
                    <a:lnTo>
                      <a:pt x="1525" y="38"/>
                    </a:lnTo>
                    <a:lnTo>
                      <a:pt x="1554" y="47"/>
                    </a:lnTo>
                    <a:lnTo>
                      <a:pt x="1583" y="55"/>
                    </a:lnTo>
                    <a:lnTo>
                      <a:pt x="1611" y="65"/>
                    </a:lnTo>
                    <a:lnTo>
                      <a:pt x="1639" y="74"/>
                    </a:lnTo>
                    <a:lnTo>
                      <a:pt x="1667" y="85"/>
                    </a:lnTo>
                    <a:lnTo>
                      <a:pt x="1694" y="96"/>
                    </a:lnTo>
                    <a:lnTo>
                      <a:pt x="1722" y="108"/>
                    </a:lnTo>
                    <a:lnTo>
                      <a:pt x="1748" y="120"/>
                    </a:lnTo>
                    <a:lnTo>
                      <a:pt x="1775" y="133"/>
                    </a:lnTo>
                    <a:lnTo>
                      <a:pt x="1801" y="147"/>
                    </a:lnTo>
                    <a:lnTo>
                      <a:pt x="1827" y="162"/>
                    </a:lnTo>
                    <a:lnTo>
                      <a:pt x="1853" y="176"/>
                    </a:lnTo>
                    <a:lnTo>
                      <a:pt x="1877" y="192"/>
                    </a:lnTo>
                    <a:lnTo>
                      <a:pt x="1902" y="209"/>
                    </a:lnTo>
                    <a:lnTo>
                      <a:pt x="1926" y="225"/>
                    </a:lnTo>
                    <a:lnTo>
                      <a:pt x="1950" y="242"/>
                    </a:lnTo>
                    <a:lnTo>
                      <a:pt x="1973" y="260"/>
                    </a:lnTo>
                    <a:lnTo>
                      <a:pt x="1995" y="278"/>
                    </a:lnTo>
                    <a:lnTo>
                      <a:pt x="2018" y="297"/>
                    </a:lnTo>
                    <a:lnTo>
                      <a:pt x="2040" y="316"/>
                    </a:lnTo>
                    <a:lnTo>
                      <a:pt x="2061" y="337"/>
                    </a:lnTo>
                    <a:lnTo>
                      <a:pt x="2082" y="357"/>
                    </a:lnTo>
                    <a:lnTo>
                      <a:pt x="2102" y="377"/>
                    </a:lnTo>
                    <a:lnTo>
                      <a:pt x="2123" y="399"/>
                    </a:lnTo>
                    <a:lnTo>
                      <a:pt x="2142" y="421"/>
                    </a:lnTo>
                    <a:lnTo>
                      <a:pt x="2161" y="443"/>
                    </a:lnTo>
                    <a:lnTo>
                      <a:pt x="2179" y="466"/>
                    </a:lnTo>
                    <a:lnTo>
                      <a:pt x="2197" y="489"/>
                    </a:lnTo>
                    <a:lnTo>
                      <a:pt x="2215" y="513"/>
                    </a:lnTo>
                    <a:lnTo>
                      <a:pt x="2231" y="537"/>
                    </a:lnTo>
                    <a:lnTo>
                      <a:pt x="2247" y="562"/>
                    </a:lnTo>
                    <a:lnTo>
                      <a:pt x="2263" y="587"/>
                    </a:lnTo>
                    <a:lnTo>
                      <a:pt x="2277" y="612"/>
                    </a:lnTo>
                    <a:lnTo>
                      <a:pt x="2292" y="638"/>
                    </a:lnTo>
                    <a:lnTo>
                      <a:pt x="2306" y="664"/>
                    </a:lnTo>
                    <a:lnTo>
                      <a:pt x="2319" y="690"/>
                    </a:lnTo>
                    <a:lnTo>
                      <a:pt x="2331" y="717"/>
                    </a:lnTo>
                    <a:lnTo>
                      <a:pt x="2343" y="744"/>
                    </a:lnTo>
                    <a:lnTo>
                      <a:pt x="2355" y="772"/>
                    </a:lnTo>
                    <a:lnTo>
                      <a:pt x="2365" y="799"/>
                    </a:lnTo>
                    <a:lnTo>
                      <a:pt x="2376" y="828"/>
                    </a:lnTo>
                    <a:lnTo>
                      <a:pt x="2384" y="856"/>
                    </a:lnTo>
                    <a:lnTo>
                      <a:pt x="2393" y="884"/>
                    </a:lnTo>
                    <a:lnTo>
                      <a:pt x="2401" y="914"/>
                    </a:lnTo>
                    <a:lnTo>
                      <a:pt x="2408" y="943"/>
                    </a:lnTo>
                    <a:lnTo>
                      <a:pt x="2414" y="973"/>
                    </a:lnTo>
                    <a:lnTo>
                      <a:pt x="2420" y="1003"/>
                    </a:lnTo>
                    <a:lnTo>
                      <a:pt x="2425" y="1033"/>
                    </a:lnTo>
                    <a:lnTo>
                      <a:pt x="2430" y="1063"/>
                    </a:lnTo>
                    <a:lnTo>
                      <a:pt x="2433" y="1094"/>
                    </a:lnTo>
                    <a:lnTo>
                      <a:pt x="2436" y="1124"/>
                    </a:lnTo>
                    <a:lnTo>
                      <a:pt x="2438" y="1155"/>
                    </a:lnTo>
                    <a:lnTo>
                      <a:pt x="2439" y="1186"/>
                    </a:lnTo>
                    <a:lnTo>
                      <a:pt x="2439" y="121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i-FI" sz="2400"/>
              </a:p>
            </p:txBody>
          </p:sp>
          <p:sp>
            <p:nvSpPr>
              <p:cNvPr id="23" name="Freeform 8"/>
              <p:cNvSpPr>
                <a:spLocks noEditPoints="1"/>
              </p:cNvSpPr>
              <p:nvPr userDrawn="1"/>
            </p:nvSpPr>
            <p:spPr bwMode="auto">
              <a:xfrm>
                <a:off x="2665413" y="731838"/>
                <a:ext cx="569912" cy="298450"/>
              </a:xfrm>
              <a:custGeom>
                <a:avLst/>
                <a:gdLst>
                  <a:gd name="T0" fmla="*/ 802 w 2151"/>
                  <a:gd name="T1" fmla="*/ 262 h 1123"/>
                  <a:gd name="T2" fmla="*/ 457 w 2151"/>
                  <a:gd name="T3" fmla="*/ 435 h 1123"/>
                  <a:gd name="T4" fmla="*/ 751 w 2151"/>
                  <a:gd name="T5" fmla="*/ 406 h 1123"/>
                  <a:gd name="T6" fmla="*/ 926 w 2151"/>
                  <a:gd name="T7" fmla="*/ 469 h 1123"/>
                  <a:gd name="T8" fmla="*/ 987 w 2151"/>
                  <a:gd name="T9" fmla="*/ 446 h 1123"/>
                  <a:gd name="T10" fmla="*/ 1029 w 2151"/>
                  <a:gd name="T11" fmla="*/ 382 h 1123"/>
                  <a:gd name="T12" fmla="*/ 302 w 2151"/>
                  <a:gd name="T13" fmla="*/ 532 h 1123"/>
                  <a:gd name="T14" fmla="*/ 166 w 2151"/>
                  <a:gd name="T15" fmla="*/ 641 h 1123"/>
                  <a:gd name="T16" fmla="*/ 73 w 2151"/>
                  <a:gd name="T17" fmla="*/ 743 h 1123"/>
                  <a:gd name="T18" fmla="*/ 20 w 2151"/>
                  <a:gd name="T19" fmla="*/ 837 h 1123"/>
                  <a:gd name="T20" fmla="*/ 0 w 2151"/>
                  <a:gd name="T21" fmla="*/ 934 h 1123"/>
                  <a:gd name="T22" fmla="*/ 20 w 2151"/>
                  <a:gd name="T23" fmla="*/ 1016 h 1123"/>
                  <a:gd name="T24" fmla="*/ 67 w 2151"/>
                  <a:gd name="T25" fmla="*/ 1063 h 1123"/>
                  <a:gd name="T26" fmla="*/ 191 w 2151"/>
                  <a:gd name="T27" fmla="*/ 1109 h 1123"/>
                  <a:gd name="T28" fmla="*/ 352 w 2151"/>
                  <a:gd name="T29" fmla="*/ 1123 h 1123"/>
                  <a:gd name="T30" fmla="*/ 599 w 2151"/>
                  <a:gd name="T31" fmla="*/ 1096 h 1123"/>
                  <a:gd name="T32" fmla="*/ 924 w 2151"/>
                  <a:gd name="T33" fmla="*/ 1014 h 1123"/>
                  <a:gd name="T34" fmla="*/ 1007 w 2151"/>
                  <a:gd name="T35" fmla="*/ 626 h 1123"/>
                  <a:gd name="T36" fmla="*/ 970 w 2151"/>
                  <a:gd name="T37" fmla="*/ 575 h 1123"/>
                  <a:gd name="T38" fmla="*/ 908 w 2151"/>
                  <a:gd name="T39" fmla="*/ 553 h 1123"/>
                  <a:gd name="T40" fmla="*/ 763 w 2151"/>
                  <a:gd name="T41" fmla="*/ 638 h 1123"/>
                  <a:gd name="T42" fmla="*/ 822 w 2151"/>
                  <a:gd name="T43" fmla="*/ 731 h 1123"/>
                  <a:gd name="T44" fmla="*/ 905 w 2151"/>
                  <a:gd name="T45" fmla="*/ 797 h 1123"/>
                  <a:gd name="T46" fmla="*/ 752 w 2151"/>
                  <a:gd name="T47" fmla="*/ 840 h 1123"/>
                  <a:gd name="T48" fmla="*/ 544 w 2151"/>
                  <a:gd name="T49" fmla="*/ 846 h 1123"/>
                  <a:gd name="T50" fmla="*/ 408 w 2151"/>
                  <a:gd name="T51" fmla="*/ 824 h 1123"/>
                  <a:gd name="T52" fmla="*/ 341 w 2151"/>
                  <a:gd name="T53" fmla="*/ 788 h 1123"/>
                  <a:gd name="T54" fmla="*/ 317 w 2151"/>
                  <a:gd name="T55" fmla="*/ 758 h 1123"/>
                  <a:gd name="T56" fmla="*/ 312 w 2151"/>
                  <a:gd name="T57" fmla="*/ 715 h 1123"/>
                  <a:gd name="T58" fmla="*/ 335 w 2151"/>
                  <a:gd name="T59" fmla="*/ 664 h 1123"/>
                  <a:gd name="T60" fmla="*/ 434 w 2151"/>
                  <a:gd name="T61" fmla="*/ 569 h 1123"/>
                  <a:gd name="T62" fmla="*/ 1190 w 2151"/>
                  <a:gd name="T63" fmla="*/ 915 h 1123"/>
                  <a:gd name="T64" fmla="*/ 1557 w 2151"/>
                  <a:gd name="T65" fmla="*/ 739 h 1123"/>
                  <a:gd name="T66" fmla="*/ 1818 w 2151"/>
                  <a:gd name="T67" fmla="*/ 576 h 1123"/>
                  <a:gd name="T68" fmla="*/ 1493 w 2151"/>
                  <a:gd name="T69" fmla="*/ 635 h 1123"/>
                  <a:gd name="T70" fmla="*/ 1375 w 2151"/>
                  <a:gd name="T71" fmla="*/ 662 h 1123"/>
                  <a:gd name="T72" fmla="*/ 1220 w 2151"/>
                  <a:gd name="T73" fmla="*/ 564 h 1123"/>
                  <a:gd name="T74" fmla="*/ 1151 w 2151"/>
                  <a:gd name="T75" fmla="*/ 591 h 1123"/>
                  <a:gd name="T76" fmla="*/ 1111 w 2151"/>
                  <a:gd name="T77" fmla="*/ 650 h 1123"/>
                  <a:gd name="T78" fmla="*/ 2145 w 2151"/>
                  <a:gd name="T79" fmla="*/ 128 h 1123"/>
                  <a:gd name="T80" fmla="*/ 2112 w 2151"/>
                  <a:gd name="T81" fmla="*/ 74 h 1123"/>
                  <a:gd name="T82" fmla="*/ 2039 w 2151"/>
                  <a:gd name="T83" fmla="*/ 31 h 1123"/>
                  <a:gd name="T84" fmla="*/ 1902 w 2151"/>
                  <a:gd name="T85" fmla="*/ 3 h 1123"/>
                  <a:gd name="T86" fmla="*/ 1681 w 2151"/>
                  <a:gd name="T87" fmla="*/ 8 h 1123"/>
                  <a:gd name="T88" fmla="*/ 1411 w 2151"/>
                  <a:gd name="T89" fmla="*/ 55 h 1123"/>
                  <a:gd name="T90" fmla="*/ 1104 w 2151"/>
                  <a:gd name="T91" fmla="*/ 144 h 1123"/>
                  <a:gd name="T92" fmla="*/ 1131 w 2151"/>
                  <a:gd name="T93" fmla="*/ 418 h 1123"/>
                  <a:gd name="T94" fmla="*/ 1183 w 2151"/>
                  <a:gd name="T95" fmla="*/ 463 h 1123"/>
                  <a:gd name="T96" fmla="*/ 1409 w 2151"/>
                  <a:gd name="T97" fmla="*/ 444 h 1123"/>
                  <a:gd name="T98" fmla="*/ 1364 w 2151"/>
                  <a:gd name="T99" fmla="*/ 328 h 1123"/>
                  <a:gd name="T100" fmla="*/ 1457 w 2151"/>
                  <a:gd name="T101" fmla="*/ 253 h 1123"/>
                  <a:gd name="T102" fmla="*/ 1616 w 2151"/>
                  <a:gd name="T103" fmla="*/ 259 h 1123"/>
                  <a:gd name="T104" fmla="*/ 1730 w 2151"/>
                  <a:gd name="T105" fmla="*/ 290 h 1123"/>
                  <a:gd name="T106" fmla="*/ 1784 w 2151"/>
                  <a:gd name="T107" fmla="*/ 336 h 1123"/>
                  <a:gd name="T108" fmla="*/ 1790 w 2151"/>
                  <a:gd name="T109" fmla="*/ 394 h 1123"/>
                  <a:gd name="T110" fmla="*/ 1755 w 2151"/>
                  <a:gd name="T111" fmla="*/ 454 h 1123"/>
                  <a:gd name="T112" fmla="*/ 1934 w 2151"/>
                  <a:gd name="T113" fmla="*/ 485 h 1123"/>
                  <a:gd name="T114" fmla="*/ 2083 w 2151"/>
                  <a:gd name="T115" fmla="*/ 332 h 1123"/>
                  <a:gd name="T116" fmla="*/ 2148 w 2151"/>
                  <a:gd name="T117" fmla="*/ 202 h 1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151" h="1123">
                    <a:moveTo>
                      <a:pt x="1059" y="159"/>
                    </a:moveTo>
                    <a:lnTo>
                      <a:pt x="1031" y="170"/>
                    </a:lnTo>
                    <a:lnTo>
                      <a:pt x="1002" y="181"/>
                    </a:lnTo>
                    <a:lnTo>
                      <a:pt x="934" y="207"/>
                    </a:lnTo>
                    <a:lnTo>
                      <a:pt x="900" y="220"/>
                    </a:lnTo>
                    <a:lnTo>
                      <a:pt x="866" y="233"/>
                    </a:lnTo>
                    <a:lnTo>
                      <a:pt x="802" y="262"/>
                    </a:lnTo>
                    <a:lnTo>
                      <a:pt x="769" y="277"/>
                    </a:lnTo>
                    <a:lnTo>
                      <a:pt x="737" y="291"/>
                    </a:lnTo>
                    <a:lnTo>
                      <a:pt x="708" y="304"/>
                    </a:lnTo>
                    <a:lnTo>
                      <a:pt x="622" y="347"/>
                    </a:lnTo>
                    <a:lnTo>
                      <a:pt x="578" y="369"/>
                    </a:lnTo>
                    <a:lnTo>
                      <a:pt x="538" y="390"/>
                    </a:lnTo>
                    <a:lnTo>
                      <a:pt x="457" y="435"/>
                    </a:lnTo>
                    <a:lnTo>
                      <a:pt x="419" y="456"/>
                    </a:lnTo>
                    <a:lnTo>
                      <a:pt x="382" y="480"/>
                    </a:lnTo>
                    <a:lnTo>
                      <a:pt x="589" y="477"/>
                    </a:lnTo>
                    <a:lnTo>
                      <a:pt x="628" y="457"/>
                    </a:lnTo>
                    <a:lnTo>
                      <a:pt x="667" y="440"/>
                    </a:lnTo>
                    <a:lnTo>
                      <a:pt x="708" y="423"/>
                    </a:lnTo>
                    <a:lnTo>
                      <a:pt x="751" y="406"/>
                    </a:lnTo>
                    <a:lnTo>
                      <a:pt x="749" y="414"/>
                    </a:lnTo>
                    <a:lnTo>
                      <a:pt x="746" y="423"/>
                    </a:lnTo>
                    <a:lnTo>
                      <a:pt x="743" y="440"/>
                    </a:lnTo>
                    <a:lnTo>
                      <a:pt x="739" y="456"/>
                    </a:lnTo>
                    <a:lnTo>
                      <a:pt x="737" y="473"/>
                    </a:lnTo>
                    <a:lnTo>
                      <a:pt x="914" y="471"/>
                    </a:lnTo>
                    <a:lnTo>
                      <a:pt x="926" y="469"/>
                    </a:lnTo>
                    <a:lnTo>
                      <a:pt x="938" y="467"/>
                    </a:lnTo>
                    <a:lnTo>
                      <a:pt x="949" y="465"/>
                    </a:lnTo>
                    <a:lnTo>
                      <a:pt x="960" y="461"/>
                    </a:lnTo>
                    <a:lnTo>
                      <a:pt x="970" y="456"/>
                    </a:lnTo>
                    <a:lnTo>
                      <a:pt x="974" y="454"/>
                    </a:lnTo>
                    <a:lnTo>
                      <a:pt x="979" y="451"/>
                    </a:lnTo>
                    <a:lnTo>
                      <a:pt x="987" y="446"/>
                    </a:lnTo>
                    <a:lnTo>
                      <a:pt x="996" y="438"/>
                    </a:lnTo>
                    <a:lnTo>
                      <a:pt x="1003" y="431"/>
                    </a:lnTo>
                    <a:lnTo>
                      <a:pt x="1010" y="423"/>
                    </a:lnTo>
                    <a:lnTo>
                      <a:pt x="1016" y="413"/>
                    </a:lnTo>
                    <a:lnTo>
                      <a:pt x="1021" y="404"/>
                    </a:lnTo>
                    <a:lnTo>
                      <a:pt x="1026" y="394"/>
                    </a:lnTo>
                    <a:lnTo>
                      <a:pt x="1029" y="382"/>
                    </a:lnTo>
                    <a:lnTo>
                      <a:pt x="1031" y="377"/>
                    </a:lnTo>
                    <a:lnTo>
                      <a:pt x="1033" y="371"/>
                    </a:lnTo>
                    <a:lnTo>
                      <a:pt x="1033" y="365"/>
                    </a:lnTo>
                    <a:lnTo>
                      <a:pt x="1034" y="359"/>
                    </a:lnTo>
                    <a:lnTo>
                      <a:pt x="1059" y="159"/>
                    </a:lnTo>
                    <a:close/>
                    <a:moveTo>
                      <a:pt x="326" y="516"/>
                    </a:moveTo>
                    <a:lnTo>
                      <a:pt x="302" y="532"/>
                    </a:lnTo>
                    <a:lnTo>
                      <a:pt x="280" y="547"/>
                    </a:lnTo>
                    <a:lnTo>
                      <a:pt x="258" y="563"/>
                    </a:lnTo>
                    <a:lnTo>
                      <a:pt x="238" y="580"/>
                    </a:lnTo>
                    <a:lnTo>
                      <a:pt x="218" y="595"/>
                    </a:lnTo>
                    <a:lnTo>
                      <a:pt x="199" y="610"/>
                    </a:lnTo>
                    <a:lnTo>
                      <a:pt x="181" y="625"/>
                    </a:lnTo>
                    <a:lnTo>
                      <a:pt x="166" y="641"/>
                    </a:lnTo>
                    <a:lnTo>
                      <a:pt x="149" y="655"/>
                    </a:lnTo>
                    <a:lnTo>
                      <a:pt x="134" y="671"/>
                    </a:lnTo>
                    <a:lnTo>
                      <a:pt x="120" y="685"/>
                    </a:lnTo>
                    <a:lnTo>
                      <a:pt x="107" y="700"/>
                    </a:lnTo>
                    <a:lnTo>
                      <a:pt x="95" y="714"/>
                    </a:lnTo>
                    <a:lnTo>
                      <a:pt x="84" y="728"/>
                    </a:lnTo>
                    <a:lnTo>
                      <a:pt x="73" y="743"/>
                    </a:lnTo>
                    <a:lnTo>
                      <a:pt x="64" y="757"/>
                    </a:lnTo>
                    <a:lnTo>
                      <a:pt x="54" y="770"/>
                    </a:lnTo>
                    <a:lnTo>
                      <a:pt x="46" y="785"/>
                    </a:lnTo>
                    <a:lnTo>
                      <a:pt x="38" y="798"/>
                    </a:lnTo>
                    <a:lnTo>
                      <a:pt x="31" y="811"/>
                    </a:lnTo>
                    <a:lnTo>
                      <a:pt x="25" y="824"/>
                    </a:lnTo>
                    <a:lnTo>
                      <a:pt x="20" y="837"/>
                    </a:lnTo>
                    <a:lnTo>
                      <a:pt x="16" y="851"/>
                    </a:lnTo>
                    <a:lnTo>
                      <a:pt x="12" y="863"/>
                    </a:lnTo>
                    <a:lnTo>
                      <a:pt x="8" y="875"/>
                    </a:lnTo>
                    <a:lnTo>
                      <a:pt x="5" y="888"/>
                    </a:lnTo>
                    <a:lnTo>
                      <a:pt x="1" y="912"/>
                    </a:lnTo>
                    <a:lnTo>
                      <a:pt x="1" y="922"/>
                    </a:lnTo>
                    <a:lnTo>
                      <a:pt x="0" y="934"/>
                    </a:lnTo>
                    <a:lnTo>
                      <a:pt x="1" y="957"/>
                    </a:lnTo>
                    <a:lnTo>
                      <a:pt x="2" y="966"/>
                    </a:lnTo>
                    <a:lnTo>
                      <a:pt x="4" y="975"/>
                    </a:lnTo>
                    <a:lnTo>
                      <a:pt x="6" y="984"/>
                    </a:lnTo>
                    <a:lnTo>
                      <a:pt x="8" y="992"/>
                    </a:lnTo>
                    <a:lnTo>
                      <a:pt x="16" y="1008"/>
                    </a:lnTo>
                    <a:lnTo>
                      <a:pt x="20" y="1016"/>
                    </a:lnTo>
                    <a:lnTo>
                      <a:pt x="25" y="1023"/>
                    </a:lnTo>
                    <a:lnTo>
                      <a:pt x="31" y="1030"/>
                    </a:lnTo>
                    <a:lnTo>
                      <a:pt x="37" y="1037"/>
                    </a:lnTo>
                    <a:lnTo>
                      <a:pt x="44" y="1043"/>
                    </a:lnTo>
                    <a:lnTo>
                      <a:pt x="52" y="1051"/>
                    </a:lnTo>
                    <a:lnTo>
                      <a:pt x="59" y="1057"/>
                    </a:lnTo>
                    <a:lnTo>
                      <a:pt x="67" y="1063"/>
                    </a:lnTo>
                    <a:lnTo>
                      <a:pt x="85" y="1073"/>
                    </a:lnTo>
                    <a:lnTo>
                      <a:pt x="95" y="1078"/>
                    </a:lnTo>
                    <a:lnTo>
                      <a:pt x="106" y="1083"/>
                    </a:lnTo>
                    <a:lnTo>
                      <a:pt x="127" y="1093"/>
                    </a:lnTo>
                    <a:lnTo>
                      <a:pt x="151" y="1100"/>
                    </a:lnTo>
                    <a:lnTo>
                      <a:pt x="178" y="1107"/>
                    </a:lnTo>
                    <a:lnTo>
                      <a:pt x="191" y="1109"/>
                    </a:lnTo>
                    <a:lnTo>
                      <a:pt x="205" y="1112"/>
                    </a:lnTo>
                    <a:lnTo>
                      <a:pt x="234" y="1117"/>
                    </a:lnTo>
                    <a:lnTo>
                      <a:pt x="265" y="1120"/>
                    </a:lnTo>
                    <a:lnTo>
                      <a:pt x="299" y="1121"/>
                    </a:lnTo>
                    <a:lnTo>
                      <a:pt x="316" y="1123"/>
                    </a:lnTo>
                    <a:lnTo>
                      <a:pt x="334" y="1123"/>
                    </a:lnTo>
                    <a:lnTo>
                      <a:pt x="352" y="1123"/>
                    </a:lnTo>
                    <a:lnTo>
                      <a:pt x="371" y="1123"/>
                    </a:lnTo>
                    <a:lnTo>
                      <a:pt x="408" y="1120"/>
                    </a:lnTo>
                    <a:lnTo>
                      <a:pt x="448" y="1118"/>
                    </a:lnTo>
                    <a:lnTo>
                      <a:pt x="490" y="1113"/>
                    </a:lnTo>
                    <a:lnTo>
                      <a:pt x="532" y="1107"/>
                    </a:lnTo>
                    <a:lnTo>
                      <a:pt x="576" y="1100"/>
                    </a:lnTo>
                    <a:lnTo>
                      <a:pt x="599" y="1096"/>
                    </a:lnTo>
                    <a:lnTo>
                      <a:pt x="622" y="1093"/>
                    </a:lnTo>
                    <a:lnTo>
                      <a:pt x="670" y="1082"/>
                    </a:lnTo>
                    <a:lnTo>
                      <a:pt x="718" y="1071"/>
                    </a:lnTo>
                    <a:lnTo>
                      <a:pt x="768" y="1059"/>
                    </a:lnTo>
                    <a:lnTo>
                      <a:pt x="818" y="1045"/>
                    </a:lnTo>
                    <a:lnTo>
                      <a:pt x="871" y="1030"/>
                    </a:lnTo>
                    <a:lnTo>
                      <a:pt x="924" y="1014"/>
                    </a:lnTo>
                    <a:lnTo>
                      <a:pt x="979" y="994"/>
                    </a:lnTo>
                    <a:lnTo>
                      <a:pt x="1035" y="975"/>
                    </a:lnTo>
                    <a:lnTo>
                      <a:pt x="1017" y="672"/>
                    </a:lnTo>
                    <a:lnTo>
                      <a:pt x="1016" y="660"/>
                    </a:lnTo>
                    <a:lnTo>
                      <a:pt x="1014" y="648"/>
                    </a:lnTo>
                    <a:lnTo>
                      <a:pt x="1010" y="637"/>
                    </a:lnTo>
                    <a:lnTo>
                      <a:pt x="1007" y="626"/>
                    </a:lnTo>
                    <a:lnTo>
                      <a:pt x="1002" y="617"/>
                    </a:lnTo>
                    <a:lnTo>
                      <a:pt x="997" y="607"/>
                    </a:lnTo>
                    <a:lnTo>
                      <a:pt x="991" y="598"/>
                    </a:lnTo>
                    <a:lnTo>
                      <a:pt x="984" y="589"/>
                    </a:lnTo>
                    <a:lnTo>
                      <a:pt x="977" y="582"/>
                    </a:lnTo>
                    <a:lnTo>
                      <a:pt x="973" y="579"/>
                    </a:lnTo>
                    <a:lnTo>
                      <a:pt x="970" y="575"/>
                    </a:lnTo>
                    <a:lnTo>
                      <a:pt x="960" y="569"/>
                    </a:lnTo>
                    <a:lnTo>
                      <a:pt x="952" y="564"/>
                    </a:lnTo>
                    <a:lnTo>
                      <a:pt x="941" y="559"/>
                    </a:lnTo>
                    <a:lnTo>
                      <a:pt x="931" y="557"/>
                    </a:lnTo>
                    <a:lnTo>
                      <a:pt x="925" y="556"/>
                    </a:lnTo>
                    <a:lnTo>
                      <a:pt x="919" y="555"/>
                    </a:lnTo>
                    <a:lnTo>
                      <a:pt x="908" y="553"/>
                    </a:lnTo>
                    <a:lnTo>
                      <a:pt x="738" y="543"/>
                    </a:lnTo>
                    <a:lnTo>
                      <a:pt x="740" y="558"/>
                    </a:lnTo>
                    <a:lnTo>
                      <a:pt x="743" y="573"/>
                    </a:lnTo>
                    <a:lnTo>
                      <a:pt x="746" y="588"/>
                    </a:lnTo>
                    <a:lnTo>
                      <a:pt x="751" y="604"/>
                    </a:lnTo>
                    <a:lnTo>
                      <a:pt x="757" y="622"/>
                    </a:lnTo>
                    <a:lnTo>
                      <a:pt x="763" y="638"/>
                    </a:lnTo>
                    <a:lnTo>
                      <a:pt x="772" y="655"/>
                    </a:lnTo>
                    <a:lnTo>
                      <a:pt x="780" y="672"/>
                    </a:lnTo>
                    <a:lnTo>
                      <a:pt x="790" y="688"/>
                    </a:lnTo>
                    <a:lnTo>
                      <a:pt x="799" y="702"/>
                    </a:lnTo>
                    <a:lnTo>
                      <a:pt x="810" y="716"/>
                    </a:lnTo>
                    <a:lnTo>
                      <a:pt x="816" y="724"/>
                    </a:lnTo>
                    <a:lnTo>
                      <a:pt x="822" y="731"/>
                    </a:lnTo>
                    <a:lnTo>
                      <a:pt x="834" y="743"/>
                    </a:lnTo>
                    <a:lnTo>
                      <a:pt x="847" y="756"/>
                    </a:lnTo>
                    <a:lnTo>
                      <a:pt x="860" y="767"/>
                    </a:lnTo>
                    <a:lnTo>
                      <a:pt x="875" y="777"/>
                    </a:lnTo>
                    <a:lnTo>
                      <a:pt x="882" y="783"/>
                    </a:lnTo>
                    <a:lnTo>
                      <a:pt x="889" y="788"/>
                    </a:lnTo>
                    <a:lnTo>
                      <a:pt x="905" y="797"/>
                    </a:lnTo>
                    <a:lnTo>
                      <a:pt x="920" y="805"/>
                    </a:lnTo>
                    <a:lnTo>
                      <a:pt x="936" y="813"/>
                    </a:lnTo>
                    <a:lnTo>
                      <a:pt x="904" y="819"/>
                    </a:lnTo>
                    <a:lnTo>
                      <a:pt x="872" y="824"/>
                    </a:lnTo>
                    <a:lnTo>
                      <a:pt x="811" y="834"/>
                    </a:lnTo>
                    <a:lnTo>
                      <a:pt x="781" y="837"/>
                    </a:lnTo>
                    <a:lnTo>
                      <a:pt x="752" y="840"/>
                    </a:lnTo>
                    <a:lnTo>
                      <a:pt x="724" y="843"/>
                    </a:lnTo>
                    <a:lnTo>
                      <a:pt x="696" y="845"/>
                    </a:lnTo>
                    <a:lnTo>
                      <a:pt x="642" y="847"/>
                    </a:lnTo>
                    <a:lnTo>
                      <a:pt x="616" y="848"/>
                    </a:lnTo>
                    <a:lnTo>
                      <a:pt x="592" y="848"/>
                    </a:lnTo>
                    <a:lnTo>
                      <a:pt x="568" y="847"/>
                    </a:lnTo>
                    <a:lnTo>
                      <a:pt x="544" y="846"/>
                    </a:lnTo>
                    <a:lnTo>
                      <a:pt x="522" y="845"/>
                    </a:lnTo>
                    <a:lnTo>
                      <a:pt x="500" y="842"/>
                    </a:lnTo>
                    <a:lnTo>
                      <a:pt x="480" y="840"/>
                    </a:lnTo>
                    <a:lnTo>
                      <a:pt x="461" y="836"/>
                    </a:lnTo>
                    <a:lnTo>
                      <a:pt x="442" y="833"/>
                    </a:lnTo>
                    <a:lnTo>
                      <a:pt x="425" y="829"/>
                    </a:lnTo>
                    <a:lnTo>
                      <a:pt x="408" y="824"/>
                    </a:lnTo>
                    <a:lnTo>
                      <a:pt x="401" y="822"/>
                    </a:lnTo>
                    <a:lnTo>
                      <a:pt x="394" y="818"/>
                    </a:lnTo>
                    <a:lnTo>
                      <a:pt x="379" y="813"/>
                    </a:lnTo>
                    <a:lnTo>
                      <a:pt x="367" y="806"/>
                    </a:lnTo>
                    <a:lnTo>
                      <a:pt x="355" y="800"/>
                    </a:lnTo>
                    <a:lnTo>
                      <a:pt x="344" y="793"/>
                    </a:lnTo>
                    <a:lnTo>
                      <a:pt x="341" y="788"/>
                    </a:lnTo>
                    <a:lnTo>
                      <a:pt x="336" y="785"/>
                    </a:lnTo>
                    <a:lnTo>
                      <a:pt x="332" y="781"/>
                    </a:lnTo>
                    <a:lnTo>
                      <a:pt x="329" y="776"/>
                    </a:lnTo>
                    <a:lnTo>
                      <a:pt x="325" y="773"/>
                    </a:lnTo>
                    <a:lnTo>
                      <a:pt x="322" y="768"/>
                    </a:lnTo>
                    <a:lnTo>
                      <a:pt x="319" y="763"/>
                    </a:lnTo>
                    <a:lnTo>
                      <a:pt x="317" y="758"/>
                    </a:lnTo>
                    <a:lnTo>
                      <a:pt x="316" y="753"/>
                    </a:lnTo>
                    <a:lnTo>
                      <a:pt x="313" y="749"/>
                    </a:lnTo>
                    <a:lnTo>
                      <a:pt x="312" y="738"/>
                    </a:lnTo>
                    <a:lnTo>
                      <a:pt x="311" y="733"/>
                    </a:lnTo>
                    <a:lnTo>
                      <a:pt x="311" y="727"/>
                    </a:lnTo>
                    <a:lnTo>
                      <a:pt x="312" y="721"/>
                    </a:lnTo>
                    <a:lnTo>
                      <a:pt x="312" y="715"/>
                    </a:lnTo>
                    <a:lnTo>
                      <a:pt x="314" y="708"/>
                    </a:lnTo>
                    <a:lnTo>
                      <a:pt x="316" y="702"/>
                    </a:lnTo>
                    <a:lnTo>
                      <a:pt x="318" y="696"/>
                    </a:lnTo>
                    <a:lnTo>
                      <a:pt x="320" y="690"/>
                    </a:lnTo>
                    <a:lnTo>
                      <a:pt x="323" y="683"/>
                    </a:lnTo>
                    <a:lnTo>
                      <a:pt x="326" y="677"/>
                    </a:lnTo>
                    <a:lnTo>
                      <a:pt x="335" y="664"/>
                    </a:lnTo>
                    <a:lnTo>
                      <a:pt x="344" y="650"/>
                    </a:lnTo>
                    <a:lnTo>
                      <a:pt x="356" y="637"/>
                    </a:lnTo>
                    <a:lnTo>
                      <a:pt x="368" y="624"/>
                    </a:lnTo>
                    <a:lnTo>
                      <a:pt x="383" y="610"/>
                    </a:lnTo>
                    <a:lnTo>
                      <a:pt x="398" y="596"/>
                    </a:lnTo>
                    <a:lnTo>
                      <a:pt x="415" y="582"/>
                    </a:lnTo>
                    <a:lnTo>
                      <a:pt x="434" y="569"/>
                    </a:lnTo>
                    <a:lnTo>
                      <a:pt x="454" y="555"/>
                    </a:lnTo>
                    <a:lnTo>
                      <a:pt x="475" y="540"/>
                    </a:lnTo>
                    <a:lnTo>
                      <a:pt x="497" y="527"/>
                    </a:lnTo>
                    <a:lnTo>
                      <a:pt x="326" y="516"/>
                    </a:lnTo>
                    <a:close/>
                    <a:moveTo>
                      <a:pt x="1076" y="960"/>
                    </a:moveTo>
                    <a:lnTo>
                      <a:pt x="1134" y="938"/>
                    </a:lnTo>
                    <a:lnTo>
                      <a:pt x="1190" y="915"/>
                    </a:lnTo>
                    <a:lnTo>
                      <a:pt x="1247" y="891"/>
                    </a:lnTo>
                    <a:lnTo>
                      <a:pt x="1301" y="867"/>
                    </a:lnTo>
                    <a:lnTo>
                      <a:pt x="1355" y="842"/>
                    </a:lnTo>
                    <a:lnTo>
                      <a:pt x="1407" y="817"/>
                    </a:lnTo>
                    <a:lnTo>
                      <a:pt x="1458" y="792"/>
                    </a:lnTo>
                    <a:lnTo>
                      <a:pt x="1508" y="765"/>
                    </a:lnTo>
                    <a:lnTo>
                      <a:pt x="1557" y="739"/>
                    </a:lnTo>
                    <a:lnTo>
                      <a:pt x="1604" y="713"/>
                    </a:lnTo>
                    <a:lnTo>
                      <a:pt x="1650" y="685"/>
                    </a:lnTo>
                    <a:lnTo>
                      <a:pt x="1694" y="659"/>
                    </a:lnTo>
                    <a:lnTo>
                      <a:pt x="1737" y="631"/>
                    </a:lnTo>
                    <a:lnTo>
                      <a:pt x="1758" y="617"/>
                    </a:lnTo>
                    <a:lnTo>
                      <a:pt x="1778" y="604"/>
                    </a:lnTo>
                    <a:lnTo>
                      <a:pt x="1818" y="576"/>
                    </a:lnTo>
                    <a:lnTo>
                      <a:pt x="1855" y="549"/>
                    </a:lnTo>
                    <a:lnTo>
                      <a:pt x="1638" y="555"/>
                    </a:lnTo>
                    <a:lnTo>
                      <a:pt x="1609" y="573"/>
                    </a:lnTo>
                    <a:lnTo>
                      <a:pt x="1578" y="591"/>
                    </a:lnTo>
                    <a:lnTo>
                      <a:pt x="1545" y="608"/>
                    </a:lnTo>
                    <a:lnTo>
                      <a:pt x="1511" y="625"/>
                    </a:lnTo>
                    <a:lnTo>
                      <a:pt x="1493" y="635"/>
                    </a:lnTo>
                    <a:lnTo>
                      <a:pt x="1475" y="643"/>
                    </a:lnTo>
                    <a:lnTo>
                      <a:pt x="1436" y="660"/>
                    </a:lnTo>
                    <a:lnTo>
                      <a:pt x="1397" y="677"/>
                    </a:lnTo>
                    <a:lnTo>
                      <a:pt x="1376" y="685"/>
                    </a:lnTo>
                    <a:lnTo>
                      <a:pt x="1356" y="694"/>
                    </a:lnTo>
                    <a:lnTo>
                      <a:pt x="1365" y="678"/>
                    </a:lnTo>
                    <a:lnTo>
                      <a:pt x="1375" y="662"/>
                    </a:lnTo>
                    <a:lnTo>
                      <a:pt x="1382" y="646"/>
                    </a:lnTo>
                    <a:lnTo>
                      <a:pt x="1389" y="630"/>
                    </a:lnTo>
                    <a:lnTo>
                      <a:pt x="1395" y="612"/>
                    </a:lnTo>
                    <a:lnTo>
                      <a:pt x="1401" y="595"/>
                    </a:lnTo>
                    <a:lnTo>
                      <a:pt x="1406" y="577"/>
                    </a:lnTo>
                    <a:lnTo>
                      <a:pt x="1409" y="559"/>
                    </a:lnTo>
                    <a:lnTo>
                      <a:pt x="1220" y="564"/>
                    </a:lnTo>
                    <a:lnTo>
                      <a:pt x="1209" y="565"/>
                    </a:lnTo>
                    <a:lnTo>
                      <a:pt x="1199" y="568"/>
                    </a:lnTo>
                    <a:lnTo>
                      <a:pt x="1188" y="570"/>
                    </a:lnTo>
                    <a:lnTo>
                      <a:pt x="1177" y="575"/>
                    </a:lnTo>
                    <a:lnTo>
                      <a:pt x="1167" y="579"/>
                    </a:lnTo>
                    <a:lnTo>
                      <a:pt x="1159" y="585"/>
                    </a:lnTo>
                    <a:lnTo>
                      <a:pt x="1151" y="591"/>
                    </a:lnTo>
                    <a:lnTo>
                      <a:pt x="1142" y="598"/>
                    </a:lnTo>
                    <a:lnTo>
                      <a:pt x="1135" y="605"/>
                    </a:lnTo>
                    <a:lnTo>
                      <a:pt x="1129" y="613"/>
                    </a:lnTo>
                    <a:lnTo>
                      <a:pt x="1123" y="622"/>
                    </a:lnTo>
                    <a:lnTo>
                      <a:pt x="1118" y="631"/>
                    </a:lnTo>
                    <a:lnTo>
                      <a:pt x="1113" y="641"/>
                    </a:lnTo>
                    <a:lnTo>
                      <a:pt x="1111" y="650"/>
                    </a:lnTo>
                    <a:lnTo>
                      <a:pt x="1109" y="662"/>
                    </a:lnTo>
                    <a:lnTo>
                      <a:pt x="1106" y="673"/>
                    </a:lnTo>
                    <a:lnTo>
                      <a:pt x="1076" y="960"/>
                    </a:lnTo>
                    <a:close/>
                    <a:moveTo>
                      <a:pt x="2151" y="155"/>
                    </a:moveTo>
                    <a:lnTo>
                      <a:pt x="2150" y="146"/>
                    </a:lnTo>
                    <a:lnTo>
                      <a:pt x="2148" y="136"/>
                    </a:lnTo>
                    <a:lnTo>
                      <a:pt x="2145" y="128"/>
                    </a:lnTo>
                    <a:lnTo>
                      <a:pt x="2143" y="120"/>
                    </a:lnTo>
                    <a:lnTo>
                      <a:pt x="2139" y="111"/>
                    </a:lnTo>
                    <a:lnTo>
                      <a:pt x="2135" y="103"/>
                    </a:lnTo>
                    <a:lnTo>
                      <a:pt x="2130" y="96"/>
                    </a:lnTo>
                    <a:lnTo>
                      <a:pt x="2124" y="88"/>
                    </a:lnTo>
                    <a:lnTo>
                      <a:pt x="2118" y="81"/>
                    </a:lnTo>
                    <a:lnTo>
                      <a:pt x="2112" y="74"/>
                    </a:lnTo>
                    <a:lnTo>
                      <a:pt x="2105" y="68"/>
                    </a:lnTo>
                    <a:lnTo>
                      <a:pt x="2096" y="62"/>
                    </a:lnTo>
                    <a:lnTo>
                      <a:pt x="2079" y="50"/>
                    </a:lnTo>
                    <a:lnTo>
                      <a:pt x="2070" y="45"/>
                    </a:lnTo>
                    <a:lnTo>
                      <a:pt x="2060" y="40"/>
                    </a:lnTo>
                    <a:lnTo>
                      <a:pt x="2049" y="36"/>
                    </a:lnTo>
                    <a:lnTo>
                      <a:pt x="2039" y="31"/>
                    </a:lnTo>
                    <a:lnTo>
                      <a:pt x="2015" y="22"/>
                    </a:lnTo>
                    <a:lnTo>
                      <a:pt x="2003" y="19"/>
                    </a:lnTo>
                    <a:lnTo>
                      <a:pt x="1989" y="16"/>
                    </a:lnTo>
                    <a:lnTo>
                      <a:pt x="1962" y="10"/>
                    </a:lnTo>
                    <a:lnTo>
                      <a:pt x="1947" y="8"/>
                    </a:lnTo>
                    <a:lnTo>
                      <a:pt x="1933" y="6"/>
                    </a:lnTo>
                    <a:lnTo>
                      <a:pt x="1902" y="3"/>
                    </a:lnTo>
                    <a:lnTo>
                      <a:pt x="1869" y="1"/>
                    </a:lnTo>
                    <a:lnTo>
                      <a:pt x="1851" y="1"/>
                    </a:lnTo>
                    <a:lnTo>
                      <a:pt x="1835" y="0"/>
                    </a:lnTo>
                    <a:lnTo>
                      <a:pt x="1799" y="1"/>
                    </a:lnTo>
                    <a:lnTo>
                      <a:pt x="1760" y="2"/>
                    </a:lnTo>
                    <a:lnTo>
                      <a:pt x="1722" y="5"/>
                    </a:lnTo>
                    <a:lnTo>
                      <a:pt x="1681" y="8"/>
                    </a:lnTo>
                    <a:lnTo>
                      <a:pt x="1661" y="10"/>
                    </a:lnTo>
                    <a:lnTo>
                      <a:pt x="1639" y="13"/>
                    </a:lnTo>
                    <a:lnTo>
                      <a:pt x="1596" y="19"/>
                    </a:lnTo>
                    <a:lnTo>
                      <a:pt x="1551" y="26"/>
                    </a:lnTo>
                    <a:lnTo>
                      <a:pt x="1506" y="34"/>
                    </a:lnTo>
                    <a:lnTo>
                      <a:pt x="1458" y="44"/>
                    </a:lnTo>
                    <a:lnTo>
                      <a:pt x="1411" y="55"/>
                    </a:lnTo>
                    <a:lnTo>
                      <a:pt x="1362" y="67"/>
                    </a:lnTo>
                    <a:lnTo>
                      <a:pt x="1337" y="74"/>
                    </a:lnTo>
                    <a:lnTo>
                      <a:pt x="1311" y="80"/>
                    </a:lnTo>
                    <a:lnTo>
                      <a:pt x="1261" y="94"/>
                    </a:lnTo>
                    <a:lnTo>
                      <a:pt x="1209" y="110"/>
                    </a:lnTo>
                    <a:lnTo>
                      <a:pt x="1157" y="127"/>
                    </a:lnTo>
                    <a:lnTo>
                      <a:pt x="1104" y="144"/>
                    </a:lnTo>
                    <a:lnTo>
                      <a:pt x="1117" y="366"/>
                    </a:lnTo>
                    <a:lnTo>
                      <a:pt x="1118" y="377"/>
                    </a:lnTo>
                    <a:lnTo>
                      <a:pt x="1121" y="389"/>
                    </a:lnTo>
                    <a:lnTo>
                      <a:pt x="1123" y="399"/>
                    </a:lnTo>
                    <a:lnTo>
                      <a:pt x="1127" y="410"/>
                    </a:lnTo>
                    <a:lnTo>
                      <a:pt x="1129" y="413"/>
                    </a:lnTo>
                    <a:lnTo>
                      <a:pt x="1131" y="418"/>
                    </a:lnTo>
                    <a:lnTo>
                      <a:pt x="1136" y="426"/>
                    </a:lnTo>
                    <a:lnTo>
                      <a:pt x="1142" y="435"/>
                    </a:lnTo>
                    <a:lnTo>
                      <a:pt x="1149" y="442"/>
                    </a:lnTo>
                    <a:lnTo>
                      <a:pt x="1157" y="448"/>
                    </a:lnTo>
                    <a:lnTo>
                      <a:pt x="1164" y="454"/>
                    </a:lnTo>
                    <a:lnTo>
                      <a:pt x="1173" y="459"/>
                    </a:lnTo>
                    <a:lnTo>
                      <a:pt x="1183" y="463"/>
                    </a:lnTo>
                    <a:lnTo>
                      <a:pt x="1193" y="467"/>
                    </a:lnTo>
                    <a:lnTo>
                      <a:pt x="1203" y="469"/>
                    </a:lnTo>
                    <a:lnTo>
                      <a:pt x="1215" y="472"/>
                    </a:lnTo>
                    <a:lnTo>
                      <a:pt x="1227" y="473"/>
                    </a:lnTo>
                    <a:lnTo>
                      <a:pt x="1413" y="484"/>
                    </a:lnTo>
                    <a:lnTo>
                      <a:pt x="1411" y="463"/>
                    </a:lnTo>
                    <a:lnTo>
                      <a:pt x="1409" y="444"/>
                    </a:lnTo>
                    <a:lnTo>
                      <a:pt x="1404" y="425"/>
                    </a:lnTo>
                    <a:lnTo>
                      <a:pt x="1399" y="406"/>
                    </a:lnTo>
                    <a:lnTo>
                      <a:pt x="1392" y="386"/>
                    </a:lnTo>
                    <a:lnTo>
                      <a:pt x="1383" y="365"/>
                    </a:lnTo>
                    <a:lnTo>
                      <a:pt x="1374" y="346"/>
                    </a:lnTo>
                    <a:lnTo>
                      <a:pt x="1369" y="338"/>
                    </a:lnTo>
                    <a:lnTo>
                      <a:pt x="1364" y="328"/>
                    </a:lnTo>
                    <a:lnTo>
                      <a:pt x="1352" y="311"/>
                    </a:lnTo>
                    <a:lnTo>
                      <a:pt x="1340" y="295"/>
                    </a:lnTo>
                    <a:lnTo>
                      <a:pt x="1327" y="279"/>
                    </a:lnTo>
                    <a:lnTo>
                      <a:pt x="1313" y="263"/>
                    </a:lnTo>
                    <a:lnTo>
                      <a:pt x="1363" y="259"/>
                    </a:lnTo>
                    <a:lnTo>
                      <a:pt x="1411" y="255"/>
                    </a:lnTo>
                    <a:lnTo>
                      <a:pt x="1457" y="253"/>
                    </a:lnTo>
                    <a:lnTo>
                      <a:pt x="1479" y="251"/>
                    </a:lnTo>
                    <a:lnTo>
                      <a:pt x="1500" y="251"/>
                    </a:lnTo>
                    <a:lnTo>
                      <a:pt x="1521" y="251"/>
                    </a:lnTo>
                    <a:lnTo>
                      <a:pt x="1542" y="253"/>
                    </a:lnTo>
                    <a:lnTo>
                      <a:pt x="1561" y="254"/>
                    </a:lnTo>
                    <a:lnTo>
                      <a:pt x="1580" y="255"/>
                    </a:lnTo>
                    <a:lnTo>
                      <a:pt x="1616" y="259"/>
                    </a:lnTo>
                    <a:lnTo>
                      <a:pt x="1634" y="261"/>
                    </a:lnTo>
                    <a:lnTo>
                      <a:pt x="1650" y="265"/>
                    </a:lnTo>
                    <a:lnTo>
                      <a:pt x="1680" y="272"/>
                    </a:lnTo>
                    <a:lnTo>
                      <a:pt x="1694" y="275"/>
                    </a:lnTo>
                    <a:lnTo>
                      <a:pt x="1707" y="280"/>
                    </a:lnTo>
                    <a:lnTo>
                      <a:pt x="1719" y="285"/>
                    </a:lnTo>
                    <a:lnTo>
                      <a:pt x="1730" y="290"/>
                    </a:lnTo>
                    <a:lnTo>
                      <a:pt x="1741" y="296"/>
                    </a:lnTo>
                    <a:lnTo>
                      <a:pt x="1751" y="300"/>
                    </a:lnTo>
                    <a:lnTo>
                      <a:pt x="1759" y="308"/>
                    </a:lnTo>
                    <a:lnTo>
                      <a:pt x="1767" y="314"/>
                    </a:lnTo>
                    <a:lnTo>
                      <a:pt x="1773" y="321"/>
                    </a:lnTo>
                    <a:lnTo>
                      <a:pt x="1779" y="328"/>
                    </a:lnTo>
                    <a:lnTo>
                      <a:pt x="1784" y="336"/>
                    </a:lnTo>
                    <a:lnTo>
                      <a:pt x="1788" y="344"/>
                    </a:lnTo>
                    <a:lnTo>
                      <a:pt x="1791" y="352"/>
                    </a:lnTo>
                    <a:lnTo>
                      <a:pt x="1793" y="362"/>
                    </a:lnTo>
                    <a:lnTo>
                      <a:pt x="1793" y="369"/>
                    </a:lnTo>
                    <a:lnTo>
                      <a:pt x="1793" y="377"/>
                    </a:lnTo>
                    <a:lnTo>
                      <a:pt x="1791" y="386"/>
                    </a:lnTo>
                    <a:lnTo>
                      <a:pt x="1790" y="394"/>
                    </a:lnTo>
                    <a:lnTo>
                      <a:pt x="1787" y="402"/>
                    </a:lnTo>
                    <a:lnTo>
                      <a:pt x="1784" y="411"/>
                    </a:lnTo>
                    <a:lnTo>
                      <a:pt x="1779" y="419"/>
                    </a:lnTo>
                    <a:lnTo>
                      <a:pt x="1775" y="428"/>
                    </a:lnTo>
                    <a:lnTo>
                      <a:pt x="1769" y="436"/>
                    </a:lnTo>
                    <a:lnTo>
                      <a:pt x="1763" y="446"/>
                    </a:lnTo>
                    <a:lnTo>
                      <a:pt x="1755" y="454"/>
                    </a:lnTo>
                    <a:lnTo>
                      <a:pt x="1748" y="463"/>
                    </a:lnTo>
                    <a:lnTo>
                      <a:pt x="1730" y="481"/>
                    </a:lnTo>
                    <a:lnTo>
                      <a:pt x="1721" y="490"/>
                    </a:lnTo>
                    <a:lnTo>
                      <a:pt x="1711" y="499"/>
                    </a:lnTo>
                    <a:lnTo>
                      <a:pt x="1904" y="510"/>
                    </a:lnTo>
                    <a:lnTo>
                      <a:pt x="1920" y="497"/>
                    </a:lnTo>
                    <a:lnTo>
                      <a:pt x="1934" y="485"/>
                    </a:lnTo>
                    <a:lnTo>
                      <a:pt x="1962" y="461"/>
                    </a:lnTo>
                    <a:lnTo>
                      <a:pt x="1988" y="437"/>
                    </a:lnTo>
                    <a:lnTo>
                      <a:pt x="2012" y="413"/>
                    </a:lnTo>
                    <a:lnTo>
                      <a:pt x="2035" y="389"/>
                    </a:lnTo>
                    <a:lnTo>
                      <a:pt x="2055" y="365"/>
                    </a:lnTo>
                    <a:lnTo>
                      <a:pt x="2075" y="342"/>
                    </a:lnTo>
                    <a:lnTo>
                      <a:pt x="2083" y="332"/>
                    </a:lnTo>
                    <a:lnTo>
                      <a:pt x="2091" y="320"/>
                    </a:lnTo>
                    <a:lnTo>
                      <a:pt x="2106" y="298"/>
                    </a:lnTo>
                    <a:lnTo>
                      <a:pt x="2119" y="275"/>
                    </a:lnTo>
                    <a:lnTo>
                      <a:pt x="2130" y="254"/>
                    </a:lnTo>
                    <a:lnTo>
                      <a:pt x="2138" y="233"/>
                    </a:lnTo>
                    <a:lnTo>
                      <a:pt x="2145" y="213"/>
                    </a:lnTo>
                    <a:lnTo>
                      <a:pt x="2148" y="202"/>
                    </a:lnTo>
                    <a:lnTo>
                      <a:pt x="2149" y="193"/>
                    </a:lnTo>
                    <a:lnTo>
                      <a:pt x="2150" y="183"/>
                    </a:lnTo>
                    <a:lnTo>
                      <a:pt x="2151" y="173"/>
                    </a:lnTo>
                    <a:lnTo>
                      <a:pt x="2151" y="164"/>
                    </a:lnTo>
                    <a:lnTo>
                      <a:pt x="2151" y="15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i-FI"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5412895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 Feb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Kemppi Oy / Kari Kemppi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4FA55B9-229E-4B3A-A209-0F574EA7BFE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8" name="Group 17"/>
          <p:cNvGrpSpPr>
            <a:grpSpLocks noChangeAspect="1"/>
          </p:cNvGrpSpPr>
          <p:nvPr userDrawn="1"/>
        </p:nvGrpSpPr>
        <p:grpSpPr>
          <a:xfrm>
            <a:off x="4142698" y="2756926"/>
            <a:ext cx="3906605" cy="768085"/>
            <a:chOff x="2627313" y="558800"/>
            <a:chExt cx="3560762" cy="700088"/>
          </a:xfrm>
        </p:grpSpPr>
        <p:sp>
          <p:nvSpPr>
            <p:cNvPr id="19" name="Freeform 6"/>
            <p:cNvSpPr>
              <a:spLocks noEditPoints="1"/>
            </p:cNvSpPr>
            <p:nvPr userDrawn="1"/>
          </p:nvSpPr>
          <p:spPr bwMode="auto">
            <a:xfrm>
              <a:off x="3484563" y="636588"/>
              <a:ext cx="2703512" cy="622300"/>
            </a:xfrm>
            <a:custGeom>
              <a:avLst/>
              <a:gdLst>
                <a:gd name="T0" fmla="*/ 9317 w 10216"/>
                <a:gd name="T1" fmla="*/ 845 h 2355"/>
                <a:gd name="T2" fmla="*/ 9879 w 10216"/>
                <a:gd name="T3" fmla="*/ 1010 h 2355"/>
                <a:gd name="T4" fmla="*/ 9756 w 10216"/>
                <a:gd name="T5" fmla="*/ 809 h 2355"/>
                <a:gd name="T6" fmla="*/ 8872 w 10216"/>
                <a:gd name="T7" fmla="*/ 1124 h 2355"/>
                <a:gd name="T8" fmla="*/ 9001 w 10216"/>
                <a:gd name="T9" fmla="*/ 747 h 2355"/>
                <a:gd name="T10" fmla="*/ 9279 w 10216"/>
                <a:gd name="T11" fmla="*/ 524 h 2355"/>
                <a:gd name="T12" fmla="*/ 9696 w 10216"/>
                <a:gd name="T13" fmla="*/ 483 h 2355"/>
                <a:gd name="T14" fmla="*/ 9963 w 10216"/>
                <a:gd name="T15" fmla="*/ 604 h 2355"/>
                <a:gd name="T16" fmla="*/ 10142 w 10216"/>
                <a:gd name="T17" fmla="*/ 835 h 2355"/>
                <a:gd name="T18" fmla="*/ 9725 w 10216"/>
                <a:gd name="T19" fmla="*/ 1274 h 2355"/>
                <a:gd name="T20" fmla="*/ 9350 w 10216"/>
                <a:gd name="T21" fmla="*/ 1483 h 2355"/>
                <a:gd name="T22" fmla="*/ 9615 w 10216"/>
                <a:gd name="T23" fmla="*/ 1569 h 2355"/>
                <a:gd name="T24" fmla="*/ 10120 w 10216"/>
                <a:gd name="T25" fmla="*/ 1671 h 2355"/>
                <a:gd name="T26" fmla="*/ 9692 w 10216"/>
                <a:gd name="T27" fmla="*/ 1847 h 2355"/>
                <a:gd name="T28" fmla="*/ 9329 w 10216"/>
                <a:gd name="T29" fmla="*/ 1816 h 2355"/>
                <a:gd name="T30" fmla="*/ 9028 w 10216"/>
                <a:gd name="T31" fmla="*/ 1617 h 2355"/>
                <a:gd name="T32" fmla="*/ 8885 w 10216"/>
                <a:gd name="T33" fmla="*/ 1311 h 2355"/>
                <a:gd name="T34" fmla="*/ 7737 w 10216"/>
                <a:gd name="T35" fmla="*/ 2047 h 2355"/>
                <a:gd name="T36" fmla="*/ 7970 w 10216"/>
                <a:gd name="T37" fmla="*/ 1836 h 2355"/>
                <a:gd name="T38" fmla="*/ 8229 w 10216"/>
                <a:gd name="T39" fmla="*/ 2081 h 2355"/>
                <a:gd name="T40" fmla="*/ 8047 w 10216"/>
                <a:gd name="T41" fmla="*/ 2287 h 2355"/>
                <a:gd name="T42" fmla="*/ 7712 w 10216"/>
                <a:gd name="T43" fmla="*/ 2354 h 2355"/>
                <a:gd name="T44" fmla="*/ 6751 w 10216"/>
                <a:gd name="T45" fmla="*/ 0 h 2355"/>
                <a:gd name="T46" fmla="*/ 7396 w 10216"/>
                <a:gd name="T47" fmla="*/ 1479 h 2355"/>
                <a:gd name="T48" fmla="*/ 5383 w 10216"/>
                <a:gd name="T49" fmla="*/ 843 h 2355"/>
                <a:gd name="T50" fmla="*/ 5138 w 10216"/>
                <a:gd name="T51" fmla="*/ 779 h 2355"/>
                <a:gd name="T52" fmla="*/ 4892 w 10216"/>
                <a:gd name="T53" fmla="*/ 940 h 2355"/>
                <a:gd name="T54" fmla="*/ 4845 w 10216"/>
                <a:gd name="T55" fmla="*/ 1242 h 2355"/>
                <a:gd name="T56" fmla="*/ 5008 w 10216"/>
                <a:gd name="T57" fmla="*/ 1502 h 2355"/>
                <a:gd name="T58" fmla="*/ 5325 w 10216"/>
                <a:gd name="T59" fmla="*/ 1511 h 2355"/>
                <a:gd name="T60" fmla="*/ 5452 w 10216"/>
                <a:gd name="T61" fmla="*/ 1674 h 2355"/>
                <a:gd name="T62" fmla="*/ 5125 w 10216"/>
                <a:gd name="T63" fmla="*/ 1849 h 2355"/>
                <a:gd name="T64" fmla="*/ 4783 w 10216"/>
                <a:gd name="T65" fmla="*/ 1781 h 2355"/>
                <a:gd name="T66" fmla="*/ 4563 w 10216"/>
                <a:gd name="T67" fmla="*/ 1546 h 2355"/>
                <a:gd name="T68" fmla="*/ 4481 w 10216"/>
                <a:gd name="T69" fmla="*/ 1160 h 2355"/>
                <a:gd name="T70" fmla="*/ 4610 w 10216"/>
                <a:gd name="T71" fmla="*/ 701 h 2355"/>
                <a:gd name="T72" fmla="*/ 4887 w 10216"/>
                <a:gd name="T73" fmla="*/ 496 h 2355"/>
                <a:gd name="T74" fmla="*/ 5235 w 10216"/>
                <a:gd name="T75" fmla="*/ 498 h 2355"/>
                <a:gd name="T76" fmla="*/ 5473 w 10216"/>
                <a:gd name="T77" fmla="*/ 671 h 2355"/>
                <a:gd name="T78" fmla="*/ 4290 w 10216"/>
                <a:gd name="T79" fmla="*/ 0 h 2355"/>
                <a:gd name="T80" fmla="*/ 2930 w 10216"/>
                <a:gd name="T81" fmla="*/ 792 h 2355"/>
                <a:gd name="T82" fmla="*/ 2779 w 10216"/>
                <a:gd name="T83" fmla="*/ 1009 h 2355"/>
                <a:gd name="T84" fmla="*/ 3362 w 10216"/>
                <a:gd name="T85" fmla="*/ 868 h 2355"/>
                <a:gd name="T86" fmla="*/ 3140 w 10216"/>
                <a:gd name="T87" fmla="*/ 755 h 2355"/>
                <a:gd name="T88" fmla="*/ 2479 w 10216"/>
                <a:gd name="T89" fmla="*/ 861 h 2355"/>
                <a:gd name="T90" fmla="*/ 2707 w 10216"/>
                <a:gd name="T91" fmla="*/ 587 h 2355"/>
                <a:gd name="T92" fmla="*/ 3025 w 10216"/>
                <a:gd name="T93" fmla="*/ 474 h 2355"/>
                <a:gd name="T94" fmla="*/ 3427 w 10216"/>
                <a:gd name="T95" fmla="*/ 551 h 2355"/>
                <a:gd name="T96" fmla="*/ 3637 w 10216"/>
                <a:gd name="T97" fmla="*/ 748 h 2355"/>
                <a:gd name="T98" fmla="*/ 3759 w 10216"/>
                <a:gd name="T99" fmla="*/ 1153 h 2355"/>
                <a:gd name="T100" fmla="*/ 2833 w 10216"/>
                <a:gd name="T101" fmla="*/ 1414 h 2355"/>
                <a:gd name="T102" fmla="*/ 3042 w 10216"/>
                <a:gd name="T103" fmla="*/ 1556 h 2355"/>
                <a:gd name="T104" fmla="*/ 3434 w 10216"/>
                <a:gd name="T105" fmla="*/ 1496 h 2355"/>
                <a:gd name="T106" fmla="*/ 3348 w 10216"/>
                <a:gd name="T107" fmla="*/ 1827 h 2355"/>
                <a:gd name="T108" fmla="*/ 2975 w 10216"/>
                <a:gd name="T109" fmla="*/ 1841 h 2355"/>
                <a:gd name="T110" fmla="*/ 2641 w 10216"/>
                <a:gd name="T111" fmla="*/ 1688 h 2355"/>
                <a:gd name="T112" fmla="*/ 2456 w 10216"/>
                <a:gd name="T113" fmla="*/ 1414 h 2355"/>
                <a:gd name="T114" fmla="*/ 1411 w 10216"/>
                <a:gd name="T115" fmla="*/ 1195 h 2355"/>
                <a:gd name="T116" fmla="*/ 754 w 10216"/>
                <a:gd name="T117" fmla="*/ 1315 h 2355"/>
                <a:gd name="T118" fmla="*/ 2243 w 10216"/>
                <a:gd name="T119" fmla="*/ 910 h 2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216" h="2355">
                  <a:moveTo>
                    <a:pt x="9555" y="753"/>
                  </a:moveTo>
                  <a:lnTo>
                    <a:pt x="9515" y="755"/>
                  </a:lnTo>
                  <a:lnTo>
                    <a:pt x="9479" y="760"/>
                  </a:lnTo>
                  <a:lnTo>
                    <a:pt x="9446" y="768"/>
                  </a:lnTo>
                  <a:lnTo>
                    <a:pt x="9414" y="779"/>
                  </a:lnTo>
                  <a:lnTo>
                    <a:pt x="9387" y="792"/>
                  </a:lnTo>
                  <a:lnTo>
                    <a:pt x="9362" y="808"/>
                  </a:lnTo>
                  <a:lnTo>
                    <a:pt x="9338" y="825"/>
                  </a:lnTo>
                  <a:lnTo>
                    <a:pt x="9317" y="845"/>
                  </a:lnTo>
                  <a:lnTo>
                    <a:pt x="9299" y="865"/>
                  </a:lnTo>
                  <a:lnTo>
                    <a:pt x="9282" y="888"/>
                  </a:lnTo>
                  <a:lnTo>
                    <a:pt x="9257" y="935"/>
                  </a:lnTo>
                  <a:lnTo>
                    <a:pt x="9249" y="960"/>
                  </a:lnTo>
                  <a:lnTo>
                    <a:pt x="9240" y="984"/>
                  </a:lnTo>
                  <a:lnTo>
                    <a:pt x="9236" y="1009"/>
                  </a:lnTo>
                  <a:lnTo>
                    <a:pt x="9232" y="1034"/>
                  </a:lnTo>
                  <a:lnTo>
                    <a:pt x="9882" y="1034"/>
                  </a:lnTo>
                  <a:lnTo>
                    <a:pt x="9879" y="1010"/>
                  </a:lnTo>
                  <a:lnTo>
                    <a:pt x="9874" y="986"/>
                  </a:lnTo>
                  <a:lnTo>
                    <a:pt x="9868" y="961"/>
                  </a:lnTo>
                  <a:lnTo>
                    <a:pt x="9858" y="937"/>
                  </a:lnTo>
                  <a:lnTo>
                    <a:pt x="9848" y="913"/>
                  </a:lnTo>
                  <a:lnTo>
                    <a:pt x="9834" y="891"/>
                  </a:lnTo>
                  <a:lnTo>
                    <a:pt x="9819" y="868"/>
                  </a:lnTo>
                  <a:lnTo>
                    <a:pt x="9800" y="846"/>
                  </a:lnTo>
                  <a:lnTo>
                    <a:pt x="9779" y="827"/>
                  </a:lnTo>
                  <a:lnTo>
                    <a:pt x="9756" y="809"/>
                  </a:lnTo>
                  <a:lnTo>
                    <a:pt x="9730" y="794"/>
                  </a:lnTo>
                  <a:lnTo>
                    <a:pt x="9701" y="779"/>
                  </a:lnTo>
                  <a:lnTo>
                    <a:pt x="9686" y="773"/>
                  </a:lnTo>
                  <a:lnTo>
                    <a:pt x="9669" y="768"/>
                  </a:lnTo>
                  <a:lnTo>
                    <a:pt x="9634" y="760"/>
                  </a:lnTo>
                  <a:lnTo>
                    <a:pt x="9596" y="755"/>
                  </a:lnTo>
                  <a:lnTo>
                    <a:pt x="9555" y="753"/>
                  </a:lnTo>
                  <a:close/>
                  <a:moveTo>
                    <a:pt x="8871" y="1160"/>
                  </a:moveTo>
                  <a:lnTo>
                    <a:pt x="8872" y="1124"/>
                  </a:lnTo>
                  <a:lnTo>
                    <a:pt x="8875" y="1090"/>
                  </a:lnTo>
                  <a:lnTo>
                    <a:pt x="8884" y="1020"/>
                  </a:lnTo>
                  <a:lnTo>
                    <a:pt x="8900" y="954"/>
                  </a:lnTo>
                  <a:lnTo>
                    <a:pt x="8911" y="922"/>
                  </a:lnTo>
                  <a:lnTo>
                    <a:pt x="8923" y="891"/>
                  </a:lnTo>
                  <a:lnTo>
                    <a:pt x="8935" y="861"/>
                  </a:lnTo>
                  <a:lnTo>
                    <a:pt x="8949" y="831"/>
                  </a:lnTo>
                  <a:lnTo>
                    <a:pt x="8983" y="773"/>
                  </a:lnTo>
                  <a:lnTo>
                    <a:pt x="9001" y="747"/>
                  </a:lnTo>
                  <a:lnTo>
                    <a:pt x="9021" y="720"/>
                  </a:lnTo>
                  <a:lnTo>
                    <a:pt x="9041" y="695"/>
                  </a:lnTo>
                  <a:lnTo>
                    <a:pt x="9063" y="671"/>
                  </a:lnTo>
                  <a:lnTo>
                    <a:pt x="9111" y="627"/>
                  </a:lnTo>
                  <a:lnTo>
                    <a:pt x="9136" y="607"/>
                  </a:lnTo>
                  <a:lnTo>
                    <a:pt x="9162" y="587"/>
                  </a:lnTo>
                  <a:lnTo>
                    <a:pt x="9219" y="553"/>
                  </a:lnTo>
                  <a:lnTo>
                    <a:pt x="9249" y="537"/>
                  </a:lnTo>
                  <a:lnTo>
                    <a:pt x="9279" y="524"/>
                  </a:lnTo>
                  <a:lnTo>
                    <a:pt x="9311" y="512"/>
                  </a:lnTo>
                  <a:lnTo>
                    <a:pt x="9344" y="500"/>
                  </a:lnTo>
                  <a:lnTo>
                    <a:pt x="9376" y="492"/>
                  </a:lnTo>
                  <a:lnTo>
                    <a:pt x="9411" y="483"/>
                  </a:lnTo>
                  <a:lnTo>
                    <a:pt x="9446" y="477"/>
                  </a:lnTo>
                  <a:lnTo>
                    <a:pt x="9480" y="474"/>
                  </a:lnTo>
                  <a:lnTo>
                    <a:pt x="9555" y="470"/>
                  </a:lnTo>
                  <a:lnTo>
                    <a:pt x="9627" y="472"/>
                  </a:lnTo>
                  <a:lnTo>
                    <a:pt x="9696" y="483"/>
                  </a:lnTo>
                  <a:lnTo>
                    <a:pt x="9730" y="490"/>
                  </a:lnTo>
                  <a:lnTo>
                    <a:pt x="9762" y="500"/>
                  </a:lnTo>
                  <a:lnTo>
                    <a:pt x="9794" y="511"/>
                  </a:lnTo>
                  <a:lnTo>
                    <a:pt x="9825" y="523"/>
                  </a:lnTo>
                  <a:lnTo>
                    <a:pt x="9855" y="536"/>
                  </a:lnTo>
                  <a:lnTo>
                    <a:pt x="9884" y="551"/>
                  </a:lnTo>
                  <a:lnTo>
                    <a:pt x="9911" y="567"/>
                  </a:lnTo>
                  <a:lnTo>
                    <a:pt x="9938" y="585"/>
                  </a:lnTo>
                  <a:lnTo>
                    <a:pt x="9963" y="604"/>
                  </a:lnTo>
                  <a:lnTo>
                    <a:pt x="9988" y="626"/>
                  </a:lnTo>
                  <a:lnTo>
                    <a:pt x="10011" y="647"/>
                  </a:lnTo>
                  <a:lnTo>
                    <a:pt x="10034" y="670"/>
                  </a:lnTo>
                  <a:lnTo>
                    <a:pt x="10055" y="695"/>
                  </a:lnTo>
                  <a:lnTo>
                    <a:pt x="10074" y="720"/>
                  </a:lnTo>
                  <a:lnTo>
                    <a:pt x="10094" y="748"/>
                  </a:lnTo>
                  <a:lnTo>
                    <a:pt x="10110" y="776"/>
                  </a:lnTo>
                  <a:lnTo>
                    <a:pt x="10127" y="804"/>
                  </a:lnTo>
                  <a:lnTo>
                    <a:pt x="10142" y="835"/>
                  </a:lnTo>
                  <a:lnTo>
                    <a:pt x="10168" y="899"/>
                  </a:lnTo>
                  <a:lnTo>
                    <a:pt x="10188" y="967"/>
                  </a:lnTo>
                  <a:lnTo>
                    <a:pt x="10197" y="1002"/>
                  </a:lnTo>
                  <a:lnTo>
                    <a:pt x="10203" y="1038"/>
                  </a:lnTo>
                  <a:lnTo>
                    <a:pt x="10212" y="1113"/>
                  </a:lnTo>
                  <a:lnTo>
                    <a:pt x="10215" y="1153"/>
                  </a:lnTo>
                  <a:lnTo>
                    <a:pt x="10216" y="1193"/>
                  </a:lnTo>
                  <a:lnTo>
                    <a:pt x="10216" y="1274"/>
                  </a:lnTo>
                  <a:lnTo>
                    <a:pt x="9725" y="1274"/>
                  </a:lnTo>
                  <a:lnTo>
                    <a:pt x="9234" y="1274"/>
                  </a:lnTo>
                  <a:lnTo>
                    <a:pt x="9240" y="1304"/>
                  </a:lnTo>
                  <a:lnTo>
                    <a:pt x="9249" y="1333"/>
                  </a:lnTo>
                  <a:lnTo>
                    <a:pt x="9260" y="1362"/>
                  </a:lnTo>
                  <a:lnTo>
                    <a:pt x="9273" y="1388"/>
                  </a:lnTo>
                  <a:lnTo>
                    <a:pt x="9288" y="1414"/>
                  </a:lnTo>
                  <a:lnTo>
                    <a:pt x="9306" y="1438"/>
                  </a:lnTo>
                  <a:lnTo>
                    <a:pt x="9327" y="1461"/>
                  </a:lnTo>
                  <a:lnTo>
                    <a:pt x="9350" y="1483"/>
                  </a:lnTo>
                  <a:lnTo>
                    <a:pt x="9375" y="1502"/>
                  </a:lnTo>
                  <a:lnTo>
                    <a:pt x="9402" y="1519"/>
                  </a:lnTo>
                  <a:lnTo>
                    <a:pt x="9417" y="1526"/>
                  </a:lnTo>
                  <a:lnTo>
                    <a:pt x="9432" y="1533"/>
                  </a:lnTo>
                  <a:lnTo>
                    <a:pt x="9464" y="1546"/>
                  </a:lnTo>
                  <a:lnTo>
                    <a:pt x="9498" y="1556"/>
                  </a:lnTo>
                  <a:lnTo>
                    <a:pt x="9534" y="1563"/>
                  </a:lnTo>
                  <a:lnTo>
                    <a:pt x="9574" y="1568"/>
                  </a:lnTo>
                  <a:lnTo>
                    <a:pt x="9615" y="1569"/>
                  </a:lnTo>
                  <a:lnTo>
                    <a:pt x="9658" y="1566"/>
                  </a:lnTo>
                  <a:lnTo>
                    <a:pt x="9705" y="1560"/>
                  </a:lnTo>
                  <a:lnTo>
                    <a:pt x="9752" y="1550"/>
                  </a:lnTo>
                  <a:lnTo>
                    <a:pt x="9800" y="1535"/>
                  </a:lnTo>
                  <a:lnTo>
                    <a:pt x="9846" y="1517"/>
                  </a:lnTo>
                  <a:lnTo>
                    <a:pt x="9890" y="1496"/>
                  </a:lnTo>
                  <a:lnTo>
                    <a:pt x="9929" y="1469"/>
                  </a:lnTo>
                  <a:lnTo>
                    <a:pt x="9964" y="1441"/>
                  </a:lnTo>
                  <a:lnTo>
                    <a:pt x="10120" y="1671"/>
                  </a:lnTo>
                  <a:lnTo>
                    <a:pt x="10095" y="1692"/>
                  </a:lnTo>
                  <a:lnTo>
                    <a:pt x="10067" y="1713"/>
                  </a:lnTo>
                  <a:lnTo>
                    <a:pt x="10008" y="1750"/>
                  </a:lnTo>
                  <a:lnTo>
                    <a:pt x="9945" y="1781"/>
                  </a:lnTo>
                  <a:lnTo>
                    <a:pt x="9875" y="1806"/>
                  </a:lnTo>
                  <a:lnTo>
                    <a:pt x="9803" y="1827"/>
                  </a:lnTo>
                  <a:lnTo>
                    <a:pt x="9767" y="1835"/>
                  </a:lnTo>
                  <a:lnTo>
                    <a:pt x="9729" y="1841"/>
                  </a:lnTo>
                  <a:lnTo>
                    <a:pt x="9692" y="1847"/>
                  </a:lnTo>
                  <a:lnTo>
                    <a:pt x="9653" y="1850"/>
                  </a:lnTo>
                  <a:lnTo>
                    <a:pt x="9615" y="1852"/>
                  </a:lnTo>
                  <a:lnTo>
                    <a:pt x="9576" y="1853"/>
                  </a:lnTo>
                  <a:lnTo>
                    <a:pt x="9502" y="1849"/>
                  </a:lnTo>
                  <a:lnTo>
                    <a:pt x="9466" y="1846"/>
                  </a:lnTo>
                  <a:lnTo>
                    <a:pt x="9430" y="1841"/>
                  </a:lnTo>
                  <a:lnTo>
                    <a:pt x="9396" y="1834"/>
                  </a:lnTo>
                  <a:lnTo>
                    <a:pt x="9362" y="1825"/>
                  </a:lnTo>
                  <a:lnTo>
                    <a:pt x="9329" y="1816"/>
                  </a:lnTo>
                  <a:lnTo>
                    <a:pt x="9297" y="1804"/>
                  </a:lnTo>
                  <a:lnTo>
                    <a:pt x="9234" y="1777"/>
                  </a:lnTo>
                  <a:lnTo>
                    <a:pt x="9206" y="1762"/>
                  </a:lnTo>
                  <a:lnTo>
                    <a:pt x="9177" y="1745"/>
                  </a:lnTo>
                  <a:lnTo>
                    <a:pt x="9123" y="1708"/>
                  </a:lnTo>
                  <a:lnTo>
                    <a:pt x="9098" y="1688"/>
                  </a:lnTo>
                  <a:lnTo>
                    <a:pt x="9074" y="1665"/>
                  </a:lnTo>
                  <a:lnTo>
                    <a:pt x="9050" y="1642"/>
                  </a:lnTo>
                  <a:lnTo>
                    <a:pt x="9028" y="1617"/>
                  </a:lnTo>
                  <a:lnTo>
                    <a:pt x="9008" y="1592"/>
                  </a:lnTo>
                  <a:lnTo>
                    <a:pt x="8989" y="1565"/>
                  </a:lnTo>
                  <a:lnTo>
                    <a:pt x="8954" y="1508"/>
                  </a:lnTo>
                  <a:lnTo>
                    <a:pt x="8939" y="1478"/>
                  </a:lnTo>
                  <a:lnTo>
                    <a:pt x="8925" y="1447"/>
                  </a:lnTo>
                  <a:lnTo>
                    <a:pt x="8913" y="1414"/>
                  </a:lnTo>
                  <a:lnTo>
                    <a:pt x="8902" y="1381"/>
                  </a:lnTo>
                  <a:lnTo>
                    <a:pt x="8893" y="1346"/>
                  </a:lnTo>
                  <a:lnTo>
                    <a:pt x="8885" y="1311"/>
                  </a:lnTo>
                  <a:lnTo>
                    <a:pt x="8879" y="1275"/>
                  </a:lnTo>
                  <a:lnTo>
                    <a:pt x="8875" y="1237"/>
                  </a:lnTo>
                  <a:lnTo>
                    <a:pt x="8872" y="1199"/>
                  </a:lnTo>
                  <a:lnTo>
                    <a:pt x="8871" y="1160"/>
                  </a:lnTo>
                  <a:close/>
                  <a:moveTo>
                    <a:pt x="7628" y="2024"/>
                  </a:moveTo>
                  <a:lnTo>
                    <a:pt x="7653" y="2034"/>
                  </a:lnTo>
                  <a:lnTo>
                    <a:pt x="7682" y="2041"/>
                  </a:lnTo>
                  <a:lnTo>
                    <a:pt x="7711" y="2045"/>
                  </a:lnTo>
                  <a:lnTo>
                    <a:pt x="7737" y="2047"/>
                  </a:lnTo>
                  <a:lnTo>
                    <a:pt x="7769" y="2046"/>
                  </a:lnTo>
                  <a:lnTo>
                    <a:pt x="7799" y="2042"/>
                  </a:lnTo>
                  <a:lnTo>
                    <a:pt x="7826" y="2035"/>
                  </a:lnTo>
                  <a:lnTo>
                    <a:pt x="7851" y="2025"/>
                  </a:lnTo>
                  <a:lnTo>
                    <a:pt x="7873" y="2012"/>
                  </a:lnTo>
                  <a:lnTo>
                    <a:pt x="7891" y="1995"/>
                  </a:lnTo>
                  <a:lnTo>
                    <a:pt x="7907" y="1975"/>
                  </a:lnTo>
                  <a:lnTo>
                    <a:pt x="7921" y="1951"/>
                  </a:lnTo>
                  <a:lnTo>
                    <a:pt x="7970" y="1836"/>
                  </a:lnTo>
                  <a:lnTo>
                    <a:pt x="7702" y="1169"/>
                  </a:lnTo>
                  <a:lnTo>
                    <a:pt x="7435" y="502"/>
                  </a:lnTo>
                  <a:lnTo>
                    <a:pt x="7805" y="502"/>
                  </a:lnTo>
                  <a:lnTo>
                    <a:pt x="8150" y="1419"/>
                  </a:lnTo>
                  <a:lnTo>
                    <a:pt x="8497" y="502"/>
                  </a:lnTo>
                  <a:lnTo>
                    <a:pt x="8869" y="502"/>
                  </a:lnTo>
                  <a:lnTo>
                    <a:pt x="8558" y="1269"/>
                  </a:lnTo>
                  <a:lnTo>
                    <a:pt x="8248" y="2036"/>
                  </a:lnTo>
                  <a:lnTo>
                    <a:pt x="8229" y="2081"/>
                  </a:lnTo>
                  <a:lnTo>
                    <a:pt x="8209" y="2120"/>
                  </a:lnTo>
                  <a:lnTo>
                    <a:pt x="8186" y="2157"/>
                  </a:lnTo>
                  <a:lnTo>
                    <a:pt x="8161" y="2190"/>
                  </a:lnTo>
                  <a:lnTo>
                    <a:pt x="8147" y="2204"/>
                  </a:lnTo>
                  <a:lnTo>
                    <a:pt x="8134" y="2218"/>
                  </a:lnTo>
                  <a:lnTo>
                    <a:pt x="8121" y="2232"/>
                  </a:lnTo>
                  <a:lnTo>
                    <a:pt x="8107" y="2245"/>
                  </a:lnTo>
                  <a:lnTo>
                    <a:pt x="8078" y="2268"/>
                  </a:lnTo>
                  <a:lnTo>
                    <a:pt x="8047" y="2287"/>
                  </a:lnTo>
                  <a:lnTo>
                    <a:pt x="8014" y="2303"/>
                  </a:lnTo>
                  <a:lnTo>
                    <a:pt x="7981" y="2317"/>
                  </a:lnTo>
                  <a:lnTo>
                    <a:pt x="7945" y="2329"/>
                  </a:lnTo>
                  <a:lnTo>
                    <a:pt x="7909" y="2338"/>
                  </a:lnTo>
                  <a:lnTo>
                    <a:pt x="7870" y="2344"/>
                  </a:lnTo>
                  <a:lnTo>
                    <a:pt x="7831" y="2350"/>
                  </a:lnTo>
                  <a:lnTo>
                    <a:pt x="7790" y="2354"/>
                  </a:lnTo>
                  <a:lnTo>
                    <a:pt x="7749" y="2355"/>
                  </a:lnTo>
                  <a:lnTo>
                    <a:pt x="7712" y="2354"/>
                  </a:lnTo>
                  <a:lnTo>
                    <a:pt x="7665" y="2349"/>
                  </a:lnTo>
                  <a:lnTo>
                    <a:pt x="7641" y="2347"/>
                  </a:lnTo>
                  <a:lnTo>
                    <a:pt x="7617" y="2342"/>
                  </a:lnTo>
                  <a:lnTo>
                    <a:pt x="7579" y="2333"/>
                  </a:lnTo>
                  <a:lnTo>
                    <a:pt x="7628" y="2024"/>
                  </a:lnTo>
                  <a:close/>
                  <a:moveTo>
                    <a:pt x="6106" y="1821"/>
                  </a:moveTo>
                  <a:lnTo>
                    <a:pt x="6106" y="910"/>
                  </a:lnTo>
                  <a:lnTo>
                    <a:pt x="6106" y="0"/>
                  </a:lnTo>
                  <a:lnTo>
                    <a:pt x="6751" y="0"/>
                  </a:lnTo>
                  <a:lnTo>
                    <a:pt x="7396" y="0"/>
                  </a:lnTo>
                  <a:lnTo>
                    <a:pt x="7396" y="342"/>
                  </a:lnTo>
                  <a:lnTo>
                    <a:pt x="6494" y="342"/>
                  </a:lnTo>
                  <a:lnTo>
                    <a:pt x="6494" y="723"/>
                  </a:lnTo>
                  <a:lnTo>
                    <a:pt x="7377" y="723"/>
                  </a:lnTo>
                  <a:lnTo>
                    <a:pt x="7377" y="1064"/>
                  </a:lnTo>
                  <a:lnTo>
                    <a:pt x="6494" y="1064"/>
                  </a:lnTo>
                  <a:lnTo>
                    <a:pt x="6494" y="1479"/>
                  </a:lnTo>
                  <a:lnTo>
                    <a:pt x="7396" y="1479"/>
                  </a:lnTo>
                  <a:lnTo>
                    <a:pt x="7396" y="1821"/>
                  </a:lnTo>
                  <a:lnTo>
                    <a:pt x="6751" y="1821"/>
                  </a:lnTo>
                  <a:lnTo>
                    <a:pt x="6106" y="1821"/>
                  </a:lnTo>
                  <a:close/>
                  <a:moveTo>
                    <a:pt x="5473" y="1395"/>
                  </a:moveTo>
                  <a:lnTo>
                    <a:pt x="5473" y="928"/>
                  </a:lnTo>
                  <a:lnTo>
                    <a:pt x="5448" y="897"/>
                  </a:lnTo>
                  <a:lnTo>
                    <a:pt x="5418" y="868"/>
                  </a:lnTo>
                  <a:lnTo>
                    <a:pt x="5401" y="855"/>
                  </a:lnTo>
                  <a:lnTo>
                    <a:pt x="5383" y="843"/>
                  </a:lnTo>
                  <a:lnTo>
                    <a:pt x="5365" y="831"/>
                  </a:lnTo>
                  <a:lnTo>
                    <a:pt x="5346" y="820"/>
                  </a:lnTo>
                  <a:lnTo>
                    <a:pt x="5325" y="810"/>
                  </a:lnTo>
                  <a:lnTo>
                    <a:pt x="5305" y="802"/>
                  </a:lnTo>
                  <a:lnTo>
                    <a:pt x="5262" y="789"/>
                  </a:lnTo>
                  <a:lnTo>
                    <a:pt x="5218" y="780"/>
                  </a:lnTo>
                  <a:lnTo>
                    <a:pt x="5197" y="779"/>
                  </a:lnTo>
                  <a:lnTo>
                    <a:pt x="5175" y="778"/>
                  </a:lnTo>
                  <a:lnTo>
                    <a:pt x="5138" y="779"/>
                  </a:lnTo>
                  <a:lnTo>
                    <a:pt x="5103" y="785"/>
                  </a:lnTo>
                  <a:lnTo>
                    <a:pt x="5070" y="794"/>
                  </a:lnTo>
                  <a:lnTo>
                    <a:pt x="5038" y="806"/>
                  </a:lnTo>
                  <a:lnTo>
                    <a:pt x="5008" y="821"/>
                  </a:lnTo>
                  <a:lnTo>
                    <a:pt x="4981" y="839"/>
                  </a:lnTo>
                  <a:lnTo>
                    <a:pt x="4956" y="861"/>
                  </a:lnTo>
                  <a:lnTo>
                    <a:pt x="4932" y="883"/>
                  </a:lnTo>
                  <a:lnTo>
                    <a:pt x="4911" y="911"/>
                  </a:lnTo>
                  <a:lnTo>
                    <a:pt x="4892" y="940"/>
                  </a:lnTo>
                  <a:lnTo>
                    <a:pt x="4876" y="971"/>
                  </a:lnTo>
                  <a:lnTo>
                    <a:pt x="4863" y="1004"/>
                  </a:lnTo>
                  <a:lnTo>
                    <a:pt x="4852" y="1040"/>
                  </a:lnTo>
                  <a:lnTo>
                    <a:pt x="4849" y="1060"/>
                  </a:lnTo>
                  <a:lnTo>
                    <a:pt x="4845" y="1079"/>
                  </a:lnTo>
                  <a:lnTo>
                    <a:pt x="4840" y="1118"/>
                  </a:lnTo>
                  <a:lnTo>
                    <a:pt x="4839" y="1160"/>
                  </a:lnTo>
                  <a:lnTo>
                    <a:pt x="4840" y="1202"/>
                  </a:lnTo>
                  <a:lnTo>
                    <a:pt x="4845" y="1242"/>
                  </a:lnTo>
                  <a:lnTo>
                    <a:pt x="4852" y="1280"/>
                  </a:lnTo>
                  <a:lnTo>
                    <a:pt x="4863" y="1317"/>
                  </a:lnTo>
                  <a:lnTo>
                    <a:pt x="4876" y="1351"/>
                  </a:lnTo>
                  <a:lnTo>
                    <a:pt x="4892" y="1382"/>
                  </a:lnTo>
                  <a:lnTo>
                    <a:pt x="4911" y="1412"/>
                  </a:lnTo>
                  <a:lnTo>
                    <a:pt x="4932" y="1438"/>
                  </a:lnTo>
                  <a:lnTo>
                    <a:pt x="4956" y="1462"/>
                  </a:lnTo>
                  <a:lnTo>
                    <a:pt x="4981" y="1484"/>
                  </a:lnTo>
                  <a:lnTo>
                    <a:pt x="5008" y="1502"/>
                  </a:lnTo>
                  <a:lnTo>
                    <a:pt x="5038" y="1516"/>
                  </a:lnTo>
                  <a:lnTo>
                    <a:pt x="5070" y="1529"/>
                  </a:lnTo>
                  <a:lnTo>
                    <a:pt x="5103" y="1538"/>
                  </a:lnTo>
                  <a:lnTo>
                    <a:pt x="5138" y="1543"/>
                  </a:lnTo>
                  <a:lnTo>
                    <a:pt x="5175" y="1545"/>
                  </a:lnTo>
                  <a:lnTo>
                    <a:pt x="5218" y="1541"/>
                  </a:lnTo>
                  <a:lnTo>
                    <a:pt x="5262" y="1533"/>
                  </a:lnTo>
                  <a:lnTo>
                    <a:pt x="5305" y="1520"/>
                  </a:lnTo>
                  <a:lnTo>
                    <a:pt x="5325" y="1511"/>
                  </a:lnTo>
                  <a:lnTo>
                    <a:pt x="5346" y="1502"/>
                  </a:lnTo>
                  <a:lnTo>
                    <a:pt x="5383" y="1480"/>
                  </a:lnTo>
                  <a:lnTo>
                    <a:pt x="5418" y="1455"/>
                  </a:lnTo>
                  <a:lnTo>
                    <a:pt x="5448" y="1426"/>
                  </a:lnTo>
                  <a:lnTo>
                    <a:pt x="5461" y="1411"/>
                  </a:lnTo>
                  <a:lnTo>
                    <a:pt x="5473" y="1395"/>
                  </a:lnTo>
                  <a:close/>
                  <a:moveTo>
                    <a:pt x="5473" y="1821"/>
                  </a:moveTo>
                  <a:lnTo>
                    <a:pt x="5473" y="1652"/>
                  </a:lnTo>
                  <a:lnTo>
                    <a:pt x="5452" y="1674"/>
                  </a:lnTo>
                  <a:lnTo>
                    <a:pt x="5432" y="1697"/>
                  </a:lnTo>
                  <a:lnTo>
                    <a:pt x="5388" y="1738"/>
                  </a:lnTo>
                  <a:lnTo>
                    <a:pt x="5341" y="1773"/>
                  </a:lnTo>
                  <a:lnTo>
                    <a:pt x="5316" y="1787"/>
                  </a:lnTo>
                  <a:lnTo>
                    <a:pt x="5290" y="1801"/>
                  </a:lnTo>
                  <a:lnTo>
                    <a:pt x="5238" y="1824"/>
                  </a:lnTo>
                  <a:lnTo>
                    <a:pt x="5182" y="1840"/>
                  </a:lnTo>
                  <a:lnTo>
                    <a:pt x="5154" y="1846"/>
                  </a:lnTo>
                  <a:lnTo>
                    <a:pt x="5125" y="1849"/>
                  </a:lnTo>
                  <a:lnTo>
                    <a:pt x="5066" y="1853"/>
                  </a:lnTo>
                  <a:lnTo>
                    <a:pt x="5005" y="1850"/>
                  </a:lnTo>
                  <a:lnTo>
                    <a:pt x="4946" y="1841"/>
                  </a:lnTo>
                  <a:lnTo>
                    <a:pt x="4917" y="1835"/>
                  </a:lnTo>
                  <a:lnTo>
                    <a:pt x="4888" y="1827"/>
                  </a:lnTo>
                  <a:lnTo>
                    <a:pt x="4861" y="1817"/>
                  </a:lnTo>
                  <a:lnTo>
                    <a:pt x="4834" y="1807"/>
                  </a:lnTo>
                  <a:lnTo>
                    <a:pt x="4809" y="1794"/>
                  </a:lnTo>
                  <a:lnTo>
                    <a:pt x="4783" y="1781"/>
                  </a:lnTo>
                  <a:lnTo>
                    <a:pt x="4735" y="1750"/>
                  </a:lnTo>
                  <a:lnTo>
                    <a:pt x="4712" y="1733"/>
                  </a:lnTo>
                  <a:lnTo>
                    <a:pt x="4690" y="1714"/>
                  </a:lnTo>
                  <a:lnTo>
                    <a:pt x="4669" y="1694"/>
                  </a:lnTo>
                  <a:lnTo>
                    <a:pt x="4650" y="1672"/>
                  </a:lnTo>
                  <a:lnTo>
                    <a:pt x="4630" y="1649"/>
                  </a:lnTo>
                  <a:lnTo>
                    <a:pt x="4611" y="1625"/>
                  </a:lnTo>
                  <a:lnTo>
                    <a:pt x="4579" y="1574"/>
                  </a:lnTo>
                  <a:lnTo>
                    <a:pt x="4563" y="1546"/>
                  </a:lnTo>
                  <a:lnTo>
                    <a:pt x="4550" y="1516"/>
                  </a:lnTo>
                  <a:lnTo>
                    <a:pt x="4526" y="1455"/>
                  </a:lnTo>
                  <a:lnTo>
                    <a:pt x="4507" y="1388"/>
                  </a:lnTo>
                  <a:lnTo>
                    <a:pt x="4499" y="1353"/>
                  </a:lnTo>
                  <a:lnTo>
                    <a:pt x="4493" y="1316"/>
                  </a:lnTo>
                  <a:lnTo>
                    <a:pt x="4488" y="1279"/>
                  </a:lnTo>
                  <a:lnTo>
                    <a:pt x="4484" y="1241"/>
                  </a:lnTo>
                  <a:lnTo>
                    <a:pt x="4482" y="1201"/>
                  </a:lnTo>
                  <a:lnTo>
                    <a:pt x="4481" y="1160"/>
                  </a:lnTo>
                  <a:lnTo>
                    <a:pt x="4484" y="1081"/>
                  </a:lnTo>
                  <a:lnTo>
                    <a:pt x="4493" y="1007"/>
                  </a:lnTo>
                  <a:lnTo>
                    <a:pt x="4499" y="972"/>
                  </a:lnTo>
                  <a:lnTo>
                    <a:pt x="4506" y="937"/>
                  </a:lnTo>
                  <a:lnTo>
                    <a:pt x="4525" y="871"/>
                  </a:lnTo>
                  <a:lnTo>
                    <a:pt x="4549" y="810"/>
                  </a:lnTo>
                  <a:lnTo>
                    <a:pt x="4562" y="782"/>
                  </a:lnTo>
                  <a:lnTo>
                    <a:pt x="4578" y="753"/>
                  </a:lnTo>
                  <a:lnTo>
                    <a:pt x="4610" y="701"/>
                  </a:lnTo>
                  <a:lnTo>
                    <a:pt x="4628" y="677"/>
                  </a:lnTo>
                  <a:lnTo>
                    <a:pt x="4647" y="655"/>
                  </a:lnTo>
                  <a:lnTo>
                    <a:pt x="4688" y="611"/>
                  </a:lnTo>
                  <a:lnTo>
                    <a:pt x="4732" y="575"/>
                  </a:lnTo>
                  <a:lnTo>
                    <a:pt x="4756" y="559"/>
                  </a:lnTo>
                  <a:lnTo>
                    <a:pt x="4780" y="543"/>
                  </a:lnTo>
                  <a:lnTo>
                    <a:pt x="4832" y="517"/>
                  </a:lnTo>
                  <a:lnTo>
                    <a:pt x="4860" y="506"/>
                  </a:lnTo>
                  <a:lnTo>
                    <a:pt x="4887" y="496"/>
                  </a:lnTo>
                  <a:lnTo>
                    <a:pt x="4915" y="488"/>
                  </a:lnTo>
                  <a:lnTo>
                    <a:pt x="4944" y="482"/>
                  </a:lnTo>
                  <a:lnTo>
                    <a:pt x="5004" y="472"/>
                  </a:lnTo>
                  <a:lnTo>
                    <a:pt x="5066" y="470"/>
                  </a:lnTo>
                  <a:lnTo>
                    <a:pt x="5124" y="472"/>
                  </a:lnTo>
                  <a:lnTo>
                    <a:pt x="5152" y="476"/>
                  </a:lnTo>
                  <a:lnTo>
                    <a:pt x="5180" y="482"/>
                  </a:lnTo>
                  <a:lnTo>
                    <a:pt x="5208" y="489"/>
                  </a:lnTo>
                  <a:lnTo>
                    <a:pt x="5235" y="498"/>
                  </a:lnTo>
                  <a:lnTo>
                    <a:pt x="5263" y="507"/>
                  </a:lnTo>
                  <a:lnTo>
                    <a:pt x="5288" y="519"/>
                  </a:lnTo>
                  <a:lnTo>
                    <a:pt x="5314" y="532"/>
                  </a:lnTo>
                  <a:lnTo>
                    <a:pt x="5340" y="548"/>
                  </a:lnTo>
                  <a:lnTo>
                    <a:pt x="5364" y="565"/>
                  </a:lnTo>
                  <a:lnTo>
                    <a:pt x="5388" y="583"/>
                  </a:lnTo>
                  <a:lnTo>
                    <a:pt x="5432" y="623"/>
                  </a:lnTo>
                  <a:lnTo>
                    <a:pt x="5452" y="646"/>
                  </a:lnTo>
                  <a:lnTo>
                    <a:pt x="5473" y="671"/>
                  </a:lnTo>
                  <a:lnTo>
                    <a:pt x="5473" y="0"/>
                  </a:lnTo>
                  <a:lnTo>
                    <a:pt x="5822" y="0"/>
                  </a:lnTo>
                  <a:lnTo>
                    <a:pt x="5822" y="910"/>
                  </a:lnTo>
                  <a:lnTo>
                    <a:pt x="5822" y="1821"/>
                  </a:lnTo>
                  <a:lnTo>
                    <a:pt x="5473" y="1821"/>
                  </a:lnTo>
                  <a:close/>
                  <a:moveTo>
                    <a:pt x="3943" y="1821"/>
                  </a:moveTo>
                  <a:lnTo>
                    <a:pt x="3943" y="910"/>
                  </a:lnTo>
                  <a:lnTo>
                    <a:pt x="3943" y="0"/>
                  </a:lnTo>
                  <a:lnTo>
                    <a:pt x="4290" y="0"/>
                  </a:lnTo>
                  <a:lnTo>
                    <a:pt x="4290" y="910"/>
                  </a:lnTo>
                  <a:lnTo>
                    <a:pt x="4290" y="1821"/>
                  </a:lnTo>
                  <a:lnTo>
                    <a:pt x="3943" y="1821"/>
                  </a:lnTo>
                  <a:close/>
                  <a:moveTo>
                    <a:pt x="3098" y="753"/>
                  </a:moveTo>
                  <a:lnTo>
                    <a:pt x="3060" y="755"/>
                  </a:lnTo>
                  <a:lnTo>
                    <a:pt x="3023" y="760"/>
                  </a:lnTo>
                  <a:lnTo>
                    <a:pt x="2990" y="768"/>
                  </a:lnTo>
                  <a:lnTo>
                    <a:pt x="2959" y="779"/>
                  </a:lnTo>
                  <a:lnTo>
                    <a:pt x="2930" y="792"/>
                  </a:lnTo>
                  <a:lnTo>
                    <a:pt x="2905" y="808"/>
                  </a:lnTo>
                  <a:lnTo>
                    <a:pt x="2882" y="825"/>
                  </a:lnTo>
                  <a:lnTo>
                    <a:pt x="2862" y="845"/>
                  </a:lnTo>
                  <a:lnTo>
                    <a:pt x="2843" y="865"/>
                  </a:lnTo>
                  <a:lnTo>
                    <a:pt x="2827" y="888"/>
                  </a:lnTo>
                  <a:lnTo>
                    <a:pt x="2802" y="935"/>
                  </a:lnTo>
                  <a:lnTo>
                    <a:pt x="2792" y="960"/>
                  </a:lnTo>
                  <a:lnTo>
                    <a:pt x="2785" y="984"/>
                  </a:lnTo>
                  <a:lnTo>
                    <a:pt x="2779" y="1009"/>
                  </a:lnTo>
                  <a:lnTo>
                    <a:pt x="2775" y="1034"/>
                  </a:lnTo>
                  <a:lnTo>
                    <a:pt x="3426" y="1034"/>
                  </a:lnTo>
                  <a:lnTo>
                    <a:pt x="3423" y="1010"/>
                  </a:lnTo>
                  <a:lnTo>
                    <a:pt x="3419" y="986"/>
                  </a:lnTo>
                  <a:lnTo>
                    <a:pt x="3411" y="961"/>
                  </a:lnTo>
                  <a:lnTo>
                    <a:pt x="3403" y="937"/>
                  </a:lnTo>
                  <a:lnTo>
                    <a:pt x="3391" y="913"/>
                  </a:lnTo>
                  <a:lnTo>
                    <a:pt x="3378" y="891"/>
                  </a:lnTo>
                  <a:lnTo>
                    <a:pt x="3362" y="868"/>
                  </a:lnTo>
                  <a:lnTo>
                    <a:pt x="3344" y="846"/>
                  </a:lnTo>
                  <a:lnTo>
                    <a:pt x="3324" y="827"/>
                  </a:lnTo>
                  <a:lnTo>
                    <a:pt x="3300" y="809"/>
                  </a:lnTo>
                  <a:lnTo>
                    <a:pt x="3273" y="794"/>
                  </a:lnTo>
                  <a:lnTo>
                    <a:pt x="3245" y="779"/>
                  </a:lnTo>
                  <a:lnTo>
                    <a:pt x="3229" y="773"/>
                  </a:lnTo>
                  <a:lnTo>
                    <a:pt x="3213" y="768"/>
                  </a:lnTo>
                  <a:lnTo>
                    <a:pt x="3177" y="760"/>
                  </a:lnTo>
                  <a:lnTo>
                    <a:pt x="3140" y="755"/>
                  </a:lnTo>
                  <a:lnTo>
                    <a:pt x="3098" y="753"/>
                  </a:lnTo>
                  <a:close/>
                  <a:moveTo>
                    <a:pt x="2415" y="1160"/>
                  </a:moveTo>
                  <a:lnTo>
                    <a:pt x="2417" y="1124"/>
                  </a:lnTo>
                  <a:lnTo>
                    <a:pt x="2419" y="1090"/>
                  </a:lnTo>
                  <a:lnTo>
                    <a:pt x="2429" y="1020"/>
                  </a:lnTo>
                  <a:lnTo>
                    <a:pt x="2444" y="954"/>
                  </a:lnTo>
                  <a:lnTo>
                    <a:pt x="2454" y="922"/>
                  </a:lnTo>
                  <a:lnTo>
                    <a:pt x="2466" y="891"/>
                  </a:lnTo>
                  <a:lnTo>
                    <a:pt x="2479" y="861"/>
                  </a:lnTo>
                  <a:lnTo>
                    <a:pt x="2493" y="831"/>
                  </a:lnTo>
                  <a:lnTo>
                    <a:pt x="2526" y="773"/>
                  </a:lnTo>
                  <a:lnTo>
                    <a:pt x="2545" y="747"/>
                  </a:lnTo>
                  <a:lnTo>
                    <a:pt x="2564" y="720"/>
                  </a:lnTo>
                  <a:lnTo>
                    <a:pt x="2585" y="695"/>
                  </a:lnTo>
                  <a:lnTo>
                    <a:pt x="2607" y="671"/>
                  </a:lnTo>
                  <a:lnTo>
                    <a:pt x="2655" y="627"/>
                  </a:lnTo>
                  <a:lnTo>
                    <a:pt x="2681" y="607"/>
                  </a:lnTo>
                  <a:lnTo>
                    <a:pt x="2707" y="587"/>
                  </a:lnTo>
                  <a:lnTo>
                    <a:pt x="2763" y="553"/>
                  </a:lnTo>
                  <a:lnTo>
                    <a:pt x="2792" y="537"/>
                  </a:lnTo>
                  <a:lnTo>
                    <a:pt x="2823" y="524"/>
                  </a:lnTo>
                  <a:lnTo>
                    <a:pt x="2855" y="512"/>
                  </a:lnTo>
                  <a:lnTo>
                    <a:pt x="2887" y="500"/>
                  </a:lnTo>
                  <a:lnTo>
                    <a:pt x="2921" y="492"/>
                  </a:lnTo>
                  <a:lnTo>
                    <a:pt x="2954" y="483"/>
                  </a:lnTo>
                  <a:lnTo>
                    <a:pt x="2989" y="477"/>
                  </a:lnTo>
                  <a:lnTo>
                    <a:pt x="3025" y="474"/>
                  </a:lnTo>
                  <a:lnTo>
                    <a:pt x="3098" y="470"/>
                  </a:lnTo>
                  <a:lnTo>
                    <a:pt x="3171" y="472"/>
                  </a:lnTo>
                  <a:lnTo>
                    <a:pt x="3241" y="483"/>
                  </a:lnTo>
                  <a:lnTo>
                    <a:pt x="3273" y="490"/>
                  </a:lnTo>
                  <a:lnTo>
                    <a:pt x="3307" y="500"/>
                  </a:lnTo>
                  <a:lnTo>
                    <a:pt x="3338" y="511"/>
                  </a:lnTo>
                  <a:lnTo>
                    <a:pt x="3369" y="523"/>
                  </a:lnTo>
                  <a:lnTo>
                    <a:pt x="3398" y="536"/>
                  </a:lnTo>
                  <a:lnTo>
                    <a:pt x="3427" y="551"/>
                  </a:lnTo>
                  <a:lnTo>
                    <a:pt x="3455" y="567"/>
                  </a:lnTo>
                  <a:lnTo>
                    <a:pt x="3482" y="585"/>
                  </a:lnTo>
                  <a:lnTo>
                    <a:pt x="3507" y="604"/>
                  </a:lnTo>
                  <a:lnTo>
                    <a:pt x="3531" y="626"/>
                  </a:lnTo>
                  <a:lnTo>
                    <a:pt x="3555" y="647"/>
                  </a:lnTo>
                  <a:lnTo>
                    <a:pt x="3577" y="670"/>
                  </a:lnTo>
                  <a:lnTo>
                    <a:pt x="3599" y="695"/>
                  </a:lnTo>
                  <a:lnTo>
                    <a:pt x="3619" y="720"/>
                  </a:lnTo>
                  <a:lnTo>
                    <a:pt x="3637" y="748"/>
                  </a:lnTo>
                  <a:lnTo>
                    <a:pt x="3655" y="776"/>
                  </a:lnTo>
                  <a:lnTo>
                    <a:pt x="3671" y="804"/>
                  </a:lnTo>
                  <a:lnTo>
                    <a:pt x="3686" y="835"/>
                  </a:lnTo>
                  <a:lnTo>
                    <a:pt x="3713" y="899"/>
                  </a:lnTo>
                  <a:lnTo>
                    <a:pt x="3733" y="967"/>
                  </a:lnTo>
                  <a:lnTo>
                    <a:pt x="3740" y="1002"/>
                  </a:lnTo>
                  <a:lnTo>
                    <a:pt x="3747" y="1038"/>
                  </a:lnTo>
                  <a:lnTo>
                    <a:pt x="3757" y="1113"/>
                  </a:lnTo>
                  <a:lnTo>
                    <a:pt x="3759" y="1153"/>
                  </a:lnTo>
                  <a:lnTo>
                    <a:pt x="3759" y="1193"/>
                  </a:lnTo>
                  <a:lnTo>
                    <a:pt x="3759" y="1274"/>
                  </a:lnTo>
                  <a:lnTo>
                    <a:pt x="3269" y="1274"/>
                  </a:lnTo>
                  <a:lnTo>
                    <a:pt x="2779" y="1274"/>
                  </a:lnTo>
                  <a:lnTo>
                    <a:pt x="2785" y="1304"/>
                  </a:lnTo>
                  <a:lnTo>
                    <a:pt x="2793" y="1333"/>
                  </a:lnTo>
                  <a:lnTo>
                    <a:pt x="2804" y="1362"/>
                  </a:lnTo>
                  <a:lnTo>
                    <a:pt x="2817" y="1388"/>
                  </a:lnTo>
                  <a:lnTo>
                    <a:pt x="2833" y="1414"/>
                  </a:lnTo>
                  <a:lnTo>
                    <a:pt x="2851" y="1438"/>
                  </a:lnTo>
                  <a:lnTo>
                    <a:pt x="2871" y="1461"/>
                  </a:lnTo>
                  <a:lnTo>
                    <a:pt x="2894" y="1483"/>
                  </a:lnTo>
                  <a:lnTo>
                    <a:pt x="2919" y="1502"/>
                  </a:lnTo>
                  <a:lnTo>
                    <a:pt x="2946" y="1519"/>
                  </a:lnTo>
                  <a:lnTo>
                    <a:pt x="2961" y="1526"/>
                  </a:lnTo>
                  <a:lnTo>
                    <a:pt x="2976" y="1533"/>
                  </a:lnTo>
                  <a:lnTo>
                    <a:pt x="3008" y="1546"/>
                  </a:lnTo>
                  <a:lnTo>
                    <a:pt x="3042" y="1556"/>
                  </a:lnTo>
                  <a:lnTo>
                    <a:pt x="3079" y="1563"/>
                  </a:lnTo>
                  <a:lnTo>
                    <a:pt x="3117" y="1568"/>
                  </a:lnTo>
                  <a:lnTo>
                    <a:pt x="3158" y="1569"/>
                  </a:lnTo>
                  <a:lnTo>
                    <a:pt x="3203" y="1566"/>
                  </a:lnTo>
                  <a:lnTo>
                    <a:pt x="3248" y="1560"/>
                  </a:lnTo>
                  <a:lnTo>
                    <a:pt x="3296" y="1550"/>
                  </a:lnTo>
                  <a:lnTo>
                    <a:pt x="3344" y="1535"/>
                  </a:lnTo>
                  <a:lnTo>
                    <a:pt x="3390" y="1517"/>
                  </a:lnTo>
                  <a:lnTo>
                    <a:pt x="3434" y="1496"/>
                  </a:lnTo>
                  <a:lnTo>
                    <a:pt x="3474" y="1469"/>
                  </a:lnTo>
                  <a:lnTo>
                    <a:pt x="3509" y="1441"/>
                  </a:lnTo>
                  <a:lnTo>
                    <a:pt x="3663" y="1671"/>
                  </a:lnTo>
                  <a:lnTo>
                    <a:pt x="3638" y="1692"/>
                  </a:lnTo>
                  <a:lnTo>
                    <a:pt x="3612" y="1713"/>
                  </a:lnTo>
                  <a:lnTo>
                    <a:pt x="3553" y="1750"/>
                  </a:lnTo>
                  <a:lnTo>
                    <a:pt x="3488" y="1781"/>
                  </a:lnTo>
                  <a:lnTo>
                    <a:pt x="3420" y="1806"/>
                  </a:lnTo>
                  <a:lnTo>
                    <a:pt x="3348" y="1827"/>
                  </a:lnTo>
                  <a:lnTo>
                    <a:pt x="3311" y="1835"/>
                  </a:lnTo>
                  <a:lnTo>
                    <a:pt x="3273" y="1841"/>
                  </a:lnTo>
                  <a:lnTo>
                    <a:pt x="3235" y="1847"/>
                  </a:lnTo>
                  <a:lnTo>
                    <a:pt x="3197" y="1850"/>
                  </a:lnTo>
                  <a:lnTo>
                    <a:pt x="3158" y="1852"/>
                  </a:lnTo>
                  <a:lnTo>
                    <a:pt x="3120" y="1853"/>
                  </a:lnTo>
                  <a:lnTo>
                    <a:pt x="3047" y="1849"/>
                  </a:lnTo>
                  <a:lnTo>
                    <a:pt x="3011" y="1846"/>
                  </a:lnTo>
                  <a:lnTo>
                    <a:pt x="2975" y="1841"/>
                  </a:lnTo>
                  <a:lnTo>
                    <a:pt x="2940" y="1834"/>
                  </a:lnTo>
                  <a:lnTo>
                    <a:pt x="2906" y="1825"/>
                  </a:lnTo>
                  <a:lnTo>
                    <a:pt x="2873" y="1816"/>
                  </a:lnTo>
                  <a:lnTo>
                    <a:pt x="2840" y="1804"/>
                  </a:lnTo>
                  <a:lnTo>
                    <a:pt x="2779" y="1777"/>
                  </a:lnTo>
                  <a:lnTo>
                    <a:pt x="2749" y="1762"/>
                  </a:lnTo>
                  <a:lnTo>
                    <a:pt x="2720" y="1745"/>
                  </a:lnTo>
                  <a:lnTo>
                    <a:pt x="2666" y="1708"/>
                  </a:lnTo>
                  <a:lnTo>
                    <a:pt x="2641" y="1688"/>
                  </a:lnTo>
                  <a:lnTo>
                    <a:pt x="2617" y="1665"/>
                  </a:lnTo>
                  <a:lnTo>
                    <a:pt x="2594" y="1642"/>
                  </a:lnTo>
                  <a:lnTo>
                    <a:pt x="2573" y="1617"/>
                  </a:lnTo>
                  <a:lnTo>
                    <a:pt x="2552" y="1592"/>
                  </a:lnTo>
                  <a:lnTo>
                    <a:pt x="2533" y="1565"/>
                  </a:lnTo>
                  <a:lnTo>
                    <a:pt x="2498" y="1508"/>
                  </a:lnTo>
                  <a:lnTo>
                    <a:pt x="2483" y="1478"/>
                  </a:lnTo>
                  <a:lnTo>
                    <a:pt x="2469" y="1447"/>
                  </a:lnTo>
                  <a:lnTo>
                    <a:pt x="2456" y="1414"/>
                  </a:lnTo>
                  <a:lnTo>
                    <a:pt x="2445" y="1381"/>
                  </a:lnTo>
                  <a:lnTo>
                    <a:pt x="2437" y="1346"/>
                  </a:lnTo>
                  <a:lnTo>
                    <a:pt x="2429" y="1311"/>
                  </a:lnTo>
                  <a:lnTo>
                    <a:pt x="2423" y="1275"/>
                  </a:lnTo>
                  <a:lnTo>
                    <a:pt x="2419" y="1237"/>
                  </a:lnTo>
                  <a:lnTo>
                    <a:pt x="2417" y="1199"/>
                  </a:lnTo>
                  <a:lnTo>
                    <a:pt x="2415" y="1160"/>
                  </a:lnTo>
                  <a:close/>
                  <a:moveTo>
                    <a:pt x="1571" y="1821"/>
                  </a:moveTo>
                  <a:lnTo>
                    <a:pt x="1411" y="1195"/>
                  </a:lnTo>
                  <a:lnTo>
                    <a:pt x="1252" y="571"/>
                  </a:lnTo>
                  <a:lnTo>
                    <a:pt x="1093" y="1195"/>
                  </a:lnTo>
                  <a:lnTo>
                    <a:pt x="935" y="1821"/>
                  </a:lnTo>
                  <a:lnTo>
                    <a:pt x="522" y="1821"/>
                  </a:lnTo>
                  <a:lnTo>
                    <a:pt x="260" y="910"/>
                  </a:lnTo>
                  <a:lnTo>
                    <a:pt x="0" y="0"/>
                  </a:lnTo>
                  <a:lnTo>
                    <a:pt x="434" y="0"/>
                  </a:lnTo>
                  <a:lnTo>
                    <a:pt x="594" y="657"/>
                  </a:lnTo>
                  <a:lnTo>
                    <a:pt x="754" y="1315"/>
                  </a:lnTo>
                  <a:lnTo>
                    <a:pt x="928" y="657"/>
                  </a:lnTo>
                  <a:lnTo>
                    <a:pt x="1102" y="0"/>
                  </a:lnTo>
                  <a:lnTo>
                    <a:pt x="1404" y="0"/>
                  </a:lnTo>
                  <a:lnTo>
                    <a:pt x="1576" y="657"/>
                  </a:lnTo>
                  <a:lnTo>
                    <a:pt x="1748" y="1315"/>
                  </a:lnTo>
                  <a:lnTo>
                    <a:pt x="1908" y="657"/>
                  </a:lnTo>
                  <a:lnTo>
                    <a:pt x="2069" y="0"/>
                  </a:lnTo>
                  <a:lnTo>
                    <a:pt x="2503" y="0"/>
                  </a:lnTo>
                  <a:lnTo>
                    <a:pt x="2243" y="910"/>
                  </a:lnTo>
                  <a:lnTo>
                    <a:pt x="1984" y="1821"/>
                  </a:lnTo>
                  <a:lnTo>
                    <a:pt x="1571" y="182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/>
            </a:p>
          </p:txBody>
        </p:sp>
        <p:grpSp>
          <p:nvGrpSpPr>
            <p:cNvPr id="21" name="Group 20"/>
            <p:cNvGrpSpPr/>
            <p:nvPr userDrawn="1"/>
          </p:nvGrpSpPr>
          <p:grpSpPr>
            <a:xfrm>
              <a:off x="2627313" y="558800"/>
              <a:ext cx="646112" cy="644525"/>
              <a:chOff x="2627313" y="558800"/>
              <a:chExt cx="646112" cy="644525"/>
            </a:xfrm>
          </p:grpSpPr>
          <p:sp>
            <p:nvSpPr>
              <p:cNvPr id="22" name="Freeform 7"/>
              <p:cNvSpPr>
                <a:spLocks/>
              </p:cNvSpPr>
              <p:nvPr userDrawn="1"/>
            </p:nvSpPr>
            <p:spPr bwMode="auto">
              <a:xfrm>
                <a:off x="2627313" y="558800"/>
                <a:ext cx="646112" cy="644525"/>
              </a:xfrm>
              <a:custGeom>
                <a:avLst/>
                <a:gdLst>
                  <a:gd name="T0" fmla="*/ 2433 w 2439"/>
                  <a:gd name="T1" fmla="*/ 1343 h 2436"/>
                  <a:gd name="T2" fmla="*/ 2408 w 2439"/>
                  <a:gd name="T3" fmla="*/ 1493 h 2436"/>
                  <a:gd name="T4" fmla="*/ 2365 w 2439"/>
                  <a:gd name="T5" fmla="*/ 1637 h 2436"/>
                  <a:gd name="T6" fmla="*/ 2306 w 2439"/>
                  <a:gd name="T7" fmla="*/ 1772 h 2436"/>
                  <a:gd name="T8" fmla="*/ 2231 w 2439"/>
                  <a:gd name="T9" fmla="*/ 1899 h 2436"/>
                  <a:gd name="T10" fmla="*/ 2142 w 2439"/>
                  <a:gd name="T11" fmla="*/ 2016 h 2436"/>
                  <a:gd name="T12" fmla="*/ 2040 w 2439"/>
                  <a:gd name="T13" fmla="*/ 2120 h 2436"/>
                  <a:gd name="T14" fmla="*/ 1926 w 2439"/>
                  <a:gd name="T15" fmla="*/ 2212 h 2436"/>
                  <a:gd name="T16" fmla="*/ 1801 w 2439"/>
                  <a:gd name="T17" fmla="*/ 2289 h 2436"/>
                  <a:gd name="T18" fmla="*/ 1667 w 2439"/>
                  <a:gd name="T19" fmla="*/ 2352 h 2436"/>
                  <a:gd name="T20" fmla="*/ 1525 w 2439"/>
                  <a:gd name="T21" fmla="*/ 2398 h 2436"/>
                  <a:gd name="T22" fmla="*/ 1375 w 2439"/>
                  <a:gd name="T23" fmla="*/ 2427 h 2436"/>
                  <a:gd name="T24" fmla="*/ 1220 w 2439"/>
                  <a:gd name="T25" fmla="*/ 2436 h 2436"/>
                  <a:gd name="T26" fmla="*/ 1064 w 2439"/>
                  <a:gd name="T27" fmla="*/ 2427 h 2436"/>
                  <a:gd name="T28" fmla="*/ 916 w 2439"/>
                  <a:gd name="T29" fmla="*/ 2398 h 2436"/>
                  <a:gd name="T30" fmla="*/ 773 w 2439"/>
                  <a:gd name="T31" fmla="*/ 2352 h 2436"/>
                  <a:gd name="T32" fmla="*/ 638 w 2439"/>
                  <a:gd name="T33" fmla="*/ 2289 h 2436"/>
                  <a:gd name="T34" fmla="*/ 514 w 2439"/>
                  <a:gd name="T35" fmla="*/ 2212 h 2436"/>
                  <a:gd name="T36" fmla="*/ 400 w 2439"/>
                  <a:gd name="T37" fmla="*/ 2120 h 2436"/>
                  <a:gd name="T38" fmla="*/ 298 w 2439"/>
                  <a:gd name="T39" fmla="*/ 2016 h 2436"/>
                  <a:gd name="T40" fmla="*/ 209 w 2439"/>
                  <a:gd name="T41" fmla="*/ 1899 h 2436"/>
                  <a:gd name="T42" fmla="*/ 133 w 2439"/>
                  <a:gd name="T43" fmla="*/ 1772 h 2436"/>
                  <a:gd name="T44" fmla="*/ 74 w 2439"/>
                  <a:gd name="T45" fmla="*/ 1637 h 2436"/>
                  <a:gd name="T46" fmla="*/ 31 w 2439"/>
                  <a:gd name="T47" fmla="*/ 1493 h 2436"/>
                  <a:gd name="T48" fmla="*/ 6 w 2439"/>
                  <a:gd name="T49" fmla="*/ 1343 h 2436"/>
                  <a:gd name="T50" fmla="*/ 0 w 2439"/>
                  <a:gd name="T51" fmla="*/ 1186 h 2436"/>
                  <a:gd name="T52" fmla="*/ 14 w 2439"/>
                  <a:gd name="T53" fmla="*/ 1033 h 2436"/>
                  <a:gd name="T54" fmla="*/ 47 w 2439"/>
                  <a:gd name="T55" fmla="*/ 884 h 2436"/>
                  <a:gd name="T56" fmla="*/ 96 w 2439"/>
                  <a:gd name="T57" fmla="*/ 744 h 2436"/>
                  <a:gd name="T58" fmla="*/ 162 w 2439"/>
                  <a:gd name="T59" fmla="*/ 612 h 2436"/>
                  <a:gd name="T60" fmla="*/ 242 w 2439"/>
                  <a:gd name="T61" fmla="*/ 489 h 2436"/>
                  <a:gd name="T62" fmla="*/ 337 w 2439"/>
                  <a:gd name="T63" fmla="*/ 377 h 2436"/>
                  <a:gd name="T64" fmla="*/ 444 w 2439"/>
                  <a:gd name="T65" fmla="*/ 278 h 2436"/>
                  <a:gd name="T66" fmla="*/ 563 w 2439"/>
                  <a:gd name="T67" fmla="*/ 192 h 2436"/>
                  <a:gd name="T68" fmla="*/ 691 w 2439"/>
                  <a:gd name="T69" fmla="*/ 120 h 2436"/>
                  <a:gd name="T70" fmla="*/ 829 w 2439"/>
                  <a:gd name="T71" fmla="*/ 65 h 2436"/>
                  <a:gd name="T72" fmla="*/ 974 w 2439"/>
                  <a:gd name="T73" fmla="*/ 25 h 2436"/>
                  <a:gd name="T74" fmla="*/ 1125 w 2439"/>
                  <a:gd name="T75" fmla="*/ 4 h 2436"/>
                  <a:gd name="T76" fmla="*/ 1283 w 2439"/>
                  <a:gd name="T77" fmla="*/ 2 h 2436"/>
                  <a:gd name="T78" fmla="*/ 1436 w 2439"/>
                  <a:gd name="T79" fmla="*/ 19 h 2436"/>
                  <a:gd name="T80" fmla="*/ 1583 w 2439"/>
                  <a:gd name="T81" fmla="*/ 55 h 2436"/>
                  <a:gd name="T82" fmla="*/ 1722 w 2439"/>
                  <a:gd name="T83" fmla="*/ 108 h 2436"/>
                  <a:gd name="T84" fmla="*/ 1853 w 2439"/>
                  <a:gd name="T85" fmla="*/ 176 h 2436"/>
                  <a:gd name="T86" fmla="*/ 1973 w 2439"/>
                  <a:gd name="T87" fmla="*/ 260 h 2436"/>
                  <a:gd name="T88" fmla="*/ 2082 w 2439"/>
                  <a:gd name="T89" fmla="*/ 357 h 2436"/>
                  <a:gd name="T90" fmla="*/ 2179 w 2439"/>
                  <a:gd name="T91" fmla="*/ 466 h 2436"/>
                  <a:gd name="T92" fmla="*/ 2263 w 2439"/>
                  <a:gd name="T93" fmla="*/ 587 h 2436"/>
                  <a:gd name="T94" fmla="*/ 2331 w 2439"/>
                  <a:gd name="T95" fmla="*/ 717 h 2436"/>
                  <a:gd name="T96" fmla="*/ 2384 w 2439"/>
                  <a:gd name="T97" fmla="*/ 856 h 2436"/>
                  <a:gd name="T98" fmla="*/ 2420 w 2439"/>
                  <a:gd name="T99" fmla="*/ 1003 h 2436"/>
                  <a:gd name="T100" fmla="*/ 2438 w 2439"/>
                  <a:gd name="T101" fmla="*/ 1155 h 2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439" h="2436">
                    <a:moveTo>
                      <a:pt x="2439" y="1219"/>
                    </a:moveTo>
                    <a:lnTo>
                      <a:pt x="2439" y="1250"/>
                    </a:lnTo>
                    <a:lnTo>
                      <a:pt x="2438" y="1281"/>
                    </a:lnTo>
                    <a:lnTo>
                      <a:pt x="2436" y="1312"/>
                    </a:lnTo>
                    <a:lnTo>
                      <a:pt x="2433" y="1343"/>
                    </a:lnTo>
                    <a:lnTo>
                      <a:pt x="2430" y="1373"/>
                    </a:lnTo>
                    <a:lnTo>
                      <a:pt x="2425" y="1403"/>
                    </a:lnTo>
                    <a:lnTo>
                      <a:pt x="2420" y="1434"/>
                    </a:lnTo>
                    <a:lnTo>
                      <a:pt x="2414" y="1463"/>
                    </a:lnTo>
                    <a:lnTo>
                      <a:pt x="2408" y="1493"/>
                    </a:lnTo>
                    <a:lnTo>
                      <a:pt x="2401" y="1523"/>
                    </a:lnTo>
                    <a:lnTo>
                      <a:pt x="2393" y="1552"/>
                    </a:lnTo>
                    <a:lnTo>
                      <a:pt x="2384" y="1581"/>
                    </a:lnTo>
                    <a:lnTo>
                      <a:pt x="2376" y="1609"/>
                    </a:lnTo>
                    <a:lnTo>
                      <a:pt x="2365" y="1637"/>
                    </a:lnTo>
                    <a:lnTo>
                      <a:pt x="2355" y="1665"/>
                    </a:lnTo>
                    <a:lnTo>
                      <a:pt x="2343" y="1692"/>
                    </a:lnTo>
                    <a:lnTo>
                      <a:pt x="2331" y="1720"/>
                    </a:lnTo>
                    <a:lnTo>
                      <a:pt x="2319" y="1746"/>
                    </a:lnTo>
                    <a:lnTo>
                      <a:pt x="2306" y="1772"/>
                    </a:lnTo>
                    <a:lnTo>
                      <a:pt x="2292" y="1799"/>
                    </a:lnTo>
                    <a:lnTo>
                      <a:pt x="2277" y="1825"/>
                    </a:lnTo>
                    <a:lnTo>
                      <a:pt x="2263" y="1850"/>
                    </a:lnTo>
                    <a:lnTo>
                      <a:pt x="2247" y="1874"/>
                    </a:lnTo>
                    <a:lnTo>
                      <a:pt x="2231" y="1899"/>
                    </a:lnTo>
                    <a:lnTo>
                      <a:pt x="2215" y="1923"/>
                    </a:lnTo>
                    <a:lnTo>
                      <a:pt x="2197" y="1947"/>
                    </a:lnTo>
                    <a:lnTo>
                      <a:pt x="2179" y="1970"/>
                    </a:lnTo>
                    <a:lnTo>
                      <a:pt x="2161" y="1993"/>
                    </a:lnTo>
                    <a:lnTo>
                      <a:pt x="2142" y="2016"/>
                    </a:lnTo>
                    <a:lnTo>
                      <a:pt x="2123" y="2037"/>
                    </a:lnTo>
                    <a:lnTo>
                      <a:pt x="2102" y="2059"/>
                    </a:lnTo>
                    <a:lnTo>
                      <a:pt x="2082" y="2079"/>
                    </a:lnTo>
                    <a:lnTo>
                      <a:pt x="2061" y="2100"/>
                    </a:lnTo>
                    <a:lnTo>
                      <a:pt x="2040" y="2120"/>
                    </a:lnTo>
                    <a:lnTo>
                      <a:pt x="2018" y="2139"/>
                    </a:lnTo>
                    <a:lnTo>
                      <a:pt x="1995" y="2158"/>
                    </a:lnTo>
                    <a:lnTo>
                      <a:pt x="1973" y="2176"/>
                    </a:lnTo>
                    <a:lnTo>
                      <a:pt x="1950" y="2194"/>
                    </a:lnTo>
                    <a:lnTo>
                      <a:pt x="1926" y="2212"/>
                    </a:lnTo>
                    <a:lnTo>
                      <a:pt x="1902" y="2228"/>
                    </a:lnTo>
                    <a:lnTo>
                      <a:pt x="1877" y="2245"/>
                    </a:lnTo>
                    <a:lnTo>
                      <a:pt x="1853" y="2260"/>
                    </a:lnTo>
                    <a:lnTo>
                      <a:pt x="1827" y="2275"/>
                    </a:lnTo>
                    <a:lnTo>
                      <a:pt x="1801" y="2289"/>
                    </a:lnTo>
                    <a:lnTo>
                      <a:pt x="1775" y="2303"/>
                    </a:lnTo>
                    <a:lnTo>
                      <a:pt x="1748" y="2316"/>
                    </a:lnTo>
                    <a:lnTo>
                      <a:pt x="1722" y="2328"/>
                    </a:lnTo>
                    <a:lnTo>
                      <a:pt x="1694" y="2340"/>
                    </a:lnTo>
                    <a:lnTo>
                      <a:pt x="1667" y="2352"/>
                    </a:lnTo>
                    <a:lnTo>
                      <a:pt x="1639" y="2362"/>
                    </a:lnTo>
                    <a:lnTo>
                      <a:pt x="1611" y="2373"/>
                    </a:lnTo>
                    <a:lnTo>
                      <a:pt x="1583" y="2381"/>
                    </a:lnTo>
                    <a:lnTo>
                      <a:pt x="1554" y="2391"/>
                    </a:lnTo>
                    <a:lnTo>
                      <a:pt x="1525" y="2398"/>
                    </a:lnTo>
                    <a:lnTo>
                      <a:pt x="1495" y="2405"/>
                    </a:lnTo>
                    <a:lnTo>
                      <a:pt x="1465" y="2411"/>
                    </a:lnTo>
                    <a:lnTo>
                      <a:pt x="1436" y="2417"/>
                    </a:lnTo>
                    <a:lnTo>
                      <a:pt x="1405" y="2422"/>
                    </a:lnTo>
                    <a:lnTo>
                      <a:pt x="1375" y="2427"/>
                    </a:lnTo>
                    <a:lnTo>
                      <a:pt x="1345" y="2430"/>
                    </a:lnTo>
                    <a:lnTo>
                      <a:pt x="1314" y="2433"/>
                    </a:lnTo>
                    <a:lnTo>
                      <a:pt x="1283" y="2435"/>
                    </a:lnTo>
                    <a:lnTo>
                      <a:pt x="1251" y="2436"/>
                    </a:lnTo>
                    <a:lnTo>
                      <a:pt x="1220" y="2436"/>
                    </a:lnTo>
                    <a:lnTo>
                      <a:pt x="1188" y="2436"/>
                    </a:lnTo>
                    <a:lnTo>
                      <a:pt x="1157" y="2435"/>
                    </a:lnTo>
                    <a:lnTo>
                      <a:pt x="1125" y="2433"/>
                    </a:lnTo>
                    <a:lnTo>
                      <a:pt x="1096" y="2430"/>
                    </a:lnTo>
                    <a:lnTo>
                      <a:pt x="1064" y="2427"/>
                    </a:lnTo>
                    <a:lnTo>
                      <a:pt x="1034" y="2422"/>
                    </a:lnTo>
                    <a:lnTo>
                      <a:pt x="1004" y="2417"/>
                    </a:lnTo>
                    <a:lnTo>
                      <a:pt x="974" y="2411"/>
                    </a:lnTo>
                    <a:lnTo>
                      <a:pt x="944" y="2405"/>
                    </a:lnTo>
                    <a:lnTo>
                      <a:pt x="916" y="2398"/>
                    </a:lnTo>
                    <a:lnTo>
                      <a:pt x="886" y="2391"/>
                    </a:lnTo>
                    <a:lnTo>
                      <a:pt x="857" y="2381"/>
                    </a:lnTo>
                    <a:lnTo>
                      <a:pt x="829" y="2373"/>
                    </a:lnTo>
                    <a:lnTo>
                      <a:pt x="800" y="2362"/>
                    </a:lnTo>
                    <a:lnTo>
                      <a:pt x="773" y="2352"/>
                    </a:lnTo>
                    <a:lnTo>
                      <a:pt x="745" y="2340"/>
                    </a:lnTo>
                    <a:lnTo>
                      <a:pt x="718" y="2328"/>
                    </a:lnTo>
                    <a:lnTo>
                      <a:pt x="691" y="2316"/>
                    </a:lnTo>
                    <a:lnTo>
                      <a:pt x="665" y="2303"/>
                    </a:lnTo>
                    <a:lnTo>
                      <a:pt x="638" y="2289"/>
                    </a:lnTo>
                    <a:lnTo>
                      <a:pt x="613" y="2275"/>
                    </a:lnTo>
                    <a:lnTo>
                      <a:pt x="588" y="2260"/>
                    </a:lnTo>
                    <a:lnTo>
                      <a:pt x="563" y="2245"/>
                    </a:lnTo>
                    <a:lnTo>
                      <a:pt x="538" y="2228"/>
                    </a:lnTo>
                    <a:lnTo>
                      <a:pt x="514" y="2212"/>
                    </a:lnTo>
                    <a:lnTo>
                      <a:pt x="490" y="2194"/>
                    </a:lnTo>
                    <a:lnTo>
                      <a:pt x="467" y="2176"/>
                    </a:lnTo>
                    <a:lnTo>
                      <a:pt x="444" y="2158"/>
                    </a:lnTo>
                    <a:lnTo>
                      <a:pt x="421" y="2139"/>
                    </a:lnTo>
                    <a:lnTo>
                      <a:pt x="400" y="2120"/>
                    </a:lnTo>
                    <a:lnTo>
                      <a:pt x="378" y="2100"/>
                    </a:lnTo>
                    <a:lnTo>
                      <a:pt x="358" y="2079"/>
                    </a:lnTo>
                    <a:lnTo>
                      <a:pt x="337" y="2059"/>
                    </a:lnTo>
                    <a:lnTo>
                      <a:pt x="317" y="2037"/>
                    </a:lnTo>
                    <a:lnTo>
                      <a:pt x="298" y="2016"/>
                    </a:lnTo>
                    <a:lnTo>
                      <a:pt x="278" y="1993"/>
                    </a:lnTo>
                    <a:lnTo>
                      <a:pt x="260" y="1970"/>
                    </a:lnTo>
                    <a:lnTo>
                      <a:pt x="242" y="1947"/>
                    </a:lnTo>
                    <a:lnTo>
                      <a:pt x="226" y="1923"/>
                    </a:lnTo>
                    <a:lnTo>
                      <a:pt x="209" y="1899"/>
                    </a:lnTo>
                    <a:lnTo>
                      <a:pt x="192" y="1874"/>
                    </a:lnTo>
                    <a:lnTo>
                      <a:pt x="176" y="1850"/>
                    </a:lnTo>
                    <a:lnTo>
                      <a:pt x="162" y="1825"/>
                    </a:lnTo>
                    <a:lnTo>
                      <a:pt x="148" y="1799"/>
                    </a:lnTo>
                    <a:lnTo>
                      <a:pt x="133" y="1772"/>
                    </a:lnTo>
                    <a:lnTo>
                      <a:pt x="120" y="1746"/>
                    </a:lnTo>
                    <a:lnTo>
                      <a:pt x="108" y="1720"/>
                    </a:lnTo>
                    <a:lnTo>
                      <a:pt x="96" y="1692"/>
                    </a:lnTo>
                    <a:lnTo>
                      <a:pt x="85" y="1665"/>
                    </a:lnTo>
                    <a:lnTo>
                      <a:pt x="74" y="1637"/>
                    </a:lnTo>
                    <a:lnTo>
                      <a:pt x="65" y="1609"/>
                    </a:lnTo>
                    <a:lnTo>
                      <a:pt x="55" y="1581"/>
                    </a:lnTo>
                    <a:lnTo>
                      <a:pt x="47" y="1552"/>
                    </a:lnTo>
                    <a:lnTo>
                      <a:pt x="38" y="1523"/>
                    </a:lnTo>
                    <a:lnTo>
                      <a:pt x="31" y="1493"/>
                    </a:lnTo>
                    <a:lnTo>
                      <a:pt x="25" y="1463"/>
                    </a:lnTo>
                    <a:lnTo>
                      <a:pt x="19" y="1434"/>
                    </a:lnTo>
                    <a:lnTo>
                      <a:pt x="14" y="1403"/>
                    </a:lnTo>
                    <a:lnTo>
                      <a:pt x="10" y="1373"/>
                    </a:lnTo>
                    <a:lnTo>
                      <a:pt x="6" y="1343"/>
                    </a:lnTo>
                    <a:lnTo>
                      <a:pt x="4" y="1312"/>
                    </a:lnTo>
                    <a:lnTo>
                      <a:pt x="1" y="1281"/>
                    </a:lnTo>
                    <a:lnTo>
                      <a:pt x="0" y="1250"/>
                    </a:lnTo>
                    <a:lnTo>
                      <a:pt x="0" y="1219"/>
                    </a:lnTo>
                    <a:lnTo>
                      <a:pt x="0" y="1186"/>
                    </a:lnTo>
                    <a:lnTo>
                      <a:pt x="1" y="1155"/>
                    </a:lnTo>
                    <a:lnTo>
                      <a:pt x="4" y="1124"/>
                    </a:lnTo>
                    <a:lnTo>
                      <a:pt x="6" y="1094"/>
                    </a:lnTo>
                    <a:lnTo>
                      <a:pt x="10" y="1063"/>
                    </a:lnTo>
                    <a:lnTo>
                      <a:pt x="14" y="1033"/>
                    </a:lnTo>
                    <a:lnTo>
                      <a:pt x="19" y="1003"/>
                    </a:lnTo>
                    <a:lnTo>
                      <a:pt x="25" y="973"/>
                    </a:lnTo>
                    <a:lnTo>
                      <a:pt x="31" y="943"/>
                    </a:lnTo>
                    <a:lnTo>
                      <a:pt x="38" y="914"/>
                    </a:lnTo>
                    <a:lnTo>
                      <a:pt x="47" y="884"/>
                    </a:lnTo>
                    <a:lnTo>
                      <a:pt x="55" y="856"/>
                    </a:lnTo>
                    <a:lnTo>
                      <a:pt x="65" y="828"/>
                    </a:lnTo>
                    <a:lnTo>
                      <a:pt x="74" y="799"/>
                    </a:lnTo>
                    <a:lnTo>
                      <a:pt x="85" y="772"/>
                    </a:lnTo>
                    <a:lnTo>
                      <a:pt x="96" y="744"/>
                    </a:lnTo>
                    <a:lnTo>
                      <a:pt x="108" y="717"/>
                    </a:lnTo>
                    <a:lnTo>
                      <a:pt x="120" y="690"/>
                    </a:lnTo>
                    <a:lnTo>
                      <a:pt x="133" y="664"/>
                    </a:lnTo>
                    <a:lnTo>
                      <a:pt x="148" y="638"/>
                    </a:lnTo>
                    <a:lnTo>
                      <a:pt x="162" y="612"/>
                    </a:lnTo>
                    <a:lnTo>
                      <a:pt x="176" y="587"/>
                    </a:lnTo>
                    <a:lnTo>
                      <a:pt x="192" y="562"/>
                    </a:lnTo>
                    <a:lnTo>
                      <a:pt x="209" y="537"/>
                    </a:lnTo>
                    <a:lnTo>
                      <a:pt x="226" y="513"/>
                    </a:lnTo>
                    <a:lnTo>
                      <a:pt x="242" y="489"/>
                    </a:lnTo>
                    <a:lnTo>
                      <a:pt x="260" y="466"/>
                    </a:lnTo>
                    <a:lnTo>
                      <a:pt x="278" y="443"/>
                    </a:lnTo>
                    <a:lnTo>
                      <a:pt x="298" y="421"/>
                    </a:lnTo>
                    <a:lnTo>
                      <a:pt x="317" y="399"/>
                    </a:lnTo>
                    <a:lnTo>
                      <a:pt x="337" y="377"/>
                    </a:lnTo>
                    <a:lnTo>
                      <a:pt x="358" y="357"/>
                    </a:lnTo>
                    <a:lnTo>
                      <a:pt x="378" y="337"/>
                    </a:lnTo>
                    <a:lnTo>
                      <a:pt x="400" y="316"/>
                    </a:lnTo>
                    <a:lnTo>
                      <a:pt x="421" y="297"/>
                    </a:lnTo>
                    <a:lnTo>
                      <a:pt x="444" y="278"/>
                    </a:lnTo>
                    <a:lnTo>
                      <a:pt x="467" y="260"/>
                    </a:lnTo>
                    <a:lnTo>
                      <a:pt x="490" y="242"/>
                    </a:lnTo>
                    <a:lnTo>
                      <a:pt x="514" y="225"/>
                    </a:lnTo>
                    <a:lnTo>
                      <a:pt x="538" y="209"/>
                    </a:lnTo>
                    <a:lnTo>
                      <a:pt x="563" y="192"/>
                    </a:lnTo>
                    <a:lnTo>
                      <a:pt x="588" y="176"/>
                    </a:lnTo>
                    <a:lnTo>
                      <a:pt x="613" y="162"/>
                    </a:lnTo>
                    <a:lnTo>
                      <a:pt x="638" y="147"/>
                    </a:lnTo>
                    <a:lnTo>
                      <a:pt x="665" y="133"/>
                    </a:lnTo>
                    <a:lnTo>
                      <a:pt x="691" y="120"/>
                    </a:lnTo>
                    <a:lnTo>
                      <a:pt x="718" y="108"/>
                    </a:lnTo>
                    <a:lnTo>
                      <a:pt x="745" y="96"/>
                    </a:lnTo>
                    <a:lnTo>
                      <a:pt x="773" y="85"/>
                    </a:lnTo>
                    <a:lnTo>
                      <a:pt x="800" y="74"/>
                    </a:lnTo>
                    <a:lnTo>
                      <a:pt x="829" y="65"/>
                    </a:lnTo>
                    <a:lnTo>
                      <a:pt x="857" y="55"/>
                    </a:lnTo>
                    <a:lnTo>
                      <a:pt x="886" y="47"/>
                    </a:lnTo>
                    <a:lnTo>
                      <a:pt x="916" y="38"/>
                    </a:lnTo>
                    <a:lnTo>
                      <a:pt x="944" y="31"/>
                    </a:lnTo>
                    <a:lnTo>
                      <a:pt x="974" y="25"/>
                    </a:lnTo>
                    <a:lnTo>
                      <a:pt x="1004" y="19"/>
                    </a:lnTo>
                    <a:lnTo>
                      <a:pt x="1034" y="14"/>
                    </a:lnTo>
                    <a:lnTo>
                      <a:pt x="1064" y="10"/>
                    </a:lnTo>
                    <a:lnTo>
                      <a:pt x="1096" y="6"/>
                    </a:lnTo>
                    <a:lnTo>
                      <a:pt x="1125" y="4"/>
                    </a:lnTo>
                    <a:lnTo>
                      <a:pt x="1157" y="2"/>
                    </a:lnTo>
                    <a:lnTo>
                      <a:pt x="1188" y="1"/>
                    </a:lnTo>
                    <a:lnTo>
                      <a:pt x="1220" y="0"/>
                    </a:lnTo>
                    <a:lnTo>
                      <a:pt x="1251" y="1"/>
                    </a:lnTo>
                    <a:lnTo>
                      <a:pt x="1283" y="2"/>
                    </a:lnTo>
                    <a:lnTo>
                      <a:pt x="1314" y="4"/>
                    </a:lnTo>
                    <a:lnTo>
                      <a:pt x="1345" y="6"/>
                    </a:lnTo>
                    <a:lnTo>
                      <a:pt x="1375" y="10"/>
                    </a:lnTo>
                    <a:lnTo>
                      <a:pt x="1405" y="14"/>
                    </a:lnTo>
                    <a:lnTo>
                      <a:pt x="1436" y="19"/>
                    </a:lnTo>
                    <a:lnTo>
                      <a:pt x="1465" y="25"/>
                    </a:lnTo>
                    <a:lnTo>
                      <a:pt x="1495" y="31"/>
                    </a:lnTo>
                    <a:lnTo>
                      <a:pt x="1525" y="38"/>
                    </a:lnTo>
                    <a:lnTo>
                      <a:pt x="1554" y="47"/>
                    </a:lnTo>
                    <a:lnTo>
                      <a:pt x="1583" y="55"/>
                    </a:lnTo>
                    <a:lnTo>
                      <a:pt x="1611" y="65"/>
                    </a:lnTo>
                    <a:lnTo>
                      <a:pt x="1639" y="74"/>
                    </a:lnTo>
                    <a:lnTo>
                      <a:pt x="1667" y="85"/>
                    </a:lnTo>
                    <a:lnTo>
                      <a:pt x="1694" y="96"/>
                    </a:lnTo>
                    <a:lnTo>
                      <a:pt x="1722" y="108"/>
                    </a:lnTo>
                    <a:lnTo>
                      <a:pt x="1748" y="120"/>
                    </a:lnTo>
                    <a:lnTo>
                      <a:pt x="1775" y="133"/>
                    </a:lnTo>
                    <a:lnTo>
                      <a:pt x="1801" y="147"/>
                    </a:lnTo>
                    <a:lnTo>
                      <a:pt x="1827" y="162"/>
                    </a:lnTo>
                    <a:lnTo>
                      <a:pt x="1853" y="176"/>
                    </a:lnTo>
                    <a:lnTo>
                      <a:pt x="1877" y="192"/>
                    </a:lnTo>
                    <a:lnTo>
                      <a:pt x="1902" y="209"/>
                    </a:lnTo>
                    <a:lnTo>
                      <a:pt x="1926" y="225"/>
                    </a:lnTo>
                    <a:lnTo>
                      <a:pt x="1950" y="242"/>
                    </a:lnTo>
                    <a:lnTo>
                      <a:pt x="1973" y="260"/>
                    </a:lnTo>
                    <a:lnTo>
                      <a:pt x="1995" y="278"/>
                    </a:lnTo>
                    <a:lnTo>
                      <a:pt x="2018" y="297"/>
                    </a:lnTo>
                    <a:lnTo>
                      <a:pt x="2040" y="316"/>
                    </a:lnTo>
                    <a:lnTo>
                      <a:pt x="2061" y="337"/>
                    </a:lnTo>
                    <a:lnTo>
                      <a:pt x="2082" y="357"/>
                    </a:lnTo>
                    <a:lnTo>
                      <a:pt x="2102" y="377"/>
                    </a:lnTo>
                    <a:lnTo>
                      <a:pt x="2123" y="399"/>
                    </a:lnTo>
                    <a:lnTo>
                      <a:pt x="2142" y="421"/>
                    </a:lnTo>
                    <a:lnTo>
                      <a:pt x="2161" y="443"/>
                    </a:lnTo>
                    <a:lnTo>
                      <a:pt x="2179" y="466"/>
                    </a:lnTo>
                    <a:lnTo>
                      <a:pt x="2197" y="489"/>
                    </a:lnTo>
                    <a:lnTo>
                      <a:pt x="2215" y="513"/>
                    </a:lnTo>
                    <a:lnTo>
                      <a:pt x="2231" y="537"/>
                    </a:lnTo>
                    <a:lnTo>
                      <a:pt x="2247" y="562"/>
                    </a:lnTo>
                    <a:lnTo>
                      <a:pt x="2263" y="587"/>
                    </a:lnTo>
                    <a:lnTo>
                      <a:pt x="2277" y="612"/>
                    </a:lnTo>
                    <a:lnTo>
                      <a:pt x="2292" y="638"/>
                    </a:lnTo>
                    <a:lnTo>
                      <a:pt x="2306" y="664"/>
                    </a:lnTo>
                    <a:lnTo>
                      <a:pt x="2319" y="690"/>
                    </a:lnTo>
                    <a:lnTo>
                      <a:pt x="2331" y="717"/>
                    </a:lnTo>
                    <a:lnTo>
                      <a:pt x="2343" y="744"/>
                    </a:lnTo>
                    <a:lnTo>
                      <a:pt x="2355" y="772"/>
                    </a:lnTo>
                    <a:lnTo>
                      <a:pt x="2365" y="799"/>
                    </a:lnTo>
                    <a:lnTo>
                      <a:pt x="2376" y="828"/>
                    </a:lnTo>
                    <a:lnTo>
                      <a:pt x="2384" y="856"/>
                    </a:lnTo>
                    <a:lnTo>
                      <a:pt x="2393" y="884"/>
                    </a:lnTo>
                    <a:lnTo>
                      <a:pt x="2401" y="914"/>
                    </a:lnTo>
                    <a:lnTo>
                      <a:pt x="2408" y="943"/>
                    </a:lnTo>
                    <a:lnTo>
                      <a:pt x="2414" y="973"/>
                    </a:lnTo>
                    <a:lnTo>
                      <a:pt x="2420" y="1003"/>
                    </a:lnTo>
                    <a:lnTo>
                      <a:pt x="2425" y="1033"/>
                    </a:lnTo>
                    <a:lnTo>
                      <a:pt x="2430" y="1063"/>
                    </a:lnTo>
                    <a:lnTo>
                      <a:pt x="2433" y="1094"/>
                    </a:lnTo>
                    <a:lnTo>
                      <a:pt x="2436" y="1124"/>
                    </a:lnTo>
                    <a:lnTo>
                      <a:pt x="2438" y="1155"/>
                    </a:lnTo>
                    <a:lnTo>
                      <a:pt x="2439" y="1186"/>
                    </a:lnTo>
                    <a:lnTo>
                      <a:pt x="2439" y="121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i-FI" sz="2400"/>
              </a:p>
            </p:txBody>
          </p:sp>
          <p:sp>
            <p:nvSpPr>
              <p:cNvPr id="23" name="Freeform 8"/>
              <p:cNvSpPr>
                <a:spLocks noEditPoints="1"/>
              </p:cNvSpPr>
              <p:nvPr userDrawn="1"/>
            </p:nvSpPr>
            <p:spPr bwMode="auto">
              <a:xfrm>
                <a:off x="2665413" y="731838"/>
                <a:ext cx="569912" cy="298450"/>
              </a:xfrm>
              <a:custGeom>
                <a:avLst/>
                <a:gdLst>
                  <a:gd name="T0" fmla="*/ 802 w 2151"/>
                  <a:gd name="T1" fmla="*/ 262 h 1123"/>
                  <a:gd name="T2" fmla="*/ 457 w 2151"/>
                  <a:gd name="T3" fmla="*/ 435 h 1123"/>
                  <a:gd name="T4" fmla="*/ 751 w 2151"/>
                  <a:gd name="T5" fmla="*/ 406 h 1123"/>
                  <a:gd name="T6" fmla="*/ 926 w 2151"/>
                  <a:gd name="T7" fmla="*/ 469 h 1123"/>
                  <a:gd name="T8" fmla="*/ 987 w 2151"/>
                  <a:gd name="T9" fmla="*/ 446 h 1123"/>
                  <a:gd name="T10" fmla="*/ 1029 w 2151"/>
                  <a:gd name="T11" fmla="*/ 382 h 1123"/>
                  <a:gd name="T12" fmla="*/ 302 w 2151"/>
                  <a:gd name="T13" fmla="*/ 532 h 1123"/>
                  <a:gd name="T14" fmla="*/ 166 w 2151"/>
                  <a:gd name="T15" fmla="*/ 641 h 1123"/>
                  <a:gd name="T16" fmla="*/ 73 w 2151"/>
                  <a:gd name="T17" fmla="*/ 743 h 1123"/>
                  <a:gd name="T18" fmla="*/ 20 w 2151"/>
                  <a:gd name="T19" fmla="*/ 837 h 1123"/>
                  <a:gd name="T20" fmla="*/ 0 w 2151"/>
                  <a:gd name="T21" fmla="*/ 934 h 1123"/>
                  <a:gd name="T22" fmla="*/ 20 w 2151"/>
                  <a:gd name="T23" fmla="*/ 1016 h 1123"/>
                  <a:gd name="T24" fmla="*/ 67 w 2151"/>
                  <a:gd name="T25" fmla="*/ 1063 h 1123"/>
                  <a:gd name="T26" fmla="*/ 191 w 2151"/>
                  <a:gd name="T27" fmla="*/ 1109 h 1123"/>
                  <a:gd name="T28" fmla="*/ 352 w 2151"/>
                  <a:gd name="T29" fmla="*/ 1123 h 1123"/>
                  <a:gd name="T30" fmla="*/ 599 w 2151"/>
                  <a:gd name="T31" fmla="*/ 1096 h 1123"/>
                  <a:gd name="T32" fmla="*/ 924 w 2151"/>
                  <a:gd name="T33" fmla="*/ 1014 h 1123"/>
                  <a:gd name="T34" fmla="*/ 1007 w 2151"/>
                  <a:gd name="T35" fmla="*/ 626 h 1123"/>
                  <a:gd name="T36" fmla="*/ 970 w 2151"/>
                  <a:gd name="T37" fmla="*/ 575 h 1123"/>
                  <a:gd name="T38" fmla="*/ 908 w 2151"/>
                  <a:gd name="T39" fmla="*/ 553 h 1123"/>
                  <a:gd name="T40" fmla="*/ 763 w 2151"/>
                  <a:gd name="T41" fmla="*/ 638 h 1123"/>
                  <a:gd name="T42" fmla="*/ 822 w 2151"/>
                  <a:gd name="T43" fmla="*/ 731 h 1123"/>
                  <a:gd name="T44" fmla="*/ 905 w 2151"/>
                  <a:gd name="T45" fmla="*/ 797 h 1123"/>
                  <a:gd name="T46" fmla="*/ 752 w 2151"/>
                  <a:gd name="T47" fmla="*/ 840 h 1123"/>
                  <a:gd name="T48" fmla="*/ 544 w 2151"/>
                  <a:gd name="T49" fmla="*/ 846 h 1123"/>
                  <a:gd name="T50" fmla="*/ 408 w 2151"/>
                  <a:gd name="T51" fmla="*/ 824 h 1123"/>
                  <a:gd name="T52" fmla="*/ 341 w 2151"/>
                  <a:gd name="T53" fmla="*/ 788 h 1123"/>
                  <a:gd name="T54" fmla="*/ 317 w 2151"/>
                  <a:gd name="T55" fmla="*/ 758 h 1123"/>
                  <a:gd name="T56" fmla="*/ 312 w 2151"/>
                  <a:gd name="T57" fmla="*/ 715 h 1123"/>
                  <a:gd name="T58" fmla="*/ 335 w 2151"/>
                  <a:gd name="T59" fmla="*/ 664 h 1123"/>
                  <a:gd name="T60" fmla="*/ 434 w 2151"/>
                  <a:gd name="T61" fmla="*/ 569 h 1123"/>
                  <a:gd name="T62" fmla="*/ 1190 w 2151"/>
                  <a:gd name="T63" fmla="*/ 915 h 1123"/>
                  <a:gd name="T64" fmla="*/ 1557 w 2151"/>
                  <a:gd name="T65" fmla="*/ 739 h 1123"/>
                  <a:gd name="T66" fmla="*/ 1818 w 2151"/>
                  <a:gd name="T67" fmla="*/ 576 h 1123"/>
                  <a:gd name="T68" fmla="*/ 1493 w 2151"/>
                  <a:gd name="T69" fmla="*/ 635 h 1123"/>
                  <a:gd name="T70" fmla="*/ 1375 w 2151"/>
                  <a:gd name="T71" fmla="*/ 662 h 1123"/>
                  <a:gd name="T72" fmla="*/ 1220 w 2151"/>
                  <a:gd name="T73" fmla="*/ 564 h 1123"/>
                  <a:gd name="T74" fmla="*/ 1151 w 2151"/>
                  <a:gd name="T75" fmla="*/ 591 h 1123"/>
                  <a:gd name="T76" fmla="*/ 1111 w 2151"/>
                  <a:gd name="T77" fmla="*/ 650 h 1123"/>
                  <a:gd name="T78" fmla="*/ 2145 w 2151"/>
                  <a:gd name="T79" fmla="*/ 128 h 1123"/>
                  <a:gd name="T80" fmla="*/ 2112 w 2151"/>
                  <a:gd name="T81" fmla="*/ 74 h 1123"/>
                  <a:gd name="T82" fmla="*/ 2039 w 2151"/>
                  <a:gd name="T83" fmla="*/ 31 h 1123"/>
                  <a:gd name="T84" fmla="*/ 1902 w 2151"/>
                  <a:gd name="T85" fmla="*/ 3 h 1123"/>
                  <a:gd name="T86" fmla="*/ 1681 w 2151"/>
                  <a:gd name="T87" fmla="*/ 8 h 1123"/>
                  <a:gd name="T88" fmla="*/ 1411 w 2151"/>
                  <a:gd name="T89" fmla="*/ 55 h 1123"/>
                  <a:gd name="T90" fmla="*/ 1104 w 2151"/>
                  <a:gd name="T91" fmla="*/ 144 h 1123"/>
                  <a:gd name="T92" fmla="*/ 1131 w 2151"/>
                  <a:gd name="T93" fmla="*/ 418 h 1123"/>
                  <a:gd name="T94" fmla="*/ 1183 w 2151"/>
                  <a:gd name="T95" fmla="*/ 463 h 1123"/>
                  <a:gd name="T96" fmla="*/ 1409 w 2151"/>
                  <a:gd name="T97" fmla="*/ 444 h 1123"/>
                  <a:gd name="T98" fmla="*/ 1364 w 2151"/>
                  <a:gd name="T99" fmla="*/ 328 h 1123"/>
                  <a:gd name="T100" fmla="*/ 1457 w 2151"/>
                  <a:gd name="T101" fmla="*/ 253 h 1123"/>
                  <a:gd name="T102" fmla="*/ 1616 w 2151"/>
                  <a:gd name="T103" fmla="*/ 259 h 1123"/>
                  <a:gd name="T104" fmla="*/ 1730 w 2151"/>
                  <a:gd name="T105" fmla="*/ 290 h 1123"/>
                  <a:gd name="T106" fmla="*/ 1784 w 2151"/>
                  <a:gd name="T107" fmla="*/ 336 h 1123"/>
                  <a:gd name="T108" fmla="*/ 1790 w 2151"/>
                  <a:gd name="T109" fmla="*/ 394 h 1123"/>
                  <a:gd name="T110" fmla="*/ 1755 w 2151"/>
                  <a:gd name="T111" fmla="*/ 454 h 1123"/>
                  <a:gd name="T112" fmla="*/ 1934 w 2151"/>
                  <a:gd name="T113" fmla="*/ 485 h 1123"/>
                  <a:gd name="T114" fmla="*/ 2083 w 2151"/>
                  <a:gd name="T115" fmla="*/ 332 h 1123"/>
                  <a:gd name="T116" fmla="*/ 2148 w 2151"/>
                  <a:gd name="T117" fmla="*/ 202 h 1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151" h="1123">
                    <a:moveTo>
                      <a:pt x="1059" y="159"/>
                    </a:moveTo>
                    <a:lnTo>
                      <a:pt x="1031" y="170"/>
                    </a:lnTo>
                    <a:lnTo>
                      <a:pt x="1002" y="181"/>
                    </a:lnTo>
                    <a:lnTo>
                      <a:pt x="934" y="207"/>
                    </a:lnTo>
                    <a:lnTo>
                      <a:pt x="900" y="220"/>
                    </a:lnTo>
                    <a:lnTo>
                      <a:pt x="866" y="233"/>
                    </a:lnTo>
                    <a:lnTo>
                      <a:pt x="802" y="262"/>
                    </a:lnTo>
                    <a:lnTo>
                      <a:pt x="769" y="277"/>
                    </a:lnTo>
                    <a:lnTo>
                      <a:pt x="737" y="291"/>
                    </a:lnTo>
                    <a:lnTo>
                      <a:pt x="708" y="304"/>
                    </a:lnTo>
                    <a:lnTo>
                      <a:pt x="622" y="347"/>
                    </a:lnTo>
                    <a:lnTo>
                      <a:pt x="578" y="369"/>
                    </a:lnTo>
                    <a:lnTo>
                      <a:pt x="538" y="390"/>
                    </a:lnTo>
                    <a:lnTo>
                      <a:pt x="457" y="435"/>
                    </a:lnTo>
                    <a:lnTo>
                      <a:pt x="419" y="456"/>
                    </a:lnTo>
                    <a:lnTo>
                      <a:pt x="382" y="480"/>
                    </a:lnTo>
                    <a:lnTo>
                      <a:pt x="589" y="477"/>
                    </a:lnTo>
                    <a:lnTo>
                      <a:pt x="628" y="457"/>
                    </a:lnTo>
                    <a:lnTo>
                      <a:pt x="667" y="440"/>
                    </a:lnTo>
                    <a:lnTo>
                      <a:pt x="708" y="423"/>
                    </a:lnTo>
                    <a:lnTo>
                      <a:pt x="751" y="406"/>
                    </a:lnTo>
                    <a:lnTo>
                      <a:pt x="749" y="414"/>
                    </a:lnTo>
                    <a:lnTo>
                      <a:pt x="746" y="423"/>
                    </a:lnTo>
                    <a:lnTo>
                      <a:pt x="743" y="440"/>
                    </a:lnTo>
                    <a:lnTo>
                      <a:pt x="739" y="456"/>
                    </a:lnTo>
                    <a:lnTo>
                      <a:pt x="737" y="473"/>
                    </a:lnTo>
                    <a:lnTo>
                      <a:pt x="914" y="471"/>
                    </a:lnTo>
                    <a:lnTo>
                      <a:pt x="926" y="469"/>
                    </a:lnTo>
                    <a:lnTo>
                      <a:pt x="938" y="467"/>
                    </a:lnTo>
                    <a:lnTo>
                      <a:pt x="949" y="465"/>
                    </a:lnTo>
                    <a:lnTo>
                      <a:pt x="960" y="461"/>
                    </a:lnTo>
                    <a:lnTo>
                      <a:pt x="970" y="456"/>
                    </a:lnTo>
                    <a:lnTo>
                      <a:pt x="974" y="454"/>
                    </a:lnTo>
                    <a:lnTo>
                      <a:pt x="979" y="451"/>
                    </a:lnTo>
                    <a:lnTo>
                      <a:pt x="987" y="446"/>
                    </a:lnTo>
                    <a:lnTo>
                      <a:pt x="996" y="438"/>
                    </a:lnTo>
                    <a:lnTo>
                      <a:pt x="1003" y="431"/>
                    </a:lnTo>
                    <a:lnTo>
                      <a:pt x="1010" y="423"/>
                    </a:lnTo>
                    <a:lnTo>
                      <a:pt x="1016" y="413"/>
                    </a:lnTo>
                    <a:lnTo>
                      <a:pt x="1021" y="404"/>
                    </a:lnTo>
                    <a:lnTo>
                      <a:pt x="1026" y="394"/>
                    </a:lnTo>
                    <a:lnTo>
                      <a:pt x="1029" y="382"/>
                    </a:lnTo>
                    <a:lnTo>
                      <a:pt x="1031" y="377"/>
                    </a:lnTo>
                    <a:lnTo>
                      <a:pt x="1033" y="371"/>
                    </a:lnTo>
                    <a:lnTo>
                      <a:pt x="1033" y="365"/>
                    </a:lnTo>
                    <a:lnTo>
                      <a:pt x="1034" y="359"/>
                    </a:lnTo>
                    <a:lnTo>
                      <a:pt x="1059" y="159"/>
                    </a:lnTo>
                    <a:close/>
                    <a:moveTo>
                      <a:pt x="326" y="516"/>
                    </a:moveTo>
                    <a:lnTo>
                      <a:pt x="302" y="532"/>
                    </a:lnTo>
                    <a:lnTo>
                      <a:pt x="280" y="547"/>
                    </a:lnTo>
                    <a:lnTo>
                      <a:pt x="258" y="563"/>
                    </a:lnTo>
                    <a:lnTo>
                      <a:pt x="238" y="580"/>
                    </a:lnTo>
                    <a:lnTo>
                      <a:pt x="218" y="595"/>
                    </a:lnTo>
                    <a:lnTo>
                      <a:pt x="199" y="610"/>
                    </a:lnTo>
                    <a:lnTo>
                      <a:pt x="181" y="625"/>
                    </a:lnTo>
                    <a:lnTo>
                      <a:pt x="166" y="641"/>
                    </a:lnTo>
                    <a:lnTo>
                      <a:pt x="149" y="655"/>
                    </a:lnTo>
                    <a:lnTo>
                      <a:pt x="134" y="671"/>
                    </a:lnTo>
                    <a:lnTo>
                      <a:pt x="120" y="685"/>
                    </a:lnTo>
                    <a:lnTo>
                      <a:pt x="107" y="700"/>
                    </a:lnTo>
                    <a:lnTo>
                      <a:pt x="95" y="714"/>
                    </a:lnTo>
                    <a:lnTo>
                      <a:pt x="84" y="728"/>
                    </a:lnTo>
                    <a:lnTo>
                      <a:pt x="73" y="743"/>
                    </a:lnTo>
                    <a:lnTo>
                      <a:pt x="64" y="757"/>
                    </a:lnTo>
                    <a:lnTo>
                      <a:pt x="54" y="770"/>
                    </a:lnTo>
                    <a:lnTo>
                      <a:pt x="46" y="785"/>
                    </a:lnTo>
                    <a:lnTo>
                      <a:pt x="38" y="798"/>
                    </a:lnTo>
                    <a:lnTo>
                      <a:pt x="31" y="811"/>
                    </a:lnTo>
                    <a:lnTo>
                      <a:pt x="25" y="824"/>
                    </a:lnTo>
                    <a:lnTo>
                      <a:pt x="20" y="837"/>
                    </a:lnTo>
                    <a:lnTo>
                      <a:pt x="16" y="851"/>
                    </a:lnTo>
                    <a:lnTo>
                      <a:pt x="12" y="863"/>
                    </a:lnTo>
                    <a:lnTo>
                      <a:pt x="8" y="875"/>
                    </a:lnTo>
                    <a:lnTo>
                      <a:pt x="5" y="888"/>
                    </a:lnTo>
                    <a:lnTo>
                      <a:pt x="1" y="912"/>
                    </a:lnTo>
                    <a:lnTo>
                      <a:pt x="1" y="922"/>
                    </a:lnTo>
                    <a:lnTo>
                      <a:pt x="0" y="934"/>
                    </a:lnTo>
                    <a:lnTo>
                      <a:pt x="1" y="957"/>
                    </a:lnTo>
                    <a:lnTo>
                      <a:pt x="2" y="966"/>
                    </a:lnTo>
                    <a:lnTo>
                      <a:pt x="4" y="975"/>
                    </a:lnTo>
                    <a:lnTo>
                      <a:pt x="6" y="984"/>
                    </a:lnTo>
                    <a:lnTo>
                      <a:pt x="8" y="992"/>
                    </a:lnTo>
                    <a:lnTo>
                      <a:pt x="16" y="1008"/>
                    </a:lnTo>
                    <a:lnTo>
                      <a:pt x="20" y="1016"/>
                    </a:lnTo>
                    <a:lnTo>
                      <a:pt x="25" y="1023"/>
                    </a:lnTo>
                    <a:lnTo>
                      <a:pt x="31" y="1030"/>
                    </a:lnTo>
                    <a:lnTo>
                      <a:pt x="37" y="1037"/>
                    </a:lnTo>
                    <a:lnTo>
                      <a:pt x="44" y="1043"/>
                    </a:lnTo>
                    <a:lnTo>
                      <a:pt x="52" y="1051"/>
                    </a:lnTo>
                    <a:lnTo>
                      <a:pt x="59" y="1057"/>
                    </a:lnTo>
                    <a:lnTo>
                      <a:pt x="67" y="1063"/>
                    </a:lnTo>
                    <a:lnTo>
                      <a:pt x="85" y="1073"/>
                    </a:lnTo>
                    <a:lnTo>
                      <a:pt x="95" y="1078"/>
                    </a:lnTo>
                    <a:lnTo>
                      <a:pt x="106" y="1083"/>
                    </a:lnTo>
                    <a:lnTo>
                      <a:pt x="127" y="1093"/>
                    </a:lnTo>
                    <a:lnTo>
                      <a:pt x="151" y="1100"/>
                    </a:lnTo>
                    <a:lnTo>
                      <a:pt x="178" y="1107"/>
                    </a:lnTo>
                    <a:lnTo>
                      <a:pt x="191" y="1109"/>
                    </a:lnTo>
                    <a:lnTo>
                      <a:pt x="205" y="1112"/>
                    </a:lnTo>
                    <a:lnTo>
                      <a:pt x="234" y="1117"/>
                    </a:lnTo>
                    <a:lnTo>
                      <a:pt x="265" y="1120"/>
                    </a:lnTo>
                    <a:lnTo>
                      <a:pt x="299" y="1121"/>
                    </a:lnTo>
                    <a:lnTo>
                      <a:pt x="316" y="1123"/>
                    </a:lnTo>
                    <a:lnTo>
                      <a:pt x="334" y="1123"/>
                    </a:lnTo>
                    <a:lnTo>
                      <a:pt x="352" y="1123"/>
                    </a:lnTo>
                    <a:lnTo>
                      <a:pt x="371" y="1123"/>
                    </a:lnTo>
                    <a:lnTo>
                      <a:pt x="408" y="1120"/>
                    </a:lnTo>
                    <a:lnTo>
                      <a:pt x="448" y="1118"/>
                    </a:lnTo>
                    <a:lnTo>
                      <a:pt x="490" y="1113"/>
                    </a:lnTo>
                    <a:lnTo>
                      <a:pt x="532" y="1107"/>
                    </a:lnTo>
                    <a:lnTo>
                      <a:pt x="576" y="1100"/>
                    </a:lnTo>
                    <a:lnTo>
                      <a:pt x="599" y="1096"/>
                    </a:lnTo>
                    <a:lnTo>
                      <a:pt x="622" y="1093"/>
                    </a:lnTo>
                    <a:lnTo>
                      <a:pt x="670" y="1082"/>
                    </a:lnTo>
                    <a:lnTo>
                      <a:pt x="718" y="1071"/>
                    </a:lnTo>
                    <a:lnTo>
                      <a:pt x="768" y="1059"/>
                    </a:lnTo>
                    <a:lnTo>
                      <a:pt x="818" y="1045"/>
                    </a:lnTo>
                    <a:lnTo>
                      <a:pt x="871" y="1030"/>
                    </a:lnTo>
                    <a:lnTo>
                      <a:pt x="924" y="1014"/>
                    </a:lnTo>
                    <a:lnTo>
                      <a:pt x="979" y="994"/>
                    </a:lnTo>
                    <a:lnTo>
                      <a:pt x="1035" y="975"/>
                    </a:lnTo>
                    <a:lnTo>
                      <a:pt x="1017" y="672"/>
                    </a:lnTo>
                    <a:lnTo>
                      <a:pt x="1016" y="660"/>
                    </a:lnTo>
                    <a:lnTo>
                      <a:pt x="1014" y="648"/>
                    </a:lnTo>
                    <a:lnTo>
                      <a:pt x="1010" y="637"/>
                    </a:lnTo>
                    <a:lnTo>
                      <a:pt x="1007" y="626"/>
                    </a:lnTo>
                    <a:lnTo>
                      <a:pt x="1002" y="617"/>
                    </a:lnTo>
                    <a:lnTo>
                      <a:pt x="997" y="607"/>
                    </a:lnTo>
                    <a:lnTo>
                      <a:pt x="991" y="598"/>
                    </a:lnTo>
                    <a:lnTo>
                      <a:pt x="984" y="589"/>
                    </a:lnTo>
                    <a:lnTo>
                      <a:pt x="977" y="582"/>
                    </a:lnTo>
                    <a:lnTo>
                      <a:pt x="973" y="579"/>
                    </a:lnTo>
                    <a:lnTo>
                      <a:pt x="970" y="575"/>
                    </a:lnTo>
                    <a:lnTo>
                      <a:pt x="960" y="569"/>
                    </a:lnTo>
                    <a:lnTo>
                      <a:pt x="952" y="564"/>
                    </a:lnTo>
                    <a:lnTo>
                      <a:pt x="941" y="559"/>
                    </a:lnTo>
                    <a:lnTo>
                      <a:pt x="931" y="557"/>
                    </a:lnTo>
                    <a:lnTo>
                      <a:pt x="925" y="556"/>
                    </a:lnTo>
                    <a:lnTo>
                      <a:pt x="919" y="555"/>
                    </a:lnTo>
                    <a:lnTo>
                      <a:pt x="908" y="553"/>
                    </a:lnTo>
                    <a:lnTo>
                      <a:pt x="738" y="543"/>
                    </a:lnTo>
                    <a:lnTo>
                      <a:pt x="740" y="558"/>
                    </a:lnTo>
                    <a:lnTo>
                      <a:pt x="743" y="573"/>
                    </a:lnTo>
                    <a:lnTo>
                      <a:pt x="746" y="588"/>
                    </a:lnTo>
                    <a:lnTo>
                      <a:pt x="751" y="604"/>
                    </a:lnTo>
                    <a:lnTo>
                      <a:pt x="757" y="622"/>
                    </a:lnTo>
                    <a:lnTo>
                      <a:pt x="763" y="638"/>
                    </a:lnTo>
                    <a:lnTo>
                      <a:pt x="772" y="655"/>
                    </a:lnTo>
                    <a:lnTo>
                      <a:pt x="780" y="672"/>
                    </a:lnTo>
                    <a:lnTo>
                      <a:pt x="790" y="688"/>
                    </a:lnTo>
                    <a:lnTo>
                      <a:pt x="799" y="702"/>
                    </a:lnTo>
                    <a:lnTo>
                      <a:pt x="810" y="716"/>
                    </a:lnTo>
                    <a:lnTo>
                      <a:pt x="816" y="724"/>
                    </a:lnTo>
                    <a:lnTo>
                      <a:pt x="822" y="731"/>
                    </a:lnTo>
                    <a:lnTo>
                      <a:pt x="834" y="743"/>
                    </a:lnTo>
                    <a:lnTo>
                      <a:pt x="847" y="756"/>
                    </a:lnTo>
                    <a:lnTo>
                      <a:pt x="860" y="767"/>
                    </a:lnTo>
                    <a:lnTo>
                      <a:pt x="875" y="777"/>
                    </a:lnTo>
                    <a:lnTo>
                      <a:pt x="882" y="783"/>
                    </a:lnTo>
                    <a:lnTo>
                      <a:pt x="889" y="788"/>
                    </a:lnTo>
                    <a:lnTo>
                      <a:pt x="905" y="797"/>
                    </a:lnTo>
                    <a:lnTo>
                      <a:pt x="920" y="805"/>
                    </a:lnTo>
                    <a:lnTo>
                      <a:pt x="936" y="813"/>
                    </a:lnTo>
                    <a:lnTo>
                      <a:pt x="904" y="819"/>
                    </a:lnTo>
                    <a:lnTo>
                      <a:pt x="872" y="824"/>
                    </a:lnTo>
                    <a:lnTo>
                      <a:pt x="811" y="834"/>
                    </a:lnTo>
                    <a:lnTo>
                      <a:pt x="781" y="837"/>
                    </a:lnTo>
                    <a:lnTo>
                      <a:pt x="752" y="840"/>
                    </a:lnTo>
                    <a:lnTo>
                      <a:pt x="724" y="843"/>
                    </a:lnTo>
                    <a:lnTo>
                      <a:pt x="696" y="845"/>
                    </a:lnTo>
                    <a:lnTo>
                      <a:pt x="642" y="847"/>
                    </a:lnTo>
                    <a:lnTo>
                      <a:pt x="616" y="848"/>
                    </a:lnTo>
                    <a:lnTo>
                      <a:pt x="592" y="848"/>
                    </a:lnTo>
                    <a:lnTo>
                      <a:pt x="568" y="847"/>
                    </a:lnTo>
                    <a:lnTo>
                      <a:pt x="544" y="846"/>
                    </a:lnTo>
                    <a:lnTo>
                      <a:pt x="522" y="845"/>
                    </a:lnTo>
                    <a:lnTo>
                      <a:pt x="500" y="842"/>
                    </a:lnTo>
                    <a:lnTo>
                      <a:pt x="480" y="840"/>
                    </a:lnTo>
                    <a:lnTo>
                      <a:pt x="461" y="836"/>
                    </a:lnTo>
                    <a:lnTo>
                      <a:pt x="442" y="833"/>
                    </a:lnTo>
                    <a:lnTo>
                      <a:pt x="425" y="829"/>
                    </a:lnTo>
                    <a:lnTo>
                      <a:pt x="408" y="824"/>
                    </a:lnTo>
                    <a:lnTo>
                      <a:pt x="401" y="822"/>
                    </a:lnTo>
                    <a:lnTo>
                      <a:pt x="394" y="818"/>
                    </a:lnTo>
                    <a:lnTo>
                      <a:pt x="379" y="813"/>
                    </a:lnTo>
                    <a:lnTo>
                      <a:pt x="367" y="806"/>
                    </a:lnTo>
                    <a:lnTo>
                      <a:pt x="355" y="800"/>
                    </a:lnTo>
                    <a:lnTo>
                      <a:pt x="344" y="793"/>
                    </a:lnTo>
                    <a:lnTo>
                      <a:pt x="341" y="788"/>
                    </a:lnTo>
                    <a:lnTo>
                      <a:pt x="336" y="785"/>
                    </a:lnTo>
                    <a:lnTo>
                      <a:pt x="332" y="781"/>
                    </a:lnTo>
                    <a:lnTo>
                      <a:pt x="329" y="776"/>
                    </a:lnTo>
                    <a:lnTo>
                      <a:pt x="325" y="773"/>
                    </a:lnTo>
                    <a:lnTo>
                      <a:pt x="322" y="768"/>
                    </a:lnTo>
                    <a:lnTo>
                      <a:pt x="319" y="763"/>
                    </a:lnTo>
                    <a:lnTo>
                      <a:pt x="317" y="758"/>
                    </a:lnTo>
                    <a:lnTo>
                      <a:pt x="316" y="753"/>
                    </a:lnTo>
                    <a:lnTo>
                      <a:pt x="313" y="749"/>
                    </a:lnTo>
                    <a:lnTo>
                      <a:pt x="312" y="738"/>
                    </a:lnTo>
                    <a:lnTo>
                      <a:pt x="311" y="733"/>
                    </a:lnTo>
                    <a:lnTo>
                      <a:pt x="311" y="727"/>
                    </a:lnTo>
                    <a:lnTo>
                      <a:pt x="312" y="721"/>
                    </a:lnTo>
                    <a:lnTo>
                      <a:pt x="312" y="715"/>
                    </a:lnTo>
                    <a:lnTo>
                      <a:pt x="314" y="708"/>
                    </a:lnTo>
                    <a:lnTo>
                      <a:pt x="316" y="702"/>
                    </a:lnTo>
                    <a:lnTo>
                      <a:pt x="318" y="696"/>
                    </a:lnTo>
                    <a:lnTo>
                      <a:pt x="320" y="690"/>
                    </a:lnTo>
                    <a:lnTo>
                      <a:pt x="323" y="683"/>
                    </a:lnTo>
                    <a:lnTo>
                      <a:pt x="326" y="677"/>
                    </a:lnTo>
                    <a:lnTo>
                      <a:pt x="335" y="664"/>
                    </a:lnTo>
                    <a:lnTo>
                      <a:pt x="344" y="650"/>
                    </a:lnTo>
                    <a:lnTo>
                      <a:pt x="356" y="637"/>
                    </a:lnTo>
                    <a:lnTo>
                      <a:pt x="368" y="624"/>
                    </a:lnTo>
                    <a:lnTo>
                      <a:pt x="383" y="610"/>
                    </a:lnTo>
                    <a:lnTo>
                      <a:pt x="398" y="596"/>
                    </a:lnTo>
                    <a:lnTo>
                      <a:pt x="415" y="582"/>
                    </a:lnTo>
                    <a:lnTo>
                      <a:pt x="434" y="569"/>
                    </a:lnTo>
                    <a:lnTo>
                      <a:pt x="454" y="555"/>
                    </a:lnTo>
                    <a:lnTo>
                      <a:pt x="475" y="540"/>
                    </a:lnTo>
                    <a:lnTo>
                      <a:pt x="497" y="527"/>
                    </a:lnTo>
                    <a:lnTo>
                      <a:pt x="326" y="516"/>
                    </a:lnTo>
                    <a:close/>
                    <a:moveTo>
                      <a:pt x="1076" y="960"/>
                    </a:moveTo>
                    <a:lnTo>
                      <a:pt x="1134" y="938"/>
                    </a:lnTo>
                    <a:lnTo>
                      <a:pt x="1190" y="915"/>
                    </a:lnTo>
                    <a:lnTo>
                      <a:pt x="1247" y="891"/>
                    </a:lnTo>
                    <a:lnTo>
                      <a:pt x="1301" y="867"/>
                    </a:lnTo>
                    <a:lnTo>
                      <a:pt x="1355" y="842"/>
                    </a:lnTo>
                    <a:lnTo>
                      <a:pt x="1407" y="817"/>
                    </a:lnTo>
                    <a:lnTo>
                      <a:pt x="1458" y="792"/>
                    </a:lnTo>
                    <a:lnTo>
                      <a:pt x="1508" y="765"/>
                    </a:lnTo>
                    <a:lnTo>
                      <a:pt x="1557" y="739"/>
                    </a:lnTo>
                    <a:lnTo>
                      <a:pt x="1604" y="713"/>
                    </a:lnTo>
                    <a:lnTo>
                      <a:pt x="1650" y="685"/>
                    </a:lnTo>
                    <a:lnTo>
                      <a:pt x="1694" y="659"/>
                    </a:lnTo>
                    <a:lnTo>
                      <a:pt x="1737" y="631"/>
                    </a:lnTo>
                    <a:lnTo>
                      <a:pt x="1758" y="617"/>
                    </a:lnTo>
                    <a:lnTo>
                      <a:pt x="1778" y="604"/>
                    </a:lnTo>
                    <a:lnTo>
                      <a:pt x="1818" y="576"/>
                    </a:lnTo>
                    <a:lnTo>
                      <a:pt x="1855" y="549"/>
                    </a:lnTo>
                    <a:lnTo>
                      <a:pt x="1638" y="555"/>
                    </a:lnTo>
                    <a:lnTo>
                      <a:pt x="1609" y="573"/>
                    </a:lnTo>
                    <a:lnTo>
                      <a:pt x="1578" y="591"/>
                    </a:lnTo>
                    <a:lnTo>
                      <a:pt x="1545" y="608"/>
                    </a:lnTo>
                    <a:lnTo>
                      <a:pt x="1511" y="625"/>
                    </a:lnTo>
                    <a:lnTo>
                      <a:pt x="1493" y="635"/>
                    </a:lnTo>
                    <a:lnTo>
                      <a:pt x="1475" y="643"/>
                    </a:lnTo>
                    <a:lnTo>
                      <a:pt x="1436" y="660"/>
                    </a:lnTo>
                    <a:lnTo>
                      <a:pt x="1397" y="677"/>
                    </a:lnTo>
                    <a:lnTo>
                      <a:pt x="1376" y="685"/>
                    </a:lnTo>
                    <a:lnTo>
                      <a:pt x="1356" y="694"/>
                    </a:lnTo>
                    <a:lnTo>
                      <a:pt x="1365" y="678"/>
                    </a:lnTo>
                    <a:lnTo>
                      <a:pt x="1375" y="662"/>
                    </a:lnTo>
                    <a:lnTo>
                      <a:pt x="1382" y="646"/>
                    </a:lnTo>
                    <a:lnTo>
                      <a:pt x="1389" y="630"/>
                    </a:lnTo>
                    <a:lnTo>
                      <a:pt x="1395" y="612"/>
                    </a:lnTo>
                    <a:lnTo>
                      <a:pt x="1401" y="595"/>
                    </a:lnTo>
                    <a:lnTo>
                      <a:pt x="1406" y="577"/>
                    </a:lnTo>
                    <a:lnTo>
                      <a:pt x="1409" y="559"/>
                    </a:lnTo>
                    <a:lnTo>
                      <a:pt x="1220" y="564"/>
                    </a:lnTo>
                    <a:lnTo>
                      <a:pt x="1209" y="565"/>
                    </a:lnTo>
                    <a:lnTo>
                      <a:pt x="1199" y="568"/>
                    </a:lnTo>
                    <a:lnTo>
                      <a:pt x="1188" y="570"/>
                    </a:lnTo>
                    <a:lnTo>
                      <a:pt x="1177" y="575"/>
                    </a:lnTo>
                    <a:lnTo>
                      <a:pt x="1167" y="579"/>
                    </a:lnTo>
                    <a:lnTo>
                      <a:pt x="1159" y="585"/>
                    </a:lnTo>
                    <a:lnTo>
                      <a:pt x="1151" y="591"/>
                    </a:lnTo>
                    <a:lnTo>
                      <a:pt x="1142" y="598"/>
                    </a:lnTo>
                    <a:lnTo>
                      <a:pt x="1135" y="605"/>
                    </a:lnTo>
                    <a:lnTo>
                      <a:pt x="1129" y="613"/>
                    </a:lnTo>
                    <a:lnTo>
                      <a:pt x="1123" y="622"/>
                    </a:lnTo>
                    <a:lnTo>
                      <a:pt x="1118" y="631"/>
                    </a:lnTo>
                    <a:lnTo>
                      <a:pt x="1113" y="641"/>
                    </a:lnTo>
                    <a:lnTo>
                      <a:pt x="1111" y="650"/>
                    </a:lnTo>
                    <a:lnTo>
                      <a:pt x="1109" y="662"/>
                    </a:lnTo>
                    <a:lnTo>
                      <a:pt x="1106" y="673"/>
                    </a:lnTo>
                    <a:lnTo>
                      <a:pt x="1076" y="960"/>
                    </a:lnTo>
                    <a:close/>
                    <a:moveTo>
                      <a:pt x="2151" y="155"/>
                    </a:moveTo>
                    <a:lnTo>
                      <a:pt x="2150" y="146"/>
                    </a:lnTo>
                    <a:lnTo>
                      <a:pt x="2148" y="136"/>
                    </a:lnTo>
                    <a:lnTo>
                      <a:pt x="2145" y="128"/>
                    </a:lnTo>
                    <a:lnTo>
                      <a:pt x="2143" y="120"/>
                    </a:lnTo>
                    <a:lnTo>
                      <a:pt x="2139" y="111"/>
                    </a:lnTo>
                    <a:lnTo>
                      <a:pt x="2135" y="103"/>
                    </a:lnTo>
                    <a:lnTo>
                      <a:pt x="2130" y="96"/>
                    </a:lnTo>
                    <a:lnTo>
                      <a:pt x="2124" y="88"/>
                    </a:lnTo>
                    <a:lnTo>
                      <a:pt x="2118" y="81"/>
                    </a:lnTo>
                    <a:lnTo>
                      <a:pt x="2112" y="74"/>
                    </a:lnTo>
                    <a:lnTo>
                      <a:pt x="2105" y="68"/>
                    </a:lnTo>
                    <a:lnTo>
                      <a:pt x="2096" y="62"/>
                    </a:lnTo>
                    <a:lnTo>
                      <a:pt x="2079" y="50"/>
                    </a:lnTo>
                    <a:lnTo>
                      <a:pt x="2070" y="45"/>
                    </a:lnTo>
                    <a:lnTo>
                      <a:pt x="2060" y="40"/>
                    </a:lnTo>
                    <a:lnTo>
                      <a:pt x="2049" y="36"/>
                    </a:lnTo>
                    <a:lnTo>
                      <a:pt x="2039" y="31"/>
                    </a:lnTo>
                    <a:lnTo>
                      <a:pt x="2015" y="22"/>
                    </a:lnTo>
                    <a:lnTo>
                      <a:pt x="2003" y="19"/>
                    </a:lnTo>
                    <a:lnTo>
                      <a:pt x="1989" y="16"/>
                    </a:lnTo>
                    <a:lnTo>
                      <a:pt x="1962" y="10"/>
                    </a:lnTo>
                    <a:lnTo>
                      <a:pt x="1947" y="8"/>
                    </a:lnTo>
                    <a:lnTo>
                      <a:pt x="1933" y="6"/>
                    </a:lnTo>
                    <a:lnTo>
                      <a:pt x="1902" y="3"/>
                    </a:lnTo>
                    <a:lnTo>
                      <a:pt x="1869" y="1"/>
                    </a:lnTo>
                    <a:lnTo>
                      <a:pt x="1851" y="1"/>
                    </a:lnTo>
                    <a:lnTo>
                      <a:pt x="1835" y="0"/>
                    </a:lnTo>
                    <a:lnTo>
                      <a:pt x="1799" y="1"/>
                    </a:lnTo>
                    <a:lnTo>
                      <a:pt x="1760" y="2"/>
                    </a:lnTo>
                    <a:lnTo>
                      <a:pt x="1722" y="5"/>
                    </a:lnTo>
                    <a:lnTo>
                      <a:pt x="1681" y="8"/>
                    </a:lnTo>
                    <a:lnTo>
                      <a:pt x="1661" y="10"/>
                    </a:lnTo>
                    <a:lnTo>
                      <a:pt x="1639" y="13"/>
                    </a:lnTo>
                    <a:lnTo>
                      <a:pt x="1596" y="19"/>
                    </a:lnTo>
                    <a:lnTo>
                      <a:pt x="1551" y="26"/>
                    </a:lnTo>
                    <a:lnTo>
                      <a:pt x="1506" y="34"/>
                    </a:lnTo>
                    <a:lnTo>
                      <a:pt x="1458" y="44"/>
                    </a:lnTo>
                    <a:lnTo>
                      <a:pt x="1411" y="55"/>
                    </a:lnTo>
                    <a:lnTo>
                      <a:pt x="1362" y="67"/>
                    </a:lnTo>
                    <a:lnTo>
                      <a:pt x="1337" y="74"/>
                    </a:lnTo>
                    <a:lnTo>
                      <a:pt x="1311" y="80"/>
                    </a:lnTo>
                    <a:lnTo>
                      <a:pt x="1261" y="94"/>
                    </a:lnTo>
                    <a:lnTo>
                      <a:pt x="1209" y="110"/>
                    </a:lnTo>
                    <a:lnTo>
                      <a:pt x="1157" y="127"/>
                    </a:lnTo>
                    <a:lnTo>
                      <a:pt x="1104" y="144"/>
                    </a:lnTo>
                    <a:lnTo>
                      <a:pt x="1117" y="366"/>
                    </a:lnTo>
                    <a:lnTo>
                      <a:pt x="1118" y="377"/>
                    </a:lnTo>
                    <a:lnTo>
                      <a:pt x="1121" y="389"/>
                    </a:lnTo>
                    <a:lnTo>
                      <a:pt x="1123" y="399"/>
                    </a:lnTo>
                    <a:lnTo>
                      <a:pt x="1127" y="410"/>
                    </a:lnTo>
                    <a:lnTo>
                      <a:pt x="1129" y="413"/>
                    </a:lnTo>
                    <a:lnTo>
                      <a:pt x="1131" y="418"/>
                    </a:lnTo>
                    <a:lnTo>
                      <a:pt x="1136" y="426"/>
                    </a:lnTo>
                    <a:lnTo>
                      <a:pt x="1142" y="435"/>
                    </a:lnTo>
                    <a:lnTo>
                      <a:pt x="1149" y="442"/>
                    </a:lnTo>
                    <a:lnTo>
                      <a:pt x="1157" y="448"/>
                    </a:lnTo>
                    <a:lnTo>
                      <a:pt x="1164" y="454"/>
                    </a:lnTo>
                    <a:lnTo>
                      <a:pt x="1173" y="459"/>
                    </a:lnTo>
                    <a:lnTo>
                      <a:pt x="1183" y="463"/>
                    </a:lnTo>
                    <a:lnTo>
                      <a:pt x="1193" y="467"/>
                    </a:lnTo>
                    <a:lnTo>
                      <a:pt x="1203" y="469"/>
                    </a:lnTo>
                    <a:lnTo>
                      <a:pt x="1215" y="472"/>
                    </a:lnTo>
                    <a:lnTo>
                      <a:pt x="1227" y="473"/>
                    </a:lnTo>
                    <a:lnTo>
                      <a:pt x="1413" y="484"/>
                    </a:lnTo>
                    <a:lnTo>
                      <a:pt x="1411" y="463"/>
                    </a:lnTo>
                    <a:lnTo>
                      <a:pt x="1409" y="444"/>
                    </a:lnTo>
                    <a:lnTo>
                      <a:pt x="1404" y="425"/>
                    </a:lnTo>
                    <a:lnTo>
                      <a:pt x="1399" y="406"/>
                    </a:lnTo>
                    <a:lnTo>
                      <a:pt x="1392" y="386"/>
                    </a:lnTo>
                    <a:lnTo>
                      <a:pt x="1383" y="365"/>
                    </a:lnTo>
                    <a:lnTo>
                      <a:pt x="1374" y="346"/>
                    </a:lnTo>
                    <a:lnTo>
                      <a:pt x="1369" y="338"/>
                    </a:lnTo>
                    <a:lnTo>
                      <a:pt x="1364" y="328"/>
                    </a:lnTo>
                    <a:lnTo>
                      <a:pt x="1352" y="311"/>
                    </a:lnTo>
                    <a:lnTo>
                      <a:pt x="1340" y="295"/>
                    </a:lnTo>
                    <a:lnTo>
                      <a:pt x="1327" y="279"/>
                    </a:lnTo>
                    <a:lnTo>
                      <a:pt x="1313" y="263"/>
                    </a:lnTo>
                    <a:lnTo>
                      <a:pt x="1363" y="259"/>
                    </a:lnTo>
                    <a:lnTo>
                      <a:pt x="1411" y="255"/>
                    </a:lnTo>
                    <a:lnTo>
                      <a:pt x="1457" y="253"/>
                    </a:lnTo>
                    <a:lnTo>
                      <a:pt x="1479" y="251"/>
                    </a:lnTo>
                    <a:lnTo>
                      <a:pt x="1500" y="251"/>
                    </a:lnTo>
                    <a:lnTo>
                      <a:pt x="1521" y="251"/>
                    </a:lnTo>
                    <a:lnTo>
                      <a:pt x="1542" y="253"/>
                    </a:lnTo>
                    <a:lnTo>
                      <a:pt x="1561" y="254"/>
                    </a:lnTo>
                    <a:lnTo>
                      <a:pt x="1580" y="255"/>
                    </a:lnTo>
                    <a:lnTo>
                      <a:pt x="1616" y="259"/>
                    </a:lnTo>
                    <a:lnTo>
                      <a:pt x="1634" y="261"/>
                    </a:lnTo>
                    <a:lnTo>
                      <a:pt x="1650" y="265"/>
                    </a:lnTo>
                    <a:lnTo>
                      <a:pt x="1680" y="272"/>
                    </a:lnTo>
                    <a:lnTo>
                      <a:pt x="1694" y="275"/>
                    </a:lnTo>
                    <a:lnTo>
                      <a:pt x="1707" y="280"/>
                    </a:lnTo>
                    <a:lnTo>
                      <a:pt x="1719" y="285"/>
                    </a:lnTo>
                    <a:lnTo>
                      <a:pt x="1730" y="290"/>
                    </a:lnTo>
                    <a:lnTo>
                      <a:pt x="1741" y="296"/>
                    </a:lnTo>
                    <a:lnTo>
                      <a:pt x="1751" y="300"/>
                    </a:lnTo>
                    <a:lnTo>
                      <a:pt x="1759" y="308"/>
                    </a:lnTo>
                    <a:lnTo>
                      <a:pt x="1767" y="314"/>
                    </a:lnTo>
                    <a:lnTo>
                      <a:pt x="1773" y="321"/>
                    </a:lnTo>
                    <a:lnTo>
                      <a:pt x="1779" y="328"/>
                    </a:lnTo>
                    <a:lnTo>
                      <a:pt x="1784" y="336"/>
                    </a:lnTo>
                    <a:lnTo>
                      <a:pt x="1788" y="344"/>
                    </a:lnTo>
                    <a:lnTo>
                      <a:pt x="1791" y="352"/>
                    </a:lnTo>
                    <a:lnTo>
                      <a:pt x="1793" y="362"/>
                    </a:lnTo>
                    <a:lnTo>
                      <a:pt x="1793" y="369"/>
                    </a:lnTo>
                    <a:lnTo>
                      <a:pt x="1793" y="377"/>
                    </a:lnTo>
                    <a:lnTo>
                      <a:pt x="1791" y="386"/>
                    </a:lnTo>
                    <a:lnTo>
                      <a:pt x="1790" y="394"/>
                    </a:lnTo>
                    <a:lnTo>
                      <a:pt x="1787" y="402"/>
                    </a:lnTo>
                    <a:lnTo>
                      <a:pt x="1784" y="411"/>
                    </a:lnTo>
                    <a:lnTo>
                      <a:pt x="1779" y="419"/>
                    </a:lnTo>
                    <a:lnTo>
                      <a:pt x="1775" y="428"/>
                    </a:lnTo>
                    <a:lnTo>
                      <a:pt x="1769" y="436"/>
                    </a:lnTo>
                    <a:lnTo>
                      <a:pt x="1763" y="446"/>
                    </a:lnTo>
                    <a:lnTo>
                      <a:pt x="1755" y="454"/>
                    </a:lnTo>
                    <a:lnTo>
                      <a:pt x="1748" y="463"/>
                    </a:lnTo>
                    <a:lnTo>
                      <a:pt x="1730" y="481"/>
                    </a:lnTo>
                    <a:lnTo>
                      <a:pt x="1721" y="490"/>
                    </a:lnTo>
                    <a:lnTo>
                      <a:pt x="1711" y="499"/>
                    </a:lnTo>
                    <a:lnTo>
                      <a:pt x="1904" y="510"/>
                    </a:lnTo>
                    <a:lnTo>
                      <a:pt x="1920" y="497"/>
                    </a:lnTo>
                    <a:lnTo>
                      <a:pt x="1934" y="485"/>
                    </a:lnTo>
                    <a:lnTo>
                      <a:pt x="1962" y="461"/>
                    </a:lnTo>
                    <a:lnTo>
                      <a:pt x="1988" y="437"/>
                    </a:lnTo>
                    <a:lnTo>
                      <a:pt x="2012" y="413"/>
                    </a:lnTo>
                    <a:lnTo>
                      <a:pt x="2035" y="389"/>
                    </a:lnTo>
                    <a:lnTo>
                      <a:pt x="2055" y="365"/>
                    </a:lnTo>
                    <a:lnTo>
                      <a:pt x="2075" y="342"/>
                    </a:lnTo>
                    <a:lnTo>
                      <a:pt x="2083" y="332"/>
                    </a:lnTo>
                    <a:lnTo>
                      <a:pt x="2091" y="320"/>
                    </a:lnTo>
                    <a:lnTo>
                      <a:pt x="2106" y="298"/>
                    </a:lnTo>
                    <a:lnTo>
                      <a:pt x="2119" y="275"/>
                    </a:lnTo>
                    <a:lnTo>
                      <a:pt x="2130" y="254"/>
                    </a:lnTo>
                    <a:lnTo>
                      <a:pt x="2138" y="233"/>
                    </a:lnTo>
                    <a:lnTo>
                      <a:pt x="2145" y="213"/>
                    </a:lnTo>
                    <a:lnTo>
                      <a:pt x="2148" y="202"/>
                    </a:lnTo>
                    <a:lnTo>
                      <a:pt x="2149" y="193"/>
                    </a:lnTo>
                    <a:lnTo>
                      <a:pt x="2150" y="183"/>
                    </a:lnTo>
                    <a:lnTo>
                      <a:pt x="2151" y="173"/>
                    </a:lnTo>
                    <a:lnTo>
                      <a:pt x="2151" y="164"/>
                    </a:lnTo>
                    <a:lnTo>
                      <a:pt x="2151" y="15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i-FI" sz="2400"/>
              </a:p>
            </p:txBody>
          </p:sp>
        </p:grpSp>
      </p:grpSp>
      <p:sp>
        <p:nvSpPr>
          <p:cNvPr id="7" name="TextBox 6"/>
          <p:cNvSpPr txBox="1"/>
          <p:nvPr userDrawn="1"/>
        </p:nvSpPr>
        <p:spPr>
          <a:xfrm>
            <a:off x="719667" y="3812119"/>
            <a:ext cx="10752667" cy="8657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/>
                <a:ea typeface="+mj-ea"/>
                <a:cs typeface="+mj-cs"/>
              </a:rPr>
              <a:t>Insight Creates Value</a:t>
            </a:r>
            <a:endParaRPr lang="fi-FI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53387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217243999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9667" y="3909485"/>
            <a:ext cx="10752667" cy="1535740"/>
          </a:xfrm>
        </p:spPr>
        <p:txBody>
          <a:bodyPr anchor="ctr" anchorCtr="0"/>
          <a:lstStyle>
            <a:lvl1pPr algn="ctr">
              <a:defRPr sz="5333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667" y="5542260"/>
            <a:ext cx="10752667" cy="28803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333">
                <a:solidFill>
                  <a:schemeClr val="bg1"/>
                </a:solidFill>
                <a:latin typeface="Segoe UI Semibold" panose="020B0702040204020203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PRESENTER/ EVENT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 Feb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Kemppi Oy / Kari Kemppi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4FA55B9-229E-4B3A-A209-0F574EA7BF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719667" y="5829300"/>
            <a:ext cx="10752667" cy="289024"/>
          </a:xfr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1333">
                <a:solidFill>
                  <a:schemeClr val="bg1"/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Date</a:t>
            </a:r>
          </a:p>
        </p:txBody>
      </p:sp>
      <p:grpSp>
        <p:nvGrpSpPr>
          <p:cNvPr id="18" name="Group 17"/>
          <p:cNvGrpSpPr>
            <a:grpSpLocks noChangeAspect="1"/>
          </p:cNvGrpSpPr>
          <p:nvPr userDrawn="1"/>
        </p:nvGrpSpPr>
        <p:grpSpPr>
          <a:xfrm>
            <a:off x="4142698" y="2756926"/>
            <a:ext cx="3906605" cy="768085"/>
            <a:chOff x="2627313" y="558800"/>
            <a:chExt cx="3560762" cy="700088"/>
          </a:xfrm>
        </p:grpSpPr>
        <p:sp>
          <p:nvSpPr>
            <p:cNvPr id="19" name="Freeform 6"/>
            <p:cNvSpPr>
              <a:spLocks noEditPoints="1"/>
            </p:cNvSpPr>
            <p:nvPr userDrawn="1"/>
          </p:nvSpPr>
          <p:spPr bwMode="auto">
            <a:xfrm>
              <a:off x="3484563" y="636588"/>
              <a:ext cx="2703512" cy="622300"/>
            </a:xfrm>
            <a:custGeom>
              <a:avLst/>
              <a:gdLst>
                <a:gd name="T0" fmla="*/ 9317 w 10216"/>
                <a:gd name="T1" fmla="*/ 845 h 2355"/>
                <a:gd name="T2" fmla="*/ 9879 w 10216"/>
                <a:gd name="T3" fmla="*/ 1010 h 2355"/>
                <a:gd name="T4" fmla="*/ 9756 w 10216"/>
                <a:gd name="T5" fmla="*/ 809 h 2355"/>
                <a:gd name="T6" fmla="*/ 8872 w 10216"/>
                <a:gd name="T7" fmla="*/ 1124 h 2355"/>
                <a:gd name="T8" fmla="*/ 9001 w 10216"/>
                <a:gd name="T9" fmla="*/ 747 h 2355"/>
                <a:gd name="T10" fmla="*/ 9279 w 10216"/>
                <a:gd name="T11" fmla="*/ 524 h 2355"/>
                <a:gd name="T12" fmla="*/ 9696 w 10216"/>
                <a:gd name="T13" fmla="*/ 483 h 2355"/>
                <a:gd name="T14" fmla="*/ 9963 w 10216"/>
                <a:gd name="T15" fmla="*/ 604 h 2355"/>
                <a:gd name="T16" fmla="*/ 10142 w 10216"/>
                <a:gd name="T17" fmla="*/ 835 h 2355"/>
                <a:gd name="T18" fmla="*/ 9725 w 10216"/>
                <a:gd name="T19" fmla="*/ 1274 h 2355"/>
                <a:gd name="T20" fmla="*/ 9350 w 10216"/>
                <a:gd name="T21" fmla="*/ 1483 h 2355"/>
                <a:gd name="T22" fmla="*/ 9615 w 10216"/>
                <a:gd name="T23" fmla="*/ 1569 h 2355"/>
                <a:gd name="T24" fmla="*/ 10120 w 10216"/>
                <a:gd name="T25" fmla="*/ 1671 h 2355"/>
                <a:gd name="T26" fmla="*/ 9692 w 10216"/>
                <a:gd name="T27" fmla="*/ 1847 h 2355"/>
                <a:gd name="T28" fmla="*/ 9329 w 10216"/>
                <a:gd name="T29" fmla="*/ 1816 h 2355"/>
                <a:gd name="T30" fmla="*/ 9028 w 10216"/>
                <a:gd name="T31" fmla="*/ 1617 h 2355"/>
                <a:gd name="T32" fmla="*/ 8885 w 10216"/>
                <a:gd name="T33" fmla="*/ 1311 h 2355"/>
                <a:gd name="T34" fmla="*/ 7737 w 10216"/>
                <a:gd name="T35" fmla="*/ 2047 h 2355"/>
                <a:gd name="T36" fmla="*/ 7970 w 10216"/>
                <a:gd name="T37" fmla="*/ 1836 h 2355"/>
                <a:gd name="T38" fmla="*/ 8229 w 10216"/>
                <a:gd name="T39" fmla="*/ 2081 h 2355"/>
                <a:gd name="T40" fmla="*/ 8047 w 10216"/>
                <a:gd name="T41" fmla="*/ 2287 h 2355"/>
                <a:gd name="T42" fmla="*/ 7712 w 10216"/>
                <a:gd name="T43" fmla="*/ 2354 h 2355"/>
                <a:gd name="T44" fmla="*/ 6751 w 10216"/>
                <a:gd name="T45" fmla="*/ 0 h 2355"/>
                <a:gd name="T46" fmla="*/ 7396 w 10216"/>
                <a:gd name="T47" fmla="*/ 1479 h 2355"/>
                <a:gd name="T48" fmla="*/ 5383 w 10216"/>
                <a:gd name="T49" fmla="*/ 843 h 2355"/>
                <a:gd name="T50" fmla="*/ 5138 w 10216"/>
                <a:gd name="T51" fmla="*/ 779 h 2355"/>
                <a:gd name="T52" fmla="*/ 4892 w 10216"/>
                <a:gd name="T53" fmla="*/ 940 h 2355"/>
                <a:gd name="T54" fmla="*/ 4845 w 10216"/>
                <a:gd name="T55" fmla="*/ 1242 h 2355"/>
                <a:gd name="T56" fmla="*/ 5008 w 10216"/>
                <a:gd name="T57" fmla="*/ 1502 h 2355"/>
                <a:gd name="T58" fmla="*/ 5325 w 10216"/>
                <a:gd name="T59" fmla="*/ 1511 h 2355"/>
                <a:gd name="T60" fmla="*/ 5452 w 10216"/>
                <a:gd name="T61" fmla="*/ 1674 h 2355"/>
                <a:gd name="T62" fmla="*/ 5125 w 10216"/>
                <a:gd name="T63" fmla="*/ 1849 h 2355"/>
                <a:gd name="T64" fmla="*/ 4783 w 10216"/>
                <a:gd name="T65" fmla="*/ 1781 h 2355"/>
                <a:gd name="T66" fmla="*/ 4563 w 10216"/>
                <a:gd name="T67" fmla="*/ 1546 h 2355"/>
                <a:gd name="T68" fmla="*/ 4481 w 10216"/>
                <a:gd name="T69" fmla="*/ 1160 h 2355"/>
                <a:gd name="T70" fmla="*/ 4610 w 10216"/>
                <a:gd name="T71" fmla="*/ 701 h 2355"/>
                <a:gd name="T72" fmla="*/ 4887 w 10216"/>
                <a:gd name="T73" fmla="*/ 496 h 2355"/>
                <a:gd name="T74" fmla="*/ 5235 w 10216"/>
                <a:gd name="T75" fmla="*/ 498 h 2355"/>
                <a:gd name="T76" fmla="*/ 5473 w 10216"/>
                <a:gd name="T77" fmla="*/ 671 h 2355"/>
                <a:gd name="T78" fmla="*/ 4290 w 10216"/>
                <a:gd name="T79" fmla="*/ 0 h 2355"/>
                <a:gd name="T80" fmla="*/ 2930 w 10216"/>
                <a:gd name="T81" fmla="*/ 792 h 2355"/>
                <a:gd name="T82" fmla="*/ 2779 w 10216"/>
                <a:gd name="T83" fmla="*/ 1009 h 2355"/>
                <a:gd name="T84" fmla="*/ 3362 w 10216"/>
                <a:gd name="T85" fmla="*/ 868 h 2355"/>
                <a:gd name="T86" fmla="*/ 3140 w 10216"/>
                <a:gd name="T87" fmla="*/ 755 h 2355"/>
                <a:gd name="T88" fmla="*/ 2479 w 10216"/>
                <a:gd name="T89" fmla="*/ 861 h 2355"/>
                <a:gd name="T90" fmla="*/ 2707 w 10216"/>
                <a:gd name="T91" fmla="*/ 587 h 2355"/>
                <a:gd name="T92" fmla="*/ 3025 w 10216"/>
                <a:gd name="T93" fmla="*/ 474 h 2355"/>
                <a:gd name="T94" fmla="*/ 3427 w 10216"/>
                <a:gd name="T95" fmla="*/ 551 h 2355"/>
                <a:gd name="T96" fmla="*/ 3637 w 10216"/>
                <a:gd name="T97" fmla="*/ 748 h 2355"/>
                <a:gd name="T98" fmla="*/ 3759 w 10216"/>
                <a:gd name="T99" fmla="*/ 1153 h 2355"/>
                <a:gd name="T100" fmla="*/ 2833 w 10216"/>
                <a:gd name="T101" fmla="*/ 1414 h 2355"/>
                <a:gd name="T102" fmla="*/ 3042 w 10216"/>
                <a:gd name="T103" fmla="*/ 1556 h 2355"/>
                <a:gd name="T104" fmla="*/ 3434 w 10216"/>
                <a:gd name="T105" fmla="*/ 1496 h 2355"/>
                <a:gd name="T106" fmla="*/ 3348 w 10216"/>
                <a:gd name="T107" fmla="*/ 1827 h 2355"/>
                <a:gd name="T108" fmla="*/ 2975 w 10216"/>
                <a:gd name="T109" fmla="*/ 1841 h 2355"/>
                <a:gd name="T110" fmla="*/ 2641 w 10216"/>
                <a:gd name="T111" fmla="*/ 1688 h 2355"/>
                <a:gd name="T112" fmla="*/ 2456 w 10216"/>
                <a:gd name="T113" fmla="*/ 1414 h 2355"/>
                <a:gd name="T114" fmla="*/ 1411 w 10216"/>
                <a:gd name="T115" fmla="*/ 1195 h 2355"/>
                <a:gd name="T116" fmla="*/ 754 w 10216"/>
                <a:gd name="T117" fmla="*/ 1315 h 2355"/>
                <a:gd name="T118" fmla="*/ 2243 w 10216"/>
                <a:gd name="T119" fmla="*/ 910 h 2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216" h="2355">
                  <a:moveTo>
                    <a:pt x="9555" y="753"/>
                  </a:moveTo>
                  <a:lnTo>
                    <a:pt x="9515" y="755"/>
                  </a:lnTo>
                  <a:lnTo>
                    <a:pt x="9479" y="760"/>
                  </a:lnTo>
                  <a:lnTo>
                    <a:pt x="9446" y="768"/>
                  </a:lnTo>
                  <a:lnTo>
                    <a:pt x="9414" y="779"/>
                  </a:lnTo>
                  <a:lnTo>
                    <a:pt x="9387" y="792"/>
                  </a:lnTo>
                  <a:lnTo>
                    <a:pt x="9362" y="808"/>
                  </a:lnTo>
                  <a:lnTo>
                    <a:pt x="9338" y="825"/>
                  </a:lnTo>
                  <a:lnTo>
                    <a:pt x="9317" y="845"/>
                  </a:lnTo>
                  <a:lnTo>
                    <a:pt x="9299" y="865"/>
                  </a:lnTo>
                  <a:lnTo>
                    <a:pt x="9282" y="888"/>
                  </a:lnTo>
                  <a:lnTo>
                    <a:pt x="9257" y="935"/>
                  </a:lnTo>
                  <a:lnTo>
                    <a:pt x="9249" y="960"/>
                  </a:lnTo>
                  <a:lnTo>
                    <a:pt x="9240" y="984"/>
                  </a:lnTo>
                  <a:lnTo>
                    <a:pt x="9236" y="1009"/>
                  </a:lnTo>
                  <a:lnTo>
                    <a:pt x="9232" y="1034"/>
                  </a:lnTo>
                  <a:lnTo>
                    <a:pt x="9882" y="1034"/>
                  </a:lnTo>
                  <a:lnTo>
                    <a:pt x="9879" y="1010"/>
                  </a:lnTo>
                  <a:lnTo>
                    <a:pt x="9874" y="986"/>
                  </a:lnTo>
                  <a:lnTo>
                    <a:pt x="9868" y="961"/>
                  </a:lnTo>
                  <a:lnTo>
                    <a:pt x="9858" y="937"/>
                  </a:lnTo>
                  <a:lnTo>
                    <a:pt x="9848" y="913"/>
                  </a:lnTo>
                  <a:lnTo>
                    <a:pt x="9834" y="891"/>
                  </a:lnTo>
                  <a:lnTo>
                    <a:pt x="9819" y="868"/>
                  </a:lnTo>
                  <a:lnTo>
                    <a:pt x="9800" y="846"/>
                  </a:lnTo>
                  <a:lnTo>
                    <a:pt x="9779" y="827"/>
                  </a:lnTo>
                  <a:lnTo>
                    <a:pt x="9756" y="809"/>
                  </a:lnTo>
                  <a:lnTo>
                    <a:pt x="9730" y="794"/>
                  </a:lnTo>
                  <a:lnTo>
                    <a:pt x="9701" y="779"/>
                  </a:lnTo>
                  <a:lnTo>
                    <a:pt x="9686" y="773"/>
                  </a:lnTo>
                  <a:lnTo>
                    <a:pt x="9669" y="768"/>
                  </a:lnTo>
                  <a:lnTo>
                    <a:pt x="9634" y="760"/>
                  </a:lnTo>
                  <a:lnTo>
                    <a:pt x="9596" y="755"/>
                  </a:lnTo>
                  <a:lnTo>
                    <a:pt x="9555" y="753"/>
                  </a:lnTo>
                  <a:close/>
                  <a:moveTo>
                    <a:pt x="8871" y="1160"/>
                  </a:moveTo>
                  <a:lnTo>
                    <a:pt x="8872" y="1124"/>
                  </a:lnTo>
                  <a:lnTo>
                    <a:pt x="8875" y="1090"/>
                  </a:lnTo>
                  <a:lnTo>
                    <a:pt x="8884" y="1020"/>
                  </a:lnTo>
                  <a:lnTo>
                    <a:pt x="8900" y="954"/>
                  </a:lnTo>
                  <a:lnTo>
                    <a:pt x="8911" y="922"/>
                  </a:lnTo>
                  <a:lnTo>
                    <a:pt x="8923" y="891"/>
                  </a:lnTo>
                  <a:lnTo>
                    <a:pt x="8935" y="861"/>
                  </a:lnTo>
                  <a:lnTo>
                    <a:pt x="8949" y="831"/>
                  </a:lnTo>
                  <a:lnTo>
                    <a:pt x="8983" y="773"/>
                  </a:lnTo>
                  <a:lnTo>
                    <a:pt x="9001" y="747"/>
                  </a:lnTo>
                  <a:lnTo>
                    <a:pt x="9021" y="720"/>
                  </a:lnTo>
                  <a:lnTo>
                    <a:pt x="9041" y="695"/>
                  </a:lnTo>
                  <a:lnTo>
                    <a:pt x="9063" y="671"/>
                  </a:lnTo>
                  <a:lnTo>
                    <a:pt x="9111" y="627"/>
                  </a:lnTo>
                  <a:lnTo>
                    <a:pt x="9136" y="607"/>
                  </a:lnTo>
                  <a:lnTo>
                    <a:pt x="9162" y="587"/>
                  </a:lnTo>
                  <a:lnTo>
                    <a:pt x="9219" y="553"/>
                  </a:lnTo>
                  <a:lnTo>
                    <a:pt x="9249" y="537"/>
                  </a:lnTo>
                  <a:lnTo>
                    <a:pt x="9279" y="524"/>
                  </a:lnTo>
                  <a:lnTo>
                    <a:pt x="9311" y="512"/>
                  </a:lnTo>
                  <a:lnTo>
                    <a:pt x="9344" y="500"/>
                  </a:lnTo>
                  <a:lnTo>
                    <a:pt x="9376" y="492"/>
                  </a:lnTo>
                  <a:lnTo>
                    <a:pt x="9411" y="483"/>
                  </a:lnTo>
                  <a:lnTo>
                    <a:pt x="9446" y="477"/>
                  </a:lnTo>
                  <a:lnTo>
                    <a:pt x="9480" y="474"/>
                  </a:lnTo>
                  <a:lnTo>
                    <a:pt x="9555" y="470"/>
                  </a:lnTo>
                  <a:lnTo>
                    <a:pt x="9627" y="472"/>
                  </a:lnTo>
                  <a:lnTo>
                    <a:pt x="9696" y="483"/>
                  </a:lnTo>
                  <a:lnTo>
                    <a:pt x="9730" y="490"/>
                  </a:lnTo>
                  <a:lnTo>
                    <a:pt x="9762" y="500"/>
                  </a:lnTo>
                  <a:lnTo>
                    <a:pt x="9794" y="511"/>
                  </a:lnTo>
                  <a:lnTo>
                    <a:pt x="9825" y="523"/>
                  </a:lnTo>
                  <a:lnTo>
                    <a:pt x="9855" y="536"/>
                  </a:lnTo>
                  <a:lnTo>
                    <a:pt x="9884" y="551"/>
                  </a:lnTo>
                  <a:lnTo>
                    <a:pt x="9911" y="567"/>
                  </a:lnTo>
                  <a:lnTo>
                    <a:pt x="9938" y="585"/>
                  </a:lnTo>
                  <a:lnTo>
                    <a:pt x="9963" y="604"/>
                  </a:lnTo>
                  <a:lnTo>
                    <a:pt x="9988" y="626"/>
                  </a:lnTo>
                  <a:lnTo>
                    <a:pt x="10011" y="647"/>
                  </a:lnTo>
                  <a:lnTo>
                    <a:pt x="10034" y="670"/>
                  </a:lnTo>
                  <a:lnTo>
                    <a:pt x="10055" y="695"/>
                  </a:lnTo>
                  <a:lnTo>
                    <a:pt x="10074" y="720"/>
                  </a:lnTo>
                  <a:lnTo>
                    <a:pt x="10094" y="748"/>
                  </a:lnTo>
                  <a:lnTo>
                    <a:pt x="10110" y="776"/>
                  </a:lnTo>
                  <a:lnTo>
                    <a:pt x="10127" y="804"/>
                  </a:lnTo>
                  <a:lnTo>
                    <a:pt x="10142" y="835"/>
                  </a:lnTo>
                  <a:lnTo>
                    <a:pt x="10168" y="899"/>
                  </a:lnTo>
                  <a:lnTo>
                    <a:pt x="10188" y="967"/>
                  </a:lnTo>
                  <a:lnTo>
                    <a:pt x="10197" y="1002"/>
                  </a:lnTo>
                  <a:lnTo>
                    <a:pt x="10203" y="1038"/>
                  </a:lnTo>
                  <a:lnTo>
                    <a:pt x="10212" y="1113"/>
                  </a:lnTo>
                  <a:lnTo>
                    <a:pt x="10215" y="1153"/>
                  </a:lnTo>
                  <a:lnTo>
                    <a:pt x="10216" y="1193"/>
                  </a:lnTo>
                  <a:lnTo>
                    <a:pt x="10216" y="1274"/>
                  </a:lnTo>
                  <a:lnTo>
                    <a:pt x="9725" y="1274"/>
                  </a:lnTo>
                  <a:lnTo>
                    <a:pt x="9234" y="1274"/>
                  </a:lnTo>
                  <a:lnTo>
                    <a:pt x="9240" y="1304"/>
                  </a:lnTo>
                  <a:lnTo>
                    <a:pt x="9249" y="1333"/>
                  </a:lnTo>
                  <a:lnTo>
                    <a:pt x="9260" y="1362"/>
                  </a:lnTo>
                  <a:lnTo>
                    <a:pt x="9273" y="1388"/>
                  </a:lnTo>
                  <a:lnTo>
                    <a:pt x="9288" y="1414"/>
                  </a:lnTo>
                  <a:lnTo>
                    <a:pt x="9306" y="1438"/>
                  </a:lnTo>
                  <a:lnTo>
                    <a:pt x="9327" y="1461"/>
                  </a:lnTo>
                  <a:lnTo>
                    <a:pt x="9350" y="1483"/>
                  </a:lnTo>
                  <a:lnTo>
                    <a:pt x="9375" y="1502"/>
                  </a:lnTo>
                  <a:lnTo>
                    <a:pt x="9402" y="1519"/>
                  </a:lnTo>
                  <a:lnTo>
                    <a:pt x="9417" y="1526"/>
                  </a:lnTo>
                  <a:lnTo>
                    <a:pt x="9432" y="1533"/>
                  </a:lnTo>
                  <a:lnTo>
                    <a:pt x="9464" y="1546"/>
                  </a:lnTo>
                  <a:lnTo>
                    <a:pt x="9498" y="1556"/>
                  </a:lnTo>
                  <a:lnTo>
                    <a:pt x="9534" y="1563"/>
                  </a:lnTo>
                  <a:lnTo>
                    <a:pt x="9574" y="1568"/>
                  </a:lnTo>
                  <a:lnTo>
                    <a:pt x="9615" y="1569"/>
                  </a:lnTo>
                  <a:lnTo>
                    <a:pt x="9658" y="1566"/>
                  </a:lnTo>
                  <a:lnTo>
                    <a:pt x="9705" y="1560"/>
                  </a:lnTo>
                  <a:lnTo>
                    <a:pt x="9752" y="1550"/>
                  </a:lnTo>
                  <a:lnTo>
                    <a:pt x="9800" y="1535"/>
                  </a:lnTo>
                  <a:lnTo>
                    <a:pt x="9846" y="1517"/>
                  </a:lnTo>
                  <a:lnTo>
                    <a:pt x="9890" y="1496"/>
                  </a:lnTo>
                  <a:lnTo>
                    <a:pt x="9929" y="1469"/>
                  </a:lnTo>
                  <a:lnTo>
                    <a:pt x="9964" y="1441"/>
                  </a:lnTo>
                  <a:lnTo>
                    <a:pt x="10120" y="1671"/>
                  </a:lnTo>
                  <a:lnTo>
                    <a:pt x="10095" y="1692"/>
                  </a:lnTo>
                  <a:lnTo>
                    <a:pt x="10067" y="1713"/>
                  </a:lnTo>
                  <a:lnTo>
                    <a:pt x="10008" y="1750"/>
                  </a:lnTo>
                  <a:lnTo>
                    <a:pt x="9945" y="1781"/>
                  </a:lnTo>
                  <a:lnTo>
                    <a:pt x="9875" y="1806"/>
                  </a:lnTo>
                  <a:lnTo>
                    <a:pt x="9803" y="1827"/>
                  </a:lnTo>
                  <a:lnTo>
                    <a:pt x="9767" y="1835"/>
                  </a:lnTo>
                  <a:lnTo>
                    <a:pt x="9729" y="1841"/>
                  </a:lnTo>
                  <a:lnTo>
                    <a:pt x="9692" y="1847"/>
                  </a:lnTo>
                  <a:lnTo>
                    <a:pt x="9653" y="1850"/>
                  </a:lnTo>
                  <a:lnTo>
                    <a:pt x="9615" y="1852"/>
                  </a:lnTo>
                  <a:lnTo>
                    <a:pt x="9576" y="1853"/>
                  </a:lnTo>
                  <a:lnTo>
                    <a:pt x="9502" y="1849"/>
                  </a:lnTo>
                  <a:lnTo>
                    <a:pt x="9466" y="1846"/>
                  </a:lnTo>
                  <a:lnTo>
                    <a:pt x="9430" y="1841"/>
                  </a:lnTo>
                  <a:lnTo>
                    <a:pt x="9396" y="1834"/>
                  </a:lnTo>
                  <a:lnTo>
                    <a:pt x="9362" y="1825"/>
                  </a:lnTo>
                  <a:lnTo>
                    <a:pt x="9329" y="1816"/>
                  </a:lnTo>
                  <a:lnTo>
                    <a:pt x="9297" y="1804"/>
                  </a:lnTo>
                  <a:lnTo>
                    <a:pt x="9234" y="1777"/>
                  </a:lnTo>
                  <a:lnTo>
                    <a:pt x="9206" y="1762"/>
                  </a:lnTo>
                  <a:lnTo>
                    <a:pt x="9177" y="1745"/>
                  </a:lnTo>
                  <a:lnTo>
                    <a:pt x="9123" y="1708"/>
                  </a:lnTo>
                  <a:lnTo>
                    <a:pt x="9098" y="1688"/>
                  </a:lnTo>
                  <a:lnTo>
                    <a:pt x="9074" y="1665"/>
                  </a:lnTo>
                  <a:lnTo>
                    <a:pt x="9050" y="1642"/>
                  </a:lnTo>
                  <a:lnTo>
                    <a:pt x="9028" y="1617"/>
                  </a:lnTo>
                  <a:lnTo>
                    <a:pt x="9008" y="1592"/>
                  </a:lnTo>
                  <a:lnTo>
                    <a:pt x="8989" y="1565"/>
                  </a:lnTo>
                  <a:lnTo>
                    <a:pt x="8954" y="1508"/>
                  </a:lnTo>
                  <a:lnTo>
                    <a:pt x="8939" y="1478"/>
                  </a:lnTo>
                  <a:lnTo>
                    <a:pt x="8925" y="1447"/>
                  </a:lnTo>
                  <a:lnTo>
                    <a:pt x="8913" y="1414"/>
                  </a:lnTo>
                  <a:lnTo>
                    <a:pt x="8902" y="1381"/>
                  </a:lnTo>
                  <a:lnTo>
                    <a:pt x="8893" y="1346"/>
                  </a:lnTo>
                  <a:lnTo>
                    <a:pt x="8885" y="1311"/>
                  </a:lnTo>
                  <a:lnTo>
                    <a:pt x="8879" y="1275"/>
                  </a:lnTo>
                  <a:lnTo>
                    <a:pt x="8875" y="1237"/>
                  </a:lnTo>
                  <a:lnTo>
                    <a:pt x="8872" y="1199"/>
                  </a:lnTo>
                  <a:lnTo>
                    <a:pt x="8871" y="1160"/>
                  </a:lnTo>
                  <a:close/>
                  <a:moveTo>
                    <a:pt x="7628" y="2024"/>
                  </a:moveTo>
                  <a:lnTo>
                    <a:pt x="7653" y="2034"/>
                  </a:lnTo>
                  <a:lnTo>
                    <a:pt x="7682" y="2041"/>
                  </a:lnTo>
                  <a:lnTo>
                    <a:pt x="7711" y="2045"/>
                  </a:lnTo>
                  <a:lnTo>
                    <a:pt x="7737" y="2047"/>
                  </a:lnTo>
                  <a:lnTo>
                    <a:pt x="7769" y="2046"/>
                  </a:lnTo>
                  <a:lnTo>
                    <a:pt x="7799" y="2042"/>
                  </a:lnTo>
                  <a:lnTo>
                    <a:pt x="7826" y="2035"/>
                  </a:lnTo>
                  <a:lnTo>
                    <a:pt x="7851" y="2025"/>
                  </a:lnTo>
                  <a:lnTo>
                    <a:pt x="7873" y="2012"/>
                  </a:lnTo>
                  <a:lnTo>
                    <a:pt x="7891" y="1995"/>
                  </a:lnTo>
                  <a:lnTo>
                    <a:pt x="7907" y="1975"/>
                  </a:lnTo>
                  <a:lnTo>
                    <a:pt x="7921" y="1951"/>
                  </a:lnTo>
                  <a:lnTo>
                    <a:pt x="7970" y="1836"/>
                  </a:lnTo>
                  <a:lnTo>
                    <a:pt x="7702" y="1169"/>
                  </a:lnTo>
                  <a:lnTo>
                    <a:pt x="7435" y="502"/>
                  </a:lnTo>
                  <a:lnTo>
                    <a:pt x="7805" y="502"/>
                  </a:lnTo>
                  <a:lnTo>
                    <a:pt x="8150" y="1419"/>
                  </a:lnTo>
                  <a:lnTo>
                    <a:pt x="8497" y="502"/>
                  </a:lnTo>
                  <a:lnTo>
                    <a:pt x="8869" y="502"/>
                  </a:lnTo>
                  <a:lnTo>
                    <a:pt x="8558" y="1269"/>
                  </a:lnTo>
                  <a:lnTo>
                    <a:pt x="8248" y="2036"/>
                  </a:lnTo>
                  <a:lnTo>
                    <a:pt x="8229" y="2081"/>
                  </a:lnTo>
                  <a:lnTo>
                    <a:pt x="8209" y="2120"/>
                  </a:lnTo>
                  <a:lnTo>
                    <a:pt x="8186" y="2157"/>
                  </a:lnTo>
                  <a:lnTo>
                    <a:pt x="8161" y="2190"/>
                  </a:lnTo>
                  <a:lnTo>
                    <a:pt x="8147" y="2204"/>
                  </a:lnTo>
                  <a:lnTo>
                    <a:pt x="8134" y="2218"/>
                  </a:lnTo>
                  <a:lnTo>
                    <a:pt x="8121" y="2232"/>
                  </a:lnTo>
                  <a:lnTo>
                    <a:pt x="8107" y="2245"/>
                  </a:lnTo>
                  <a:lnTo>
                    <a:pt x="8078" y="2268"/>
                  </a:lnTo>
                  <a:lnTo>
                    <a:pt x="8047" y="2287"/>
                  </a:lnTo>
                  <a:lnTo>
                    <a:pt x="8014" y="2303"/>
                  </a:lnTo>
                  <a:lnTo>
                    <a:pt x="7981" y="2317"/>
                  </a:lnTo>
                  <a:lnTo>
                    <a:pt x="7945" y="2329"/>
                  </a:lnTo>
                  <a:lnTo>
                    <a:pt x="7909" y="2338"/>
                  </a:lnTo>
                  <a:lnTo>
                    <a:pt x="7870" y="2344"/>
                  </a:lnTo>
                  <a:lnTo>
                    <a:pt x="7831" y="2350"/>
                  </a:lnTo>
                  <a:lnTo>
                    <a:pt x="7790" y="2354"/>
                  </a:lnTo>
                  <a:lnTo>
                    <a:pt x="7749" y="2355"/>
                  </a:lnTo>
                  <a:lnTo>
                    <a:pt x="7712" y="2354"/>
                  </a:lnTo>
                  <a:lnTo>
                    <a:pt x="7665" y="2349"/>
                  </a:lnTo>
                  <a:lnTo>
                    <a:pt x="7641" y="2347"/>
                  </a:lnTo>
                  <a:lnTo>
                    <a:pt x="7617" y="2342"/>
                  </a:lnTo>
                  <a:lnTo>
                    <a:pt x="7579" y="2333"/>
                  </a:lnTo>
                  <a:lnTo>
                    <a:pt x="7628" y="2024"/>
                  </a:lnTo>
                  <a:close/>
                  <a:moveTo>
                    <a:pt x="6106" y="1821"/>
                  </a:moveTo>
                  <a:lnTo>
                    <a:pt x="6106" y="910"/>
                  </a:lnTo>
                  <a:lnTo>
                    <a:pt x="6106" y="0"/>
                  </a:lnTo>
                  <a:lnTo>
                    <a:pt x="6751" y="0"/>
                  </a:lnTo>
                  <a:lnTo>
                    <a:pt x="7396" y="0"/>
                  </a:lnTo>
                  <a:lnTo>
                    <a:pt x="7396" y="342"/>
                  </a:lnTo>
                  <a:lnTo>
                    <a:pt x="6494" y="342"/>
                  </a:lnTo>
                  <a:lnTo>
                    <a:pt x="6494" y="723"/>
                  </a:lnTo>
                  <a:lnTo>
                    <a:pt x="7377" y="723"/>
                  </a:lnTo>
                  <a:lnTo>
                    <a:pt x="7377" y="1064"/>
                  </a:lnTo>
                  <a:lnTo>
                    <a:pt x="6494" y="1064"/>
                  </a:lnTo>
                  <a:lnTo>
                    <a:pt x="6494" y="1479"/>
                  </a:lnTo>
                  <a:lnTo>
                    <a:pt x="7396" y="1479"/>
                  </a:lnTo>
                  <a:lnTo>
                    <a:pt x="7396" y="1821"/>
                  </a:lnTo>
                  <a:lnTo>
                    <a:pt x="6751" y="1821"/>
                  </a:lnTo>
                  <a:lnTo>
                    <a:pt x="6106" y="1821"/>
                  </a:lnTo>
                  <a:close/>
                  <a:moveTo>
                    <a:pt x="5473" y="1395"/>
                  </a:moveTo>
                  <a:lnTo>
                    <a:pt x="5473" y="928"/>
                  </a:lnTo>
                  <a:lnTo>
                    <a:pt x="5448" y="897"/>
                  </a:lnTo>
                  <a:lnTo>
                    <a:pt x="5418" y="868"/>
                  </a:lnTo>
                  <a:lnTo>
                    <a:pt x="5401" y="855"/>
                  </a:lnTo>
                  <a:lnTo>
                    <a:pt x="5383" y="843"/>
                  </a:lnTo>
                  <a:lnTo>
                    <a:pt x="5365" y="831"/>
                  </a:lnTo>
                  <a:lnTo>
                    <a:pt x="5346" y="820"/>
                  </a:lnTo>
                  <a:lnTo>
                    <a:pt x="5325" y="810"/>
                  </a:lnTo>
                  <a:lnTo>
                    <a:pt x="5305" y="802"/>
                  </a:lnTo>
                  <a:lnTo>
                    <a:pt x="5262" y="789"/>
                  </a:lnTo>
                  <a:lnTo>
                    <a:pt x="5218" y="780"/>
                  </a:lnTo>
                  <a:lnTo>
                    <a:pt x="5197" y="779"/>
                  </a:lnTo>
                  <a:lnTo>
                    <a:pt x="5175" y="778"/>
                  </a:lnTo>
                  <a:lnTo>
                    <a:pt x="5138" y="779"/>
                  </a:lnTo>
                  <a:lnTo>
                    <a:pt x="5103" y="785"/>
                  </a:lnTo>
                  <a:lnTo>
                    <a:pt x="5070" y="794"/>
                  </a:lnTo>
                  <a:lnTo>
                    <a:pt x="5038" y="806"/>
                  </a:lnTo>
                  <a:lnTo>
                    <a:pt x="5008" y="821"/>
                  </a:lnTo>
                  <a:lnTo>
                    <a:pt x="4981" y="839"/>
                  </a:lnTo>
                  <a:lnTo>
                    <a:pt x="4956" y="861"/>
                  </a:lnTo>
                  <a:lnTo>
                    <a:pt x="4932" y="883"/>
                  </a:lnTo>
                  <a:lnTo>
                    <a:pt x="4911" y="911"/>
                  </a:lnTo>
                  <a:lnTo>
                    <a:pt x="4892" y="940"/>
                  </a:lnTo>
                  <a:lnTo>
                    <a:pt x="4876" y="971"/>
                  </a:lnTo>
                  <a:lnTo>
                    <a:pt x="4863" y="1004"/>
                  </a:lnTo>
                  <a:lnTo>
                    <a:pt x="4852" y="1040"/>
                  </a:lnTo>
                  <a:lnTo>
                    <a:pt x="4849" y="1060"/>
                  </a:lnTo>
                  <a:lnTo>
                    <a:pt x="4845" y="1079"/>
                  </a:lnTo>
                  <a:lnTo>
                    <a:pt x="4840" y="1118"/>
                  </a:lnTo>
                  <a:lnTo>
                    <a:pt x="4839" y="1160"/>
                  </a:lnTo>
                  <a:lnTo>
                    <a:pt x="4840" y="1202"/>
                  </a:lnTo>
                  <a:lnTo>
                    <a:pt x="4845" y="1242"/>
                  </a:lnTo>
                  <a:lnTo>
                    <a:pt x="4852" y="1280"/>
                  </a:lnTo>
                  <a:lnTo>
                    <a:pt x="4863" y="1317"/>
                  </a:lnTo>
                  <a:lnTo>
                    <a:pt x="4876" y="1351"/>
                  </a:lnTo>
                  <a:lnTo>
                    <a:pt x="4892" y="1382"/>
                  </a:lnTo>
                  <a:lnTo>
                    <a:pt x="4911" y="1412"/>
                  </a:lnTo>
                  <a:lnTo>
                    <a:pt x="4932" y="1438"/>
                  </a:lnTo>
                  <a:lnTo>
                    <a:pt x="4956" y="1462"/>
                  </a:lnTo>
                  <a:lnTo>
                    <a:pt x="4981" y="1484"/>
                  </a:lnTo>
                  <a:lnTo>
                    <a:pt x="5008" y="1502"/>
                  </a:lnTo>
                  <a:lnTo>
                    <a:pt x="5038" y="1516"/>
                  </a:lnTo>
                  <a:lnTo>
                    <a:pt x="5070" y="1529"/>
                  </a:lnTo>
                  <a:lnTo>
                    <a:pt x="5103" y="1538"/>
                  </a:lnTo>
                  <a:lnTo>
                    <a:pt x="5138" y="1543"/>
                  </a:lnTo>
                  <a:lnTo>
                    <a:pt x="5175" y="1545"/>
                  </a:lnTo>
                  <a:lnTo>
                    <a:pt x="5218" y="1541"/>
                  </a:lnTo>
                  <a:lnTo>
                    <a:pt x="5262" y="1533"/>
                  </a:lnTo>
                  <a:lnTo>
                    <a:pt x="5305" y="1520"/>
                  </a:lnTo>
                  <a:lnTo>
                    <a:pt x="5325" y="1511"/>
                  </a:lnTo>
                  <a:lnTo>
                    <a:pt x="5346" y="1502"/>
                  </a:lnTo>
                  <a:lnTo>
                    <a:pt x="5383" y="1480"/>
                  </a:lnTo>
                  <a:lnTo>
                    <a:pt x="5418" y="1455"/>
                  </a:lnTo>
                  <a:lnTo>
                    <a:pt x="5448" y="1426"/>
                  </a:lnTo>
                  <a:lnTo>
                    <a:pt x="5461" y="1411"/>
                  </a:lnTo>
                  <a:lnTo>
                    <a:pt x="5473" y="1395"/>
                  </a:lnTo>
                  <a:close/>
                  <a:moveTo>
                    <a:pt x="5473" y="1821"/>
                  </a:moveTo>
                  <a:lnTo>
                    <a:pt x="5473" y="1652"/>
                  </a:lnTo>
                  <a:lnTo>
                    <a:pt x="5452" y="1674"/>
                  </a:lnTo>
                  <a:lnTo>
                    <a:pt x="5432" y="1697"/>
                  </a:lnTo>
                  <a:lnTo>
                    <a:pt x="5388" y="1738"/>
                  </a:lnTo>
                  <a:lnTo>
                    <a:pt x="5341" y="1773"/>
                  </a:lnTo>
                  <a:lnTo>
                    <a:pt x="5316" y="1787"/>
                  </a:lnTo>
                  <a:lnTo>
                    <a:pt x="5290" y="1801"/>
                  </a:lnTo>
                  <a:lnTo>
                    <a:pt x="5238" y="1824"/>
                  </a:lnTo>
                  <a:lnTo>
                    <a:pt x="5182" y="1840"/>
                  </a:lnTo>
                  <a:lnTo>
                    <a:pt x="5154" y="1846"/>
                  </a:lnTo>
                  <a:lnTo>
                    <a:pt x="5125" y="1849"/>
                  </a:lnTo>
                  <a:lnTo>
                    <a:pt x="5066" y="1853"/>
                  </a:lnTo>
                  <a:lnTo>
                    <a:pt x="5005" y="1850"/>
                  </a:lnTo>
                  <a:lnTo>
                    <a:pt x="4946" y="1841"/>
                  </a:lnTo>
                  <a:lnTo>
                    <a:pt x="4917" y="1835"/>
                  </a:lnTo>
                  <a:lnTo>
                    <a:pt x="4888" y="1827"/>
                  </a:lnTo>
                  <a:lnTo>
                    <a:pt x="4861" y="1817"/>
                  </a:lnTo>
                  <a:lnTo>
                    <a:pt x="4834" y="1807"/>
                  </a:lnTo>
                  <a:lnTo>
                    <a:pt x="4809" y="1794"/>
                  </a:lnTo>
                  <a:lnTo>
                    <a:pt x="4783" y="1781"/>
                  </a:lnTo>
                  <a:lnTo>
                    <a:pt x="4735" y="1750"/>
                  </a:lnTo>
                  <a:lnTo>
                    <a:pt x="4712" y="1733"/>
                  </a:lnTo>
                  <a:lnTo>
                    <a:pt x="4690" y="1714"/>
                  </a:lnTo>
                  <a:lnTo>
                    <a:pt x="4669" y="1694"/>
                  </a:lnTo>
                  <a:lnTo>
                    <a:pt x="4650" y="1672"/>
                  </a:lnTo>
                  <a:lnTo>
                    <a:pt x="4630" y="1649"/>
                  </a:lnTo>
                  <a:lnTo>
                    <a:pt x="4611" y="1625"/>
                  </a:lnTo>
                  <a:lnTo>
                    <a:pt x="4579" y="1574"/>
                  </a:lnTo>
                  <a:lnTo>
                    <a:pt x="4563" y="1546"/>
                  </a:lnTo>
                  <a:lnTo>
                    <a:pt x="4550" y="1516"/>
                  </a:lnTo>
                  <a:lnTo>
                    <a:pt x="4526" y="1455"/>
                  </a:lnTo>
                  <a:lnTo>
                    <a:pt x="4507" y="1388"/>
                  </a:lnTo>
                  <a:lnTo>
                    <a:pt x="4499" y="1353"/>
                  </a:lnTo>
                  <a:lnTo>
                    <a:pt x="4493" y="1316"/>
                  </a:lnTo>
                  <a:lnTo>
                    <a:pt x="4488" y="1279"/>
                  </a:lnTo>
                  <a:lnTo>
                    <a:pt x="4484" y="1241"/>
                  </a:lnTo>
                  <a:lnTo>
                    <a:pt x="4482" y="1201"/>
                  </a:lnTo>
                  <a:lnTo>
                    <a:pt x="4481" y="1160"/>
                  </a:lnTo>
                  <a:lnTo>
                    <a:pt x="4484" y="1081"/>
                  </a:lnTo>
                  <a:lnTo>
                    <a:pt x="4493" y="1007"/>
                  </a:lnTo>
                  <a:lnTo>
                    <a:pt x="4499" y="972"/>
                  </a:lnTo>
                  <a:lnTo>
                    <a:pt x="4506" y="937"/>
                  </a:lnTo>
                  <a:lnTo>
                    <a:pt x="4525" y="871"/>
                  </a:lnTo>
                  <a:lnTo>
                    <a:pt x="4549" y="810"/>
                  </a:lnTo>
                  <a:lnTo>
                    <a:pt x="4562" y="782"/>
                  </a:lnTo>
                  <a:lnTo>
                    <a:pt x="4578" y="753"/>
                  </a:lnTo>
                  <a:lnTo>
                    <a:pt x="4610" y="701"/>
                  </a:lnTo>
                  <a:lnTo>
                    <a:pt x="4628" y="677"/>
                  </a:lnTo>
                  <a:lnTo>
                    <a:pt x="4647" y="655"/>
                  </a:lnTo>
                  <a:lnTo>
                    <a:pt x="4688" y="611"/>
                  </a:lnTo>
                  <a:lnTo>
                    <a:pt x="4732" y="575"/>
                  </a:lnTo>
                  <a:lnTo>
                    <a:pt x="4756" y="559"/>
                  </a:lnTo>
                  <a:lnTo>
                    <a:pt x="4780" y="543"/>
                  </a:lnTo>
                  <a:lnTo>
                    <a:pt x="4832" y="517"/>
                  </a:lnTo>
                  <a:lnTo>
                    <a:pt x="4860" y="506"/>
                  </a:lnTo>
                  <a:lnTo>
                    <a:pt x="4887" y="496"/>
                  </a:lnTo>
                  <a:lnTo>
                    <a:pt x="4915" y="488"/>
                  </a:lnTo>
                  <a:lnTo>
                    <a:pt x="4944" y="482"/>
                  </a:lnTo>
                  <a:lnTo>
                    <a:pt x="5004" y="472"/>
                  </a:lnTo>
                  <a:lnTo>
                    <a:pt x="5066" y="470"/>
                  </a:lnTo>
                  <a:lnTo>
                    <a:pt x="5124" y="472"/>
                  </a:lnTo>
                  <a:lnTo>
                    <a:pt x="5152" y="476"/>
                  </a:lnTo>
                  <a:lnTo>
                    <a:pt x="5180" y="482"/>
                  </a:lnTo>
                  <a:lnTo>
                    <a:pt x="5208" y="489"/>
                  </a:lnTo>
                  <a:lnTo>
                    <a:pt x="5235" y="498"/>
                  </a:lnTo>
                  <a:lnTo>
                    <a:pt x="5263" y="507"/>
                  </a:lnTo>
                  <a:lnTo>
                    <a:pt x="5288" y="519"/>
                  </a:lnTo>
                  <a:lnTo>
                    <a:pt x="5314" y="532"/>
                  </a:lnTo>
                  <a:lnTo>
                    <a:pt x="5340" y="548"/>
                  </a:lnTo>
                  <a:lnTo>
                    <a:pt x="5364" y="565"/>
                  </a:lnTo>
                  <a:lnTo>
                    <a:pt x="5388" y="583"/>
                  </a:lnTo>
                  <a:lnTo>
                    <a:pt x="5432" y="623"/>
                  </a:lnTo>
                  <a:lnTo>
                    <a:pt x="5452" y="646"/>
                  </a:lnTo>
                  <a:lnTo>
                    <a:pt x="5473" y="671"/>
                  </a:lnTo>
                  <a:lnTo>
                    <a:pt x="5473" y="0"/>
                  </a:lnTo>
                  <a:lnTo>
                    <a:pt x="5822" y="0"/>
                  </a:lnTo>
                  <a:lnTo>
                    <a:pt x="5822" y="910"/>
                  </a:lnTo>
                  <a:lnTo>
                    <a:pt x="5822" y="1821"/>
                  </a:lnTo>
                  <a:lnTo>
                    <a:pt x="5473" y="1821"/>
                  </a:lnTo>
                  <a:close/>
                  <a:moveTo>
                    <a:pt x="3943" y="1821"/>
                  </a:moveTo>
                  <a:lnTo>
                    <a:pt x="3943" y="910"/>
                  </a:lnTo>
                  <a:lnTo>
                    <a:pt x="3943" y="0"/>
                  </a:lnTo>
                  <a:lnTo>
                    <a:pt x="4290" y="0"/>
                  </a:lnTo>
                  <a:lnTo>
                    <a:pt x="4290" y="910"/>
                  </a:lnTo>
                  <a:lnTo>
                    <a:pt x="4290" y="1821"/>
                  </a:lnTo>
                  <a:lnTo>
                    <a:pt x="3943" y="1821"/>
                  </a:lnTo>
                  <a:close/>
                  <a:moveTo>
                    <a:pt x="3098" y="753"/>
                  </a:moveTo>
                  <a:lnTo>
                    <a:pt x="3060" y="755"/>
                  </a:lnTo>
                  <a:lnTo>
                    <a:pt x="3023" y="760"/>
                  </a:lnTo>
                  <a:lnTo>
                    <a:pt x="2990" y="768"/>
                  </a:lnTo>
                  <a:lnTo>
                    <a:pt x="2959" y="779"/>
                  </a:lnTo>
                  <a:lnTo>
                    <a:pt x="2930" y="792"/>
                  </a:lnTo>
                  <a:lnTo>
                    <a:pt x="2905" y="808"/>
                  </a:lnTo>
                  <a:lnTo>
                    <a:pt x="2882" y="825"/>
                  </a:lnTo>
                  <a:lnTo>
                    <a:pt x="2862" y="845"/>
                  </a:lnTo>
                  <a:lnTo>
                    <a:pt x="2843" y="865"/>
                  </a:lnTo>
                  <a:lnTo>
                    <a:pt x="2827" y="888"/>
                  </a:lnTo>
                  <a:lnTo>
                    <a:pt x="2802" y="935"/>
                  </a:lnTo>
                  <a:lnTo>
                    <a:pt x="2792" y="960"/>
                  </a:lnTo>
                  <a:lnTo>
                    <a:pt x="2785" y="984"/>
                  </a:lnTo>
                  <a:lnTo>
                    <a:pt x="2779" y="1009"/>
                  </a:lnTo>
                  <a:lnTo>
                    <a:pt x="2775" y="1034"/>
                  </a:lnTo>
                  <a:lnTo>
                    <a:pt x="3426" y="1034"/>
                  </a:lnTo>
                  <a:lnTo>
                    <a:pt x="3423" y="1010"/>
                  </a:lnTo>
                  <a:lnTo>
                    <a:pt x="3419" y="986"/>
                  </a:lnTo>
                  <a:lnTo>
                    <a:pt x="3411" y="961"/>
                  </a:lnTo>
                  <a:lnTo>
                    <a:pt x="3403" y="937"/>
                  </a:lnTo>
                  <a:lnTo>
                    <a:pt x="3391" y="913"/>
                  </a:lnTo>
                  <a:lnTo>
                    <a:pt x="3378" y="891"/>
                  </a:lnTo>
                  <a:lnTo>
                    <a:pt x="3362" y="868"/>
                  </a:lnTo>
                  <a:lnTo>
                    <a:pt x="3344" y="846"/>
                  </a:lnTo>
                  <a:lnTo>
                    <a:pt x="3324" y="827"/>
                  </a:lnTo>
                  <a:lnTo>
                    <a:pt x="3300" y="809"/>
                  </a:lnTo>
                  <a:lnTo>
                    <a:pt x="3273" y="794"/>
                  </a:lnTo>
                  <a:lnTo>
                    <a:pt x="3245" y="779"/>
                  </a:lnTo>
                  <a:lnTo>
                    <a:pt x="3229" y="773"/>
                  </a:lnTo>
                  <a:lnTo>
                    <a:pt x="3213" y="768"/>
                  </a:lnTo>
                  <a:lnTo>
                    <a:pt x="3177" y="760"/>
                  </a:lnTo>
                  <a:lnTo>
                    <a:pt x="3140" y="755"/>
                  </a:lnTo>
                  <a:lnTo>
                    <a:pt x="3098" y="753"/>
                  </a:lnTo>
                  <a:close/>
                  <a:moveTo>
                    <a:pt x="2415" y="1160"/>
                  </a:moveTo>
                  <a:lnTo>
                    <a:pt x="2417" y="1124"/>
                  </a:lnTo>
                  <a:lnTo>
                    <a:pt x="2419" y="1090"/>
                  </a:lnTo>
                  <a:lnTo>
                    <a:pt x="2429" y="1020"/>
                  </a:lnTo>
                  <a:lnTo>
                    <a:pt x="2444" y="954"/>
                  </a:lnTo>
                  <a:lnTo>
                    <a:pt x="2454" y="922"/>
                  </a:lnTo>
                  <a:lnTo>
                    <a:pt x="2466" y="891"/>
                  </a:lnTo>
                  <a:lnTo>
                    <a:pt x="2479" y="861"/>
                  </a:lnTo>
                  <a:lnTo>
                    <a:pt x="2493" y="831"/>
                  </a:lnTo>
                  <a:lnTo>
                    <a:pt x="2526" y="773"/>
                  </a:lnTo>
                  <a:lnTo>
                    <a:pt x="2545" y="747"/>
                  </a:lnTo>
                  <a:lnTo>
                    <a:pt x="2564" y="720"/>
                  </a:lnTo>
                  <a:lnTo>
                    <a:pt x="2585" y="695"/>
                  </a:lnTo>
                  <a:lnTo>
                    <a:pt x="2607" y="671"/>
                  </a:lnTo>
                  <a:lnTo>
                    <a:pt x="2655" y="627"/>
                  </a:lnTo>
                  <a:lnTo>
                    <a:pt x="2681" y="607"/>
                  </a:lnTo>
                  <a:lnTo>
                    <a:pt x="2707" y="587"/>
                  </a:lnTo>
                  <a:lnTo>
                    <a:pt x="2763" y="553"/>
                  </a:lnTo>
                  <a:lnTo>
                    <a:pt x="2792" y="537"/>
                  </a:lnTo>
                  <a:lnTo>
                    <a:pt x="2823" y="524"/>
                  </a:lnTo>
                  <a:lnTo>
                    <a:pt x="2855" y="512"/>
                  </a:lnTo>
                  <a:lnTo>
                    <a:pt x="2887" y="500"/>
                  </a:lnTo>
                  <a:lnTo>
                    <a:pt x="2921" y="492"/>
                  </a:lnTo>
                  <a:lnTo>
                    <a:pt x="2954" y="483"/>
                  </a:lnTo>
                  <a:lnTo>
                    <a:pt x="2989" y="477"/>
                  </a:lnTo>
                  <a:lnTo>
                    <a:pt x="3025" y="474"/>
                  </a:lnTo>
                  <a:lnTo>
                    <a:pt x="3098" y="470"/>
                  </a:lnTo>
                  <a:lnTo>
                    <a:pt x="3171" y="472"/>
                  </a:lnTo>
                  <a:lnTo>
                    <a:pt x="3241" y="483"/>
                  </a:lnTo>
                  <a:lnTo>
                    <a:pt x="3273" y="490"/>
                  </a:lnTo>
                  <a:lnTo>
                    <a:pt x="3307" y="500"/>
                  </a:lnTo>
                  <a:lnTo>
                    <a:pt x="3338" y="511"/>
                  </a:lnTo>
                  <a:lnTo>
                    <a:pt x="3369" y="523"/>
                  </a:lnTo>
                  <a:lnTo>
                    <a:pt x="3398" y="536"/>
                  </a:lnTo>
                  <a:lnTo>
                    <a:pt x="3427" y="551"/>
                  </a:lnTo>
                  <a:lnTo>
                    <a:pt x="3455" y="567"/>
                  </a:lnTo>
                  <a:lnTo>
                    <a:pt x="3482" y="585"/>
                  </a:lnTo>
                  <a:lnTo>
                    <a:pt x="3507" y="604"/>
                  </a:lnTo>
                  <a:lnTo>
                    <a:pt x="3531" y="626"/>
                  </a:lnTo>
                  <a:lnTo>
                    <a:pt x="3555" y="647"/>
                  </a:lnTo>
                  <a:lnTo>
                    <a:pt x="3577" y="670"/>
                  </a:lnTo>
                  <a:lnTo>
                    <a:pt x="3599" y="695"/>
                  </a:lnTo>
                  <a:lnTo>
                    <a:pt x="3619" y="720"/>
                  </a:lnTo>
                  <a:lnTo>
                    <a:pt x="3637" y="748"/>
                  </a:lnTo>
                  <a:lnTo>
                    <a:pt x="3655" y="776"/>
                  </a:lnTo>
                  <a:lnTo>
                    <a:pt x="3671" y="804"/>
                  </a:lnTo>
                  <a:lnTo>
                    <a:pt x="3686" y="835"/>
                  </a:lnTo>
                  <a:lnTo>
                    <a:pt x="3713" y="899"/>
                  </a:lnTo>
                  <a:lnTo>
                    <a:pt x="3733" y="967"/>
                  </a:lnTo>
                  <a:lnTo>
                    <a:pt x="3740" y="1002"/>
                  </a:lnTo>
                  <a:lnTo>
                    <a:pt x="3747" y="1038"/>
                  </a:lnTo>
                  <a:lnTo>
                    <a:pt x="3757" y="1113"/>
                  </a:lnTo>
                  <a:lnTo>
                    <a:pt x="3759" y="1153"/>
                  </a:lnTo>
                  <a:lnTo>
                    <a:pt x="3759" y="1193"/>
                  </a:lnTo>
                  <a:lnTo>
                    <a:pt x="3759" y="1274"/>
                  </a:lnTo>
                  <a:lnTo>
                    <a:pt x="3269" y="1274"/>
                  </a:lnTo>
                  <a:lnTo>
                    <a:pt x="2779" y="1274"/>
                  </a:lnTo>
                  <a:lnTo>
                    <a:pt x="2785" y="1304"/>
                  </a:lnTo>
                  <a:lnTo>
                    <a:pt x="2793" y="1333"/>
                  </a:lnTo>
                  <a:lnTo>
                    <a:pt x="2804" y="1362"/>
                  </a:lnTo>
                  <a:lnTo>
                    <a:pt x="2817" y="1388"/>
                  </a:lnTo>
                  <a:lnTo>
                    <a:pt x="2833" y="1414"/>
                  </a:lnTo>
                  <a:lnTo>
                    <a:pt x="2851" y="1438"/>
                  </a:lnTo>
                  <a:lnTo>
                    <a:pt x="2871" y="1461"/>
                  </a:lnTo>
                  <a:lnTo>
                    <a:pt x="2894" y="1483"/>
                  </a:lnTo>
                  <a:lnTo>
                    <a:pt x="2919" y="1502"/>
                  </a:lnTo>
                  <a:lnTo>
                    <a:pt x="2946" y="1519"/>
                  </a:lnTo>
                  <a:lnTo>
                    <a:pt x="2961" y="1526"/>
                  </a:lnTo>
                  <a:lnTo>
                    <a:pt x="2976" y="1533"/>
                  </a:lnTo>
                  <a:lnTo>
                    <a:pt x="3008" y="1546"/>
                  </a:lnTo>
                  <a:lnTo>
                    <a:pt x="3042" y="1556"/>
                  </a:lnTo>
                  <a:lnTo>
                    <a:pt x="3079" y="1563"/>
                  </a:lnTo>
                  <a:lnTo>
                    <a:pt x="3117" y="1568"/>
                  </a:lnTo>
                  <a:lnTo>
                    <a:pt x="3158" y="1569"/>
                  </a:lnTo>
                  <a:lnTo>
                    <a:pt x="3203" y="1566"/>
                  </a:lnTo>
                  <a:lnTo>
                    <a:pt x="3248" y="1560"/>
                  </a:lnTo>
                  <a:lnTo>
                    <a:pt x="3296" y="1550"/>
                  </a:lnTo>
                  <a:lnTo>
                    <a:pt x="3344" y="1535"/>
                  </a:lnTo>
                  <a:lnTo>
                    <a:pt x="3390" y="1517"/>
                  </a:lnTo>
                  <a:lnTo>
                    <a:pt x="3434" y="1496"/>
                  </a:lnTo>
                  <a:lnTo>
                    <a:pt x="3474" y="1469"/>
                  </a:lnTo>
                  <a:lnTo>
                    <a:pt x="3509" y="1441"/>
                  </a:lnTo>
                  <a:lnTo>
                    <a:pt x="3663" y="1671"/>
                  </a:lnTo>
                  <a:lnTo>
                    <a:pt x="3638" y="1692"/>
                  </a:lnTo>
                  <a:lnTo>
                    <a:pt x="3612" y="1713"/>
                  </a:lnTo>
                  <a:lnTo>
                    <a:pt x="3553" y="1750"/>
                  </a:lnTo>
                  <a:lnTo>
                    <a:pt x="3488" y="1781"/>
                  </a:lnTo>
                  <a:lnTo>
                    <a:pt x="3420" y="1806"/>
                  </a:lnTo>
                  <a:lnTo>
                    <a:pt x="3348" y="1827"/>
                  </a:lnTo>
                  <a:lnTo>
                    <a:pt x="3311" y="1835"/>
                  </a:lnTo>
                  <a:lnTo>
                    <a:pt x="3273" y="1841"/>
                  </a:lnTo>
                  <a:lnTo>
                    <a:pt x="3235" y="1847"/>
                  </a:lnTo>
                  <a:lnTo>
                    <a:pt x="3197" y="1850"/>
                  </a:lnTo>
                  <a:lnTo>
                    <a:pt x="3158" y="1852"/>
                  </a:lnTo>
                  <a:lnTo>
                    <a:pt x="3120" y="1853"/>
                  </a:lnTo>
                  <a:lnTo>
                    <a:pt x="3047" y="1849"/>
                  </a:lnTo>
                  <a:lnTo>
                    <a:pt x="3011" y="1846"/>
                  </a:lnTo>
                  <a:lnTo>
                    <a:pt x="2975" y="1841"/>
                  </a:lnTo>
                  <a:lnTo>
                    <a:pt x="2940" y="1834"/>
                  </a:lnTo>
                  <a:lnTo>
                    <a:pt x="2906" y="1825"/>
                  </a:lnTo>
                  <a:lnTo>
                    <a:pt x="2873" y="1816"/>
                  </a:lnTo>
                  <a:lnTo>
                    <a:pt x="2840" y="1804"/>
                  </a:lnTo>
                  <a:lnTo>
                    <a:pt x="2779" y="1777"/>
                  </a:lnTo>
                  <a:lnTo>
                    <a:pt x="2749" y="1762"/>
                  </a:lnTo>
                  <a:lnTo>
                    <a:pt x="2720" y="1745"/>
                  </a:lnTo>
                  <a:lnTo>
                    <a:pt x="2666" y="1708"/>
                  </a:lnTo>
                  <a:lnTo>
                    <a:pt x="2641" y="1688"/>
                  </a:lnTo>
                  <a:lnTo>
                    <a:pt x="2617" y="1665"/>
                  </a:lnTo>
                  <a:lnTo>
                    <a:pt x="2594" y="1642"/>
                  </a:lnTo>
                  <a:lnTo>
                    <a:pt x="2573" y="1617"/>
                  </a:lnTo>
                  <a:lnTo>
                    <a:pt x="2552" y="1592"/>
                  </a:lnTo>
                  <a:lnTo>
                    <a:pt x="2533" y="1565"/>
                  </a:lnTo>
                  <a:lnTo>
                    <a:pt x="2498" y="1508"/>
                  </a:lnTo>
                  <a:lnTo>
                    <a:pt x="2483" y="1478"/>
                  </a:lnTo>
                  <a:lnTo>
                    <a:pt x="2469" y="1447"/>
                  </a:lnTo>
                  <a:lnTo>
                    <a:pt x="2456" y="1414"/>
                  </a:lnTo>
                  <a:lnTo>
                    <a:pt x="2445" y="1381"/>
                  </a:lnTo>
                  <a:lnTo>
                    <a:pt x="2437" y="1346"/>
                  </a:lnTo>
                  <a:lnTo>
                    <a:pt x="2429" y="1311"/>
                  </a:lnTo>
                  <a:lnTo>
                    <a:pt x="2423" y="1275"/>
                  </a:lnTo>
                  <a:lnTo>
                    <a:pt x="2419" y="1237"/>
                  </a:lnTo>
                  <a:lnTo>
                    <a:pt x="2417" y="1199"/>
                  </a:lnTo>
                  <a:lnTo>
                    <a:pt x="2415" y="1160"/>
                  </a:lnTo>
                  <a:close/>
                  <a:moveTo>
                    <a:pt x="1571" y="1821"/>
                  </a:moveTo>
                  <a:lnTo>
                    <a:pt x="1411" y="1195"/>
                  </a:lnTo>
                  <a:lnTo>
                    <a:pt x="1252" y="571"/>
                  </a:lnTo>
                  <a:lnTo>
                    <a:pt x="1093" y="1195"/>
                  </a:lnTo>
                  <a:lnTo>
                    <a:pt x="935" y="1821"/>
                  </a:lnTo>
                  <a:lnTo>
                    <a:pt x="522" y="1821"/>
                  </a:lnTo>
                  <a:lnTo>
                    <a:pt x="260" y="910"/>
                  </a:lnTo>
                  <a:lnTo>
                    <a:pt x="0" y="0"/>
                  </a:lnTo>
                  <a:lnTo>
                    <a:pt x="434" y="0"/>
                  </a:lnTo>
                  <a:lnTo>
                    <a:pt x="594" y="657"/>
                  </a:lnTo>
                  <a:lnTo>
                    <a:pt x="754" y="1315"/>
                  </a:lnTo>
                  <a:lnTo>
                    <a:pt x="928" y="657"/>
                  </a:lnTo>
                  <a:lnTo>
                    <a:pt x="1102" y="0"/>
                  </a:lnTo>
                  <a:lnTo>
                    <a:pt x="1404" y="0"/>
                  </a:lnTo>
                  <a:lnTo>
                    <a:pt x="1576" y="657"/>
                  </a:lnTo>
                  <a:lnTo>
                    <a:pt x="1748" y="1315"/>
                  </a:lnTo>
                  <a:lnTo>
                    <a:pt x="1908" y="657"/>
                  </a:lnTo>
                  <a:lnTo>
                    <a:pt x="2069" y="0"/>
                  </a:lnTo>
                  <a:lnTo>
                    <a:pt x="2503" y="0"/>
                  </a:lnTo>
                  <a:lnTo>
                    <a:pt x="2243" y="910"/>
                  </a:lnTo>
                  <a:lnTo>
                    <a:pt x="1984" y="1821"/>
                  </a:lnTo>
                  <a:lnTo>
                    <a:pt x="1571" y="182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/>
            </a:p>
          </p:txBody>
        </p:sp>
        <p:grpSp>
          <p:nvGrpSpPr>
            <p:cNvPr id="21" name="Group 20"/>
            <p:cNvGrpSpPr/>
            <p:nvPr userDrawn="1"/>
          </p:nvGrpSpPr>
          <p:grpSpPr>
            <a:xfrm>
              <a:off x="2627313" y="558800"/>
              <a:ext cx="646112" cy="644525"/>
              <a:chOff x="2627313" y="558800"/>
              <a:chExt cx="646112" cy="644525"/>
            </a:xfrm>
          </p:grpSpPr>
          <p:sp>
            <p:nvSpPr>
              <p:cNvPr id="22" name="Freeform 7"/>
              <p:cNvSpPr>
                <a:spLocks/>
              </p:cNvSpPr>
              <p:nvPr userDrawn="1"/>
            </p:nvSpPr>
            <p:spPr bwMode="auto">
              <a:xfrm>
                <a:off x="2627313" y="558800"/>
                <a:ext cx="646112" cy="644525"/>
              </a:xfrm>
              <a:custGeom>
                <a:avLst/>
                <a:gdLst>
                  <a:gd name="T0" fmla="*/ 2433 w 2439"/>
                  <a:gd name="T1" fmla="*/ 1343 h 2436"/>
                  <a:gd name="T2" fmla="*/ 2408 w 2439"/>
                  <a:gd name="T3" fmla="*/ 1493 h 2436"/>
                  <a:gd name="T4" fmla="*/ 2365 w 2439"/>
                  <a:gd name="T5" fmla="*/ 1637 h 2436"/>
                  <a:gd name="T6" fmla="*/ 2306 w 2439"/>
                  <a:gd name="T7" fmla="*/ 1772 h 2436"/>
                  <a:gd name="T8" fmla="*/ 2231 w 2439"/>
                  <a:gd name="T9" fmla="*/ 1899 h 2436"/>
                  <a:gd name="T10" fmla="*/ 2142 w 2439"/>
                  <a:gd name="T11" fmla="*/ 2016 h 2436"/>
                  <a:gd name="T12" fmla="*/ 2040 w 2439"/>
                  <a:gd name="T13" fmla="*/ 2120 h 2436"/>
                  <a:gd name="T14" fmla="*/ 1926 w 2439"/>
                  <a:gd name="T15" fmla="*/ 2212 h 2436"/>
                  <a:gd name="T16" fmla="*/ 1801 w 2439"/>
                  <a:gd name="T17" fmla="*/ 2289 h 2436"/>
                  <a:gd name="T18" fmla="*/ 1667 w 2439"/>
                  <a:gd name="T19" fmla="*/ 2352 h 2436"/>
                  <a:gd name="T20" fmla="*/ 1525 w 2439"/>
                  <a:gd name="T21" fmla="*/ 2398 h 2436"/>
                  <a:gd name="T22" fmla="*/ 1375 w 2439"/>
                  <a:gd name="T23" fmla="*/ 2427 h 2436"/>
                  <a:gd name="T24" fmla="*/ 1220 w 2439"/>
                  <a:gd name="T25" fmla="*/ 2436 h 2436"/>
                  <a:gd name="T26" fmla="*/ 1064 w 2439"/>
                  <a:gd name="T27" fmla="*/ 2427 h 2436"/>
                  <a:gd name="T28" fmla="*/ 916 w 2439"/>
                  <a:gd name="T29" fmla="*/ 2398 h 2436"/>
                  <a:gd name="T30" fmla="*/ 773 w 2439"/>
                  <a:gd name="T31" fmla="*/ 2352 h 2436"/>
                  <a:gd name="T32" fmla="*/ 638 w 2439"/>
                  <a:gd name="T33" fmla="*/ 2289 h 2436"/>
                  <a:gd name="T34" fmla="*/ 514 w 2439"/>
                  <a:gd name="T35" fmla="*/ 2212 h 2436"/>
                  <a:gd name="T36" fmla="*/ 400 w 2439"/>
                  <a:gd name="T37" fmla="*/ 2120 h 2436"/>
                  <a:gd name="T38" fmla="*/ 298 w 2439"/>
                  <a:gd name="T39" fmla="*/ 2016 h 2436"/>
                  <a:gd name="T40" fmla="*/ 209 w 2439"/>
                  <a:gd name="T41" fmla="*/ 1899 h 2436"/>
                  <a:gd name="T42" fmla="*/ 133 w 2439"/>
                  <a:gd name="T43" fmla="*/ 1772 h 2436"/>
                  <a:gd name="T44" fmla="*/ 74 w 2439"/>
                  <a:gd name="T45" fmla="*/ 1637 h 2436"/>
                  <a:gd name="T46" fmla="*/ 31 w 2439"/>
                  <a:gd name="T47" fmla="*/ 1493 h 2436"/>
                  <a:gd name="T48" fmla="*/ 6 w 2439"/>
                  <a:gd name="T49" fmla="*/ 1343 h 2436"/>
                  <a:gd name="T50" fmla="*/ 0 w 2439"/>
                  <a:gd name="T51" fmla="*/ 1186 h 2436"/>
                  <a:gd name="T52" fmla="*/ 14 w 2439"/>
                  <a:gd name="T53" fmla="*/ 1033 h 2436"/>
                  <a:gd name="T54" fmla="*/ 47 w 2439"/>
                  <a:gd name="T55" fmla="*/ 884 h 2436"/>
                  <a:gd name="T56" fmla="*/ 96 w 2439"/>
                  <a:gd name="T57" fmla="*/ 744 h 2436"/>
                  <a:gd name="T58" fmla="*/ 162 w 2439"/>
                  <a:gd name="T59" fmla="*/ 612 h 2436"/>
                  <a:gd name="T60" fmla="*/ 242 w 2439"/>
                  <a:gd name="T61" fmla="*/ 489 h 2436"/>
                  <a:gd name="T62" fmla="*/ 337 w 2439"/>
                  <a:gd name="T63" fmla="*/ 377 h 2436"/>
                  <a:gd name="T64" fmla="*/ 444 w 2439"/>
                  <a:gd name="T65" fmla="*/ 278 h 2436"/>
                  <a:gd name="T66" fmla="*/ 563 w 2439"/>
                  <a:gd name="T67" fmla="*/ 192 h 2436"/>
                  <a:gd name="T68" fmla="*/ 691 w 2439"/>
                  <a:gd name="T69" fmla="*/ 120 h 2436"/>
                  <a:gd name="T70" fmla="*/ 829 w 2439"/>
                  <a:gd name="T71" fmla="*/ 65 h 2436"/>
                  <a:gd name="T72" fmla="*/ 974 w 2439"/>
                  <a:gd name="T73" fmla="*/ 25 h 2436"/>
                  <a:gd name="T74" fmla="*/ 1125 w 2439"/>
                  <a:gd name="T75" fmla="*/ 4 h 2436"/>
                  <a:gd name="T76" fmla="*/ 1283 w 2439"/>
                  <a:gd name="T77" fmla="*/ 2 h 2436"/>
                  <a:gd name="T78" fmla="*/ 1436 w 2439"/>
                  <a:gd name="T79" fmla="*/ 19 h 2436"/>
                  <a:gd name="T80" fmla="*/ 1583 w 2439"/>
                  <a:gd name="T81" fmla="*/ 55 h 2436"/>
                  <a:gd name="T82" fmla="*/ 1722 w 2439"/>
                  <a:gd name="T83" fmla="*/ 108 h 2436"/>
                  <a:gd name="T84" fmla="*/ 1853 w 2439"/>
                  <a:gd name="T85" fmla="*/ 176 h 2436"/>
                  <a:gd name="T86" fmla="*/ 1973 w 2439"/>
                  <a:gd name="T87" fmla="*/ 260 h 2436"/>
                  <a:gd name="T88" fmla="*/ 2082 w 2439"/>
                  <a:gd name="T89" fmla="*/ 357 h 2436"/>
                  <a:gd name="T90" fmla="*/ 2179 w 2439"/>
                  <a:gd name="T91" fmla="*/ 466 h 2436"/>
                  <a:gd name="T92" fmla="*/ 2263 w 2439"/>
                  <a:gd name="T93" fmla="*/ 587 h 2436"/>
                  <a:gd name="T94" fmla="*/ 2331 w 2439"/>
                  <a:gd name="T95" fmla="*/ 717 h 2436"/>
                  <a:gd name="T96" fmla="*/ 2384 w 2439"/>
                  <a:gd name="T97" fmla="*/ 856 h 2436"/>
                  <a:gd name="T98" fmla="*/ 2420 w 2439"/>
                  <a:gd name="T99" fmla="*/ 1003 h 2436"/>
                  <a:gd name="T100" fmla="*/ 2438 w 2439"/>
                  <a:gd name="T101" fmla="*/ 1155 h 2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439" h="2436">
                    <a:moveTo>
                      <a:pt x="2439" y="1219"/>
                    </a:moveTo>
                    <a:lnTo>
                      <a:pt x="2439" y="1250"/>
                    </a:lnTo>
                    <a:lnTo>
                      <a:pt x="2438" y="1281"/>
                    </a:lnTo>
                    <a:lnTo>
                      <a:pt x="2436" y="1312"/>
                    </a:lnTo>
                    <a:lnTo>
                      <a:pt x="2433" y="1343"/>
                    </a:lnTo>
                    <a:lnTo>
                      <a:pt x="2430" y="1373"/>
                    </a:lnTo>
                    <a:lnTo>
                      <a:pt x="2425" y="1403"/>
                    </a:lnTo>
                    <a:lnTo>
                      <a:pt x="2420" y="1434"/>
                    </a:lnTo>
                    <a:lnTo>
                      <a:pt x="2414" y="1463"/>
                    </a:lnTo>
                    <a:lnTo>
                      <a:pt x="2408" y="1493"/>
                    </a:lnTo>
                    <a:lnTo>
                      <a:pt x="2401" y="1523"/>
                    </a:lnTo>
                    <a:lnTo>
                      <a:pt x="2393" y="1552"/>
                    </a:lnTo>
                    <a:lnTo>
                      <a:pt x="2384" y="1581"/>
                    </a:lnTo>
                    <a:lnTo>
                      <a:pt x="2376" y="1609"/>
                    </a:lnTo>
                    <a:lnTo>
                      <a:pt x="2365" y="1637"/>
                    </a:lnTo>
                    <a:lnTo>
                      <a:pt x="2355" y="1665"/>
                    </a:lnTo>
                    <a:lnTo>
                      <a:pt x="2343" y="1692"/>
                    </a:lnTo>
                    <a:lnTo>
                      <a:pt x="2331" y="1720"/>
                    </a:lnTo>
                    <a:lnTo>
                      <a:pt x="2319" y="1746"/>
                    </a:lnTo>
                    <a:lnTo>
                      <a:pt x="2306" y="1772"/>
                    </a:lnTo>
                    <a:lnTo>
                      <a:pt x="2292" y="1799"/>
                    </a:lnTo>
                    <a:lnTo>
                      <a:pt x="2277" y="1825"/>
                    </a:lnTo>
                    <a:lnTo>
                      <a:pt x="2263" y="1850"/>
                    </a:lnTo>
                    <a:lnTo>
                      <a:pt x="2247" y="1874"/>
                    </a:lnTo>
                    <a:lnTo>
                      <a:pt x="2231" y="1899"/>
                    </a:lnTo>
                    <a:lnTo>
                      <a:pt x="2215" y="1923"/>
                    </a:lnTo>
                    <a:lnTo>
                      <a:pt x="2197" y="1947"/>
                    </a:lnTo>
                    <a:lnTo>
                      <a:pt x="2179" y="1970"/>
                    </a:lnTo>
                    <a:lnTo>
                      <a:pt x="2161" y="1993"/>
                    </a:lnTo>
                    <a:lnTo>
                      <a:pt x="2142" y="2016"/>
                    </a:lnTo>
                    <a:lnTo>
                      <a:pt x="2123" y="2037"/>
                    </a:lnTo>
                    <a:lnTo>
                      <a:pt x="2102" y="2059"/>
                    </a:lnTo>
                    <a:lnTo>
                      <a:pt x="2082" y="2079"/>
                    </a:lnTo>
                    <a:lnTo>
                      <a:pt x="2061" y="2100"/>
                    </a:lnTo>
                    <a:lnTo>
                      <a:pt x="2040" y="2120"/>
                    </a:lnTo>
                    <a:lnTo>
                      <a:pt x="2018" y="2139"/>
                    </a:lnTo>
                    <a:lnTo>
                      <a:pt x="1995" y="2158"/>
                    </a:lnTo>
                    <a:lnTo>
                      <a:pt x="1973" y="2176"/>
                    </a:lnTo>
                    <a:lnTo>
                      <a:pt x="1950" y="2194"/>
                    </a:lnTo>
                    <a:lnTo>
                      <a:pt x="1926" y="2212"/>
                    </a:lnTo>
                    <a:lnTo>
                      <a:pt x="1902" y="2228"/>
                    </a:lnTo>
                    <a:lnTo>
                      <a:pt x="1877" y="2245"/>
                    </a:lnTo>
                    <a:lnTo>
                      <a:pt x="1853" y="2260"/>
                    </a:lnTo>
                    <a:lnTo>
                      <a:pt x="1827" y="2275"/>
                    </a:lnTo>
                    <a:lnTo>
                      <a:pt x="1801" y="2289"/>
                    </a:lnTo>
                    <a:lnTo>
                      <a:pt x="1775" y="2303"/>
                    </a:lnTo>
                    <a:lnTo>
                      <a:pt x="1748" y="2316"/>
                    </a:lnTo>
                    <a:lnTo>
                      <a:pt x="1722" y="2328"/>
                    </a:lnTo>
                    <a:lnTo>
                      <a:pt x="1694" y="2340"/>
                    </a:lnTo>
                    <a:lnTo>
                      <a:pt x="1667" y="2352"/>
                    </a:lnTo>
                    <a:lnTo>
                      <a:pt x="1639" y="2362"/>
                    </a:lnTo>
                    <a:lnTo>
                      <a:pt x="1611" y="2373"/>
                    </a:lnTo>
                    <a:lnTo>
                      <a:pt x="1583" y="2381"/>
                    </a:lnTo>
                    <a:lnTo>
                      <a:pt x="1554" y="2391"/>
                    </a:lnTo>
                    <a:lnTo>
                      <a:pt x="1525" y="2398"/>
                    </a:lnTo>
                    <a:lnTo>
                      <a:pt x="1495" y="2405"/>
                    </a:lnTo>
                    <a:lnTo>
                      <a:pt x="1465" y="2411"/>
                    </a:lnTo>
                    <a:lnTo>
                      <a:pt x="1436" y="2417"/>
                    </a:lnTo>
                    <a:lnTo>
                      <a:pt x="1405" y="2422"/>
                    </a:lnTo>
                    <a:lnTo>
                      <a:pt x="1375" y="2427"/>
                    </a:lnTo>
                    <a:lnTo>
                      <a:pt x="1345" y="2430"/>
                    </a:lnTo>
                    <a:lnTo>
                      <a:pt x="1314" y="2433"/>
                    </a:lnTo>
                    <a:lnTo>
                      <a:pt x="1283" y="2435"/>
                    </a:lnTo>
                    <a:lnTo>
                      <a:pt x="1251" y="2436"/>
                    </a:lnTo>
                    <a:lnTo>
                      <a:pt x="1220" y="2436"/>
                    </a:lnTo>
                    <a:lnTo>
                      <a:pt x="1188" y="2436"/>
                    </a:lnTo>
                    <a:lnTo>
                      <a:pt x="1157" y="2435"/>
                    </a:lnTo>
                    <a:lnTo>
                      <a:pt x="1125" y="2433"/>
                    </a:lnTo>
                    <a:lnTo>
                      <a:pt x="1096" y="2430"/>
                    </a:lnTo>
                    <a:lnTo>
                      <a:pt x="1064" y="2427"/>
                    </a:lnTo>
                    <a:lnTo>
                      <a:pt x="1034" y="2422"/>
                    </a:lnTo>
                    <a:lnTo>
                      <a:pt x="1004" y="2417"/>
                    </a:lnTo>
                    <a:lnTo>
                      <a:pt x="974" y="2411"/>
                    </a:lnTo>
                    <a:lnTo>
                      <a:pt x="944" y="2405"/>
                    </a:lnTo>
                    <a:lnTo>
                      <a:pt x="916" y="2398"/>
                    </a:lnTo>
                    <a:lnTo>
                      <a:pt x="886" y="2391"/>
                    </a:lnTo>
                    <a:lnTo>
                      <a:pt x="857" y="2381"/>
                    </a:lnTo>
                    <a:lnTo>
                      <a:pt x="829" y="2373"/>
                    </a:lnTo>
                    <a:lnTo>
                      <a:pt x="800" y="2362"/>
                    </a:lnTo>
                    <a:lnTo>
                      <a:pt x="773" y="2352"/>
                    </a:lnTo>
                    <a:lnTo>
                      <a:pt x="745" y="2340"/>
                    </a:lnTo>
                    <a:lnTo>
                      <a:pt x="718" y="2328"/>
                    </a:lnTo>
                    <a:lnTo>
                      <a:pt x="691" y="2316"/>
                    </a:lnTo>
                    <a:lnTo>
                      <a:pt x="665" y="2303"/>
                    </a:lnTo>
                    <a:lnTo>
                      <a:pt x="638" y="2289"/>
                    </a:lnTo>
                    <a:lnTo>
                      <a:pt x="613" y="2275"/>
                    </a:lnTo>
                    <a:lnTo>
                      <a:pt x="588" y="2260"/>
                    </a:lnTo>
                    <a:lnTo>
                      <a:pt x="563" y="2245"/>
                    </a:lnTo>
                    <a:lnTo>
                      <a:pt x="538" y="2228"/>
                    </a:lnTo>
                    <a:lnTo>
                      <a:pt x="514" y="2212"/>
                    </a:lnTo>
                    <a:lnTo>
                      <a:pt x="490" y="2194"/>
                    </a:lnTo>
                    <a:lnTo>
                      <a:pt x="467" y="2176"/>
                    </a:lnTo>
                    <a:lnTo>
                      <a:pt x="444" y="2158"/>
                    </a:lnTo>
                    <a:lnTo>
                      <a:pt x="421" y="2139"/>
                    </a:lnTo>
                    <a:lnTo>
                      <a:pt x="400" y="2120"/>
                    </a:lnTo>
                    <a:lnTo>
                      <a:pt x="378" y="2100"/>
                    </a:lnTo>
                    <a:lnTo>
                      <a:pt x="358" y="2079"/>
                    </a:lnTo>
                    <a:lnTo>
                      <a:pt x="337" y="2059"/>
                    </a:lnTo>
                    <a:lnTo>
                      <a:pt x="317" y="2037"/>
                    </a:lnTo>
                    <a:lnTo>
                      <a:pt x="298" y="2016"/>
                    </a:lnTo>
                    <a:lnTo>
                      <a:pt x="278" y="1993"/>
                    </a:lnTo>
                    <a:lnTo>
                      <a:pt x="260" y="1970"/>
                    </a:lnTo>
                    <a:lnTo>
                      <a:pt x="242" y="1947"/>
                    </a:lnTo>
                    <a:lnTo>
                      <a:pt x="226" y="1923"/>
                    </a:lnTo>
                    <a:lnTo>
                      <a:pt x="209" y="1899"/>
                    </a:lnTo>
                    <a:lnTo>
                      <a:pt x="192" y="1874"/>
                    </a:lnTo>
                    <a:lnTo>
                      <a:pt x="176" y="1850"/>
                    </a:lnTo>
                    <a:lnTo>
                      <a:pt x="162" y="1825"/>
                    </a:lnTo>
                    <a:lnTo>
                      <a:pt x="148" y="1799"/>
                    </a:lnTo>
                    <a:lnTo>
                      <a:pt x="133" y="1772"/>
                    </a:lnTo>
                    <a:lnTo>
                      <a:pt x="120" y="1746"/>
                    </a:lnTo>
                    <a:lnTo>
                      <a:pt x="108" y="1720"/>
                    </a:lnTo>
                    <a:lnTo>
                      <a:pt x="96" y="1692"/>
                    </a:lnTo>
                    <a:lnTo>
                      <a:pt x="85" y="1665"/>
                    </a:lnTo>
                    <a:lnTo>
                      <a:pt x="74" y="1637"/>
                    </a:lnTo>
                    <a:lnTo>
                      <a:pt x="65" y="1609"/>
                    </a:lnTo>
                    <a:lnTo>
                      <a:pt x="55" y="1581"/>
                    </a:lnTo>
                    <a:lnTo>
                      <a:pt x="47" y="1552"/>
                    </a:lnTo>
                    <a:lnTo>
                      <a:pt x="38" y="1523"/>
                    </a:lnTo>
                    <a:lnTo>
                      <a:pt x="31" y="1493"/>
                    </a:lnTo>
                    <a:lnTo>
                      <a:pt x="25" y="1463"/>
                    </a:lnTo>
                    <a:lnTo>
                      <a:pt x="19" y="1434"/>
                    </a:lnTo>
                    <a:lnTo>
                      <a:pt x="14" y="1403"/>
                    </a:lnTo>
                    <a:lnTo>
                      <a:pt x="10" y="1373"/>
                    </a:lnTo>
                    <a:lnTo>
                      <a:pt x="6" y="1343"/>
                    </a:lnTo>
                    <a:lnTo>
                      <a:pt x="4" y="1312"/>
                    </a:lnTo>
                    <a:lnTo>
                      <a:pt x="1" y="1281"/>
                    </a:lnTo>
                    <a:lnTo>
                      <a:pt x="0" y="1250"/>
                    </a:lnTo>
                    <a:lnTo>
                      <a:pt x="0" y="1219"/>
                    </a:lnTo>
                    <a:lnTo>
                      <a:pt x="0" y="1186"/>
                    </a:lnTo>
                    <a:lnTo>
                      <a:pt x="1" y="1155"/>
                    </a:lnTo>
                    <a:lnTo>
                      <a:pt x="4" y="1124"/>
                    </a:lnTo>
                    <a:lnTo>
                      <a:pt x="6" y="1094"/>
                    </a:lnTo>
                    <a:lnTo>
                      <a:pt x="10" y="1063"/>
                    </a:lnTo>
                    <a:lnTo>
                      <a:pt x="14" y="1033"/>
                    </a:lnTo>
                    <a:lnTo>
                      <a:pt x="19" y="1003"/>
                    </a:lnTo>
                    <a:lnTo>
                      <a:pt x="25" y="973"/>
                    </a:lnTo>
                    <a:lnTo>
                      <a:pt x="31" y="943"/>
                    </a:lnTo>
                    <a:lnTo>
                      <a:pt x="38" y="914"/>
                    </a:lnTo>
                    <a:lnTo>
                      <a:pt x="47" y="884"/>
                    </a:lnTo>
                    <a:lnTo>
                      <a:pt x="55" y="856"/>
                    </a:lnTo>
                    <a:lnTo>
                      <a:pt x="65" y="828"/>
                    </a:lnTo>
                    <a:lnTo>
                      <a:pt x="74" y="799"/>
                    </a:lnTo>
                    <a:lnTo>
                      <a:pt x="85" y="772"/>
                    </a:lnTo>
                    <a:lnTo>
                      <a:pt x="96" y="744"/>
                    </a:lnTo>
                    <a:lnTo>
                      <a:pt x="108" y="717"/>
                    </a:lnTo>
                    <a:lnTo>
                      <a:pt x="120" y="690"/>
                    </a:lnTo>
                    <a:lnTo>
                      <a:pt x="133" y="664"/>
                    </a:lnTo>
                    <a:lnTo>
                      <a:pt x="148" y="638"/>
                    </a:lnTo>
                    <a:lnTo>
                      <a:pt x="162" y="612"/>
                    </a:lnTo>
                    <a:lnTo>
                      <a:pt x="176" y="587"/>
                    </a:lnTo>
                    <a:lnTo>
                      <a:pt x="192" y="562"/>
                    </a:lnTo>
                    <a:lnTo>
                      <a:pt x="209" y="537"/>
                    </a:lnTo>
                    <a:lnTo>
                      <a:pt x="226" y="513"/>
                    </a:lnTo>
                    <a:lnTo>
                      <a:pt x="242" y="489"/>
                    </a:lnTo>
                    <a:lnTo>
                      <a:pt x="260" y="466"/>
                    </a:lnTo>
                    <a:lnTo>
                      <a:pt x="278" y="443"/>
                    </a:lnTo>
                    <a:lnTo>
                      <a:pt x="298" y="421"/>
                    </a:lnTo>
                    <a:lnTo>
                      <a:pt x="317" y="399"/>
                    </a:lnTo>
                    <a:lnTo>
                      <a:pt x="337" y="377"/>
                    </a:lnTo>
                    <a:lnTo>
                      <a:pt x="358" y="357"/>
                    </a:lnTo>
                    <a:lnTo>
                      <a:pt x="378" y="337"/>
                    </a:lnTo>
                    <a:lnTo>
                      <a:pt x="400" y="316"/>
                    </a:lnTo>
                    <a:lnTo>
                      <a:pt x="421" y="297"/>
                    </a:lnTo>
                    <a:lnTo>
                      <a:pt x="444" y="278"/>
                    </a:lnTo>
                    <a:lnTo>
                      <a:pt x="467" y="260"/>
                    </a:lnTo>
                    <a:lnTo>
                      <a:pt x="490" y="242"/>
                    </a:lnTo>
                    <a:lnTo>
                      <a:pt x="514" y="225"/>
                    </a:lnTo>
                    <a:lnTo>
                      <a:pt x="538" y="209"/>
                    </a:lnTo>
                    <a:lnTo>
                      <a:pt x="563" y="192"/>
                    </a:lnTo>
                    <a:lnTo>
                      <a:pt x="588" y="176"/>
                    </a:lnTo>
                    <a:lnTo>
                      <a:pt x="613" y="162"/>
                    </a:lnTo>
                    <a:lnTo>
                      <a:pt x="638" y="147"/>
                    </a:lnTo>
                    <a:lnTo>
                      <a:pt x="665" y="133"/>
                    </a:lnTo>
                    <a:lnTo>
                      <a:pt x="691" y="120"/>
                    </a:lnTo>
                    <a:lnTo>
                      <a:pt x="718" y="108"/>
                    </a:lnTo>
                    <a:lnTo>
                      <a:pt x="745" y="96"/>
                    </a:lnTo>
                    <a:lnTo>
                      <a:pt x="773" y="85"/>
                    </a:lnTo>
                    <a:lnTo>
                      <a:pt x="800" y="74"/>
                    </a:lnTo>
                    <a:lnTo>
                      <a:pt x="829" y="65"/>
                    </a:lnTo>
                    <a:lnTo>
                      <a:pt x="857" y="55"/>
                    </a:lnTo>
                    <a:lnTo>
                      <a:pt x="886" y="47"/>
                    </a:lnTo>
                    <a:lnTo>
                      <a:pt x="916" y="38"/>
                    </a:lnTo>
                    <a:lnTo>
                      <a:pt x="944" y="31"/>
                    </a:lnTo>
                    <a:lnTo>
                      <a:pt x="974" y="25"/>
                    </a:lnTo>
                    <a:lnTo>
                      <a:pt x="1004" y="19"/>
                    </a:lnTo>
                    <a:lnTo>
                      <a:pt x="1034" y="14"/>
                    </a:lnTo>
                    <a:lnTo>
                      <a:pt x="1064" y="10"/>
                    </a:lnTo>
                    <a:lnTo>
                      <a:pt x="1096" y="6"/>
                    </a:lnTo>
                    <a:lnTo>
                      <a:pt x="1125" y="4"/>
                    </a:lnTo>
                    <a:lnTo>
                      <a:pt x="1157" y="2"/>
                    </a:lnTo>
                    <a:lnTo>
                      <a:pt x="1188" y="1"/>
                    </a:lnTo>
                    <a:lnTo>
                      <a:pt x="1220" y="0"/>
                    </a:lnTo>
                    <a:lnTo>
                      <a:pt x="1251" y="1"/>
                    </a:lnTo>
                    <a:lnTo>
                      <a:pt x="1283" y="2"/>
                    </a:lnTo>
                    <a:lnTo>
                      <a:pt x="1314" y="4"/>
                    </a:lnTo>
                    <a:lnTo>
                      <a:pt x="1345" y="6"/>
                    </a:lnTo>
                    <a:lnTo>
                      <a:pt x="1375" y="10"/>
                    </a:lnTo>
                    <a:lnTo>
                      <a:pt x="1405" y="14"/>
                    </a:lnTo>
                    <a:lnTo>
                      <a:pt x="1436" y="19"/>
                    </a:lnTo>
                    <a:lnTo>
                      <a:pt x="1465" y="25"/>
                    </a:lnTo>
                    <a:lnTo>
                      <a:pt x="1495" y="31"/>
                    </a:lnTo>
                    <a:lnTo>
                      <a:pt x="1525" y="38"/>
                    </a:lnTo>
                    <a:lnTo>
                      <a:pt x="1554" y="47"/>
                    </a:lnTo>
                    <a:lnTo>
                      <a:pt x="1583" y="55"/>
                    </a:lnTo>
                    <a:lnTo>
                      <a:pt x="1611" y="65"/>
                    </a:lnTo>
                    <a:lnTo>
                      <a:pt x="1639" y="74"/>
                    </a:lnTo>
                    <a:lnTo>
                      <a:pt x="1667" y="85"/>
                    </a:lnTo>
                    <a:lnTo>
                      <a:pt x="1694" y="96"/>
                    </a:lnTo>
                    <a:lnTo>
                      <a:pt x="1722" y="108"/>
                    </a:lnTo>
                    <a:lnTo>
                      <a:pt x="1748" y="120"/>
                    </a:lnTo>
                    <a:lnTo>
                      <a:pt x="1775" y="133"/>
                    </a:lnTo>
                    <a:lnTo>
                      <a:pt x="1801" y="147"/>
                    </a:lnTo>
                    <a:lnTo>
                      <a:pt x="1827" y="162"/>
                    </a:lnTo>
                    <a:lnTo>
                      <a:pt x="1853" y="176"/>
                    </a:lnTo>
                    <a:lnTo>
                      <a:pt x="1877" y="192"/>
                    </a:lnTo>
                    <a:lnTo>
                      <a:pt x="1902" y="209"/>
                    </a:lnTo>
                    <a:lnTo>
                      <a:pt x="1926" y="225"/>
                    </a:lnTo>
                    <a:lnTo>
                      <a:pt x="1950" y="242"/>
                    </a:lnTo>
                    <a:lnTo>
                      <a:pt x="1973" y="260"/>
                    </a:lnTo>
                    <a:lnTo>
                      <a:pt x="1995" y="278"/>
                    </a:lnTo>
                    <a:lnTo>
                      <a:pt x="2018" y="297"/>
                    </a:lnTo>
                    <a:lnTo>
                      <a:pt x="2040" y="316"/>
                    </a:lnTo>
                    <a:lnTo>
                      <a:pt x="2061" y="337"/>
                    </a:lnTo>
                    <a:lnTo>
                      <a:pt x="2082" y="357"/>
                    </a:lnTo>
                    <a:lnTo>
                      <a:pt x="2102" y="377"/>
                    </a:lnTo>
                    <a:lnTo>
                      <a:pt x="2123" y="399"/>
                    </a:lnTo>
                    <a:lnTo>
                      <a:pt x="2142" y="421"/>
                    </a:lnTo>
                    <a:lnTo>
                      <a:pt x="2161" y="443"/>
                    </a:lnTo>
                    <a:lnTo>
                      <a:pt x="2179" y="466"/>
                    </a:lnTo>
                    <a:lnTo>
                      <a:pt x="2197" y="489"/>
                    </a:lnTo>
                    <a:lnTo>
                      <a:pt x="2215" y="513"/>
                    </a:lnTo>
                    <a:lnTo>
                      <a:pt x="2231" y="537"/>
                    </a:lnTo>
                    <a:lnTo>
                      <a:pt x="2247" y="562"/>
                    </a:lnTo>
                    <a:lnTo>
                      <a:pt x="2263" y="587"/>
                    </a:lnTo>
                    <a:lnTo>
                      <a:pt x="2277" y="612"/>
                    </a:lnTo>
                    <a:lnTo>
                      <a:pt x="2292" y="638"/>
                    </a:lnTo>
                    <a:lnTo>
                      <a:pt x="2306" y="664"/>
                    </a:lnTo>
                    <a:lnTo>
                      <a:pt x="2319" y="690"/>
                    </a:lnTo>
                    <a:lnTo>
                      <a:pt x="2331" y="717"/>
                    </a:lnTo>
                    <a:lnTo>
                      <a:pt x="2343" y="744"/>
                    </a:lnTo>
                    <a:lnTo>
                      <a:pt x="2355" y="772"/>
                    </a:lnTo>
                    <a:lnTo>
                      <a:pt x="2365" y="799"/>
                    </a:lnTo>
                    <a:lnTo>
                      <a:pt x="2376" y="828"/>
                    </a:lnTo>
                    <a:lnTo>
                      <a:pt x="2384" y="856"/>
                    </a:lnTo>
                    <a:lnTo>
                      <a:pt x="2393" y="884"/>
                    </a:lnTo>
                    <a:lnTo>
                      <a:pt x="2401" y="914"/>
                    </a:lnTo>
                    <a:lnTo>
                      <a:pt x="2408" y="943"/>
                    </a:lnTo>
                    <a:lnTo>
                      <a:pt x="2414" y="973"/>
                    </a:lnTo>
                    <a:lnTo>
                      <a:pt x="2420" y="1003"/>
                    </a:lnTo>
                    <a:lnTo>
                      <a:pt x="2425" y="1033"/>
                    </a:lnTo>
                    <a:lnTo>
                      <a:pt x="2430" y="1063"/>
                    </a:lnTo>
                    <a:lnTo>
                      <a:pt x="2433" y="1094"/>
                    </a:lnTo>
                    <a:lnTo>
                      <a:pt x="2436" y="1124"/>
                    </a:lnTo>
                    <a:lnTo>
                      <a:pt x="2438" y="1155"/>
                    </a:lnTo>
                    <a:lnTo>
                      <a:pt x="2439" y="1186"/>
                    </a:lnTo>
                    <a:lnTo>
                      <a:pt x="2439" y="121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i-FI" sz="2400"/>
              </a:p>
            </p:txBody>
          </p:sp>
          <p:sp>
            <p:nvSpPr>
              <p:cNvPr id="23" name="Freeform 8"/>
              <p:cNvSpPr>
                <a:spLocks noEditPoints="1"/>
              </p:cNvSpPr>
              <p:nvPr userDrawn="1"/>
            </p:nvSpPr>
            <p:spPr bwMode="auto">
              <a:xfrm>
                <a:off x="2665413" y="731838"/>
                <a:ext cx="569912" cy="298450"/>
              </a:xfrm>
              <a:custGeom>
                <a:avLst/>
                <a:gdLst>
                  <a:gd name="T0" fmla="*/ 802 w 2151"/>
                  <a:gd name="T1" fmla="*/ 262 h 1123"/>
                  <a:gd name="T2" fmla="*/ 457 w 2151"/>
                  <a:gd name="T3" fmla="*/ 435 h 1123"/>
                  <a:gd name="T4" fmla="*/ 751 w 2151"/>
                  <a:gd name="T5" fmla="*/ 406 h 1123"/>
                  <a:gd name="T6" fmla="*/ 926 w 2151"/>
                  <a:gd name="T7" fmla="*/ 469 h 1123"/>
                  <a:gd name="T8" fmla="*/ 987 w 2151"/>
                  <a:gd name="T9" fmla="*/ 446 h 1123"/>
                  <a:gd name="T10" fmla="*/ 1029 w 2151"/>
                  <a:gd name="T11" fmla="*/ 382 h 1123"/>
                  <a:gd name="T12" fmla="*/ 302 w 2151"/>
                  <a:gd name="T13" fmla="*/ 532 h 1123"/>
                  <a:gd name="T14" fmla="*/ 166 w 2151"/>
                  <a:gd name="T15" fmla="*/ 641 h 1123"/>
                  <a:gd name="T16" fmla="*/ 73 w 2151"/>
                  <a:gd name="T17" fmla="*/ 743 h 1123"/>
                  <a:gd name="T18" fmla="*/ 20 w 2151"/>
                  <a:gd name="T19" fmla="*/ 837 h 1123"/>
                  <a:gd name="T20" fmla="*/ 0 w 2151"/>
                  <a:gd name="T21" fmla="*/ 934 h 1123"/>
                  <a:gd name="T22" fmla="*/ 20 w 2151"/>
                  <a:gd name="T23" fmla="*/ 1016 h 1123"/>
                  <a:gd name="T24" fmla="*/ 67 w 2151"/>
                  <a:gd name="T25" fmla="*/ 1063 h 1123"/>
                  <a:gd name="T26" fmla="*/ 191 w 2151"/>
                  <a:gd name="T27" fmla="*/ 1109 h 1123"/>
                  <a:gd name="T28" fmla="*/ 352 w 2151"/>
                  <a:gd name="T29" fmla="*/ 1123 h 1123"/>
                  <a:gd name="T30" fmla="*/ 599 w 2151"/>
                  <a:gd name="T31" fmla="*/ 1096 h 1123"/>
                  <a:gd name="T32" fmla="*/ 924 w 2151"/>
                  <a:gd name="T33" fmla="*/ 1014 h 1123"/>
                  <a:gd name="T34" fmla="*/ 1007 w 2151"/>
                  <a:gd name="T35" fmla="*/ 626 h 1123"/>
                  <a:gd name="T36" fmla="*/ 970 w 2151"/>
                  <a:gd name="T37" fmla="*/ 575 h 1123"/>
                  <a:gd name="T38" fmla="*/ 908 w 2151"/>
                  <a:gd name="T39" fmla="*/ 553 h 1123"/>
                  <a:gd name="T40" fmla="*/ 763 w 2151"/>
                  <a:gd name="T41" fmla="*/ 638 h 1123"/>
                  <a:gd name="T42" fmla="*/ 822 w 2151"/>
                  <a:gd name="T43" fmla="*/ 731 h 1123"/>
                  <a:gd name="T44" fmla="*/ 905 w 2151"/>
                  <a:gd name="T45" fmla="*/ 797 h 1123"/>
                  <a:gd name="T46" fmla="*/ 752 w 2151"/>
                  <a:gd name="T47" fmla="*/ 840 h 1123"/>
                  <a:gd name="T48" fmla="*/ 544 w 2151"/>
                  <a:gd name="T49" fmla="*/ 846 h 1123"/>
                  <a:gd name="T50" fmla="*/ 408 w 2151"/>
                  <a:gd name="T51" fmla="*/ 824 h 1123"/>
                  <a:gd name="T52" fmla="*/ 341 w 2151"/>
                  <a:gd name="T53" fmla="*/ 788 h 1123"/>
                  <a:gd name="T54" fmla="*/ 317 w 2151"/>
                  <a:gd name="T55" fmla="*/ 758 h 1123"/>
                  <a:gd name="T56" fmla="*/ 312 w 2151"/>
                  <a:gd name="T57" fmla="*/ 715 h 1123"/>
                  <a:gd name="T58" fmla="*/ 335 w 2151"/>
                  <a:gd name="T59" fmla="*/ 664 h 1123"/>
                  <a:gd name="T60" fmla="*/ 434 w 2151"/>
                  <a:gd name="T61" fmla="*/ 569 h 1123"/>
                  <a:gd name="T62" fmla="*/ 1190 w 2151"/>
                  <a:gd name="T63" fmla="*/ 915 h 1123"/>
                  <a:gd name="T64" fmla="*/ 1557 w 2151"/>
                  <a:gd name="T65" fmla="*/ 739 h 1123"/>
                  <a:gd name="T66" fmla="*/ 1818 w 2151"/>
                  <a:gd name="T67" fmla="*/ 576 h 1123"/>
                  <a:gd name="T68" fmla="*/ 1493 w 2151"/>
                  <a:gd name="T69" fmla="*/ 635 h 1123"/>
                  <a:gd name="T70" fmla="*/ 1375 w 2151"/>
                  <a:gd name="T71" fmla="*/ 662 h 1123"/>
                  <a:gd name="T72" fmla="*/ 1220 w 2151"/>
                  <a:gd name="T73" fmla="*/ 564 h 1123"/>
                  <a:gd name="T74" fmla="*/ 1151 w 2151"/>
                  <a:gd name="T75" fmla="*/ 591 h 1123"/>
                  <a:gd name="T76" fmla="*/ 1111 w 2151"/>
                  <a:gd name="T77" fmla="*/ 650 h 1123"/>
                  <a:gd name="T78" fmla="*/ 2145 w 2151"/>
                  <a:gd name="T79" fmla="*/ 128 h 1123"/>
                  <a:gd name="T80" fmla="*/ 2112 w 2151"/>
                  <a:gd name="T81" fmla="*/ 74 h 1123"/>
                  <a:gd name="T82" fmla="*/ 2039 w 2151"/>
                  <a:gd name="T83" fmla="*/ 31 h 1123"/>
                  <a:gd name="T84" fmla="*/ 1902 w 2151"/>
                  <a:gd name="T85" fmla="*/ 3 h 1123"/>
                  <a:gd name="T86" fmla="*/ 1681 w 2151"/>
                  <a:gd name="T87" fmla="*/ 8 h 1123"/>
                  <a:gd name="T88" fmla="*/ 1411 w 2151"/>
                  <a:gd name="T89" fmla="*/ 55 h 1123"/>
                  <a:gd name="T90" fmla="*/ 1104 w 2151"/>
                  <a:gd name="T91" fmla="*/ 144 h 1123"/>
                  <a:gd name="T92" fmla="*/ 1131 w 2151"/>
                  <a:gd name="T93" fmla="*/ 418 h 1123"/>
                  <a:gd name="T94" fmla="*/ 1183 w 2151"/>
                  <a:gd name="T95" fmla="*/ 463 h 1123"/>
                  <a:gd name="T96" fmla="*/ 1409 w 2151"/>
                  <a:gd name="T97" fmla="*/ 444 h 1123"/>
                  <a:gd name="T98" fmla="*/ 1364 w 2151"/>
                  <a:gd name="T99" fmla="*/ 328 h 1123"/>
                  <a:gd name="T100" fmla="*/ 1457 w 2151"/>
                  <a:gd name="T101" fmla="*/ 253 h 1123"/>
                  <a:gd name="T102" fmla="*/ 1616 w 2151"/>
                  <a:gd name="T103" fmla="*/ 259 h 1123"/>
                  <a:gd name="T104" fmla="*/ 1730 w 2151"/>
                  <a:gd name="T105" fmla="*/ 290 h 1123"/>
                  <a:gd name="T106" fmla="*/ 1784 w 2151"/>
                  <a:gd name="T107" fmla="*/ 336 h 1123"/>
                  <a:gd name="T108" fmla="*/ 1790 w 2151"/>
                  <a:gd name="T109" fmla="*/ 394 h 1123"/>
                  <a:gd name="T110" fmla="*/ 1755 w 2151"/>
                  <a:gd name="T111" fmla="*/ 454 h 1123"/>
                  <a:gd name="T112" fmla="*/ 1934 w 2151"/>
                  <a:gd name="T113" fmla="*/ 485 h 1123"/>
                  <a:gd name="T114" fmla="*/ 2083 w 2151"/>
                  <a:gd name="T115" fmla="*/ 332 h 1123"/>
                  <a:gd name="T116" fmla="*/ 2148 w 2151"/>
                  <a:gd name="T117" fmla="*/ 202 h 1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151" h="1123">
                    <a:moveTo>
                      <a:pt x="1059" y="159"/>
                    </a:moveTo>
                    <a:lnTo>
                      <a:pt x="1031" y="170"/>
                    </a:lnTo>
                    <a:lnTo>
                      <a:pt x="1002" y="181"/>
                    </a:lnTo>
                    <a:lnTo>
                      <a:pt x="934" y="207"/>
                    </a:lnTo>
                    <a:lnTo>
                      <a:pt x="900" y="220"/>
                    </a:lnTo>
                    <a:lnTo>
                      <a:pt x="866" y="233"/>
                    </a:lnTo>
                    <a:lnTo>
                      <a:pt x="802" y="262"/>
                    </a:lnTo>
                    <a:lnTo>
                      <a:pt x="769" y="277"/>
                    </a:lnTo>
                    <a:lnTo>
                      <a:pt x="737" y="291"/>
                    </a:lnTo>
                    <a:lnTo>
                      <a:pt x="708" y="304"/>
                    </a:lnTo>
                    <a:lnTo>
                      <a:pt x="622" y="347"/>
                    </a:lnTo>
                    <a:lnTo>
                      <a:pt x="578" y="369"/>
                    </a:lnTo>
                    <a:lnTo>
                      <a:pt x="538" y="390"/>
                    </a:lnTo>
                    <a:lnTo>
                      <a:pt x="457" y="435"/>
                    </a:lnTo>
                    <a:lnTo>
                      <a:pt x="419" y="456"/>
                    </a:lnTo>
                    <a:lnTo>
                      <a:pt x="382" y="480"/>
                    </a:lnTo>
                    <a:lnTo>
                      <a:pt x="589" y="477"/>
                    </a:lnTo>
                    <a:lnTo>
                      <a:pt x="628" y="457"/>
                    </a:lnTo>
                    <a:lnTo>
                      <a:pt x="667" y="440"/>
                    </a:lnTo>
                    <a:lnTo>
                      <a:pt x="708" y="423"/>
                    </a:lnTo>
                    <a:lnTo>
                      <a:pt x="751" y="406"/>
                    </a:lnTo>
                    <a:lnTo>
                      <a:pt x="749" y="414"/>
                    </a:lnTo>
                    <a:lnTo>
                      <a:pt x="746" y="423"/>
                    </a:lnTo>
                    <a:lnTo>
                      <a:pt x="743" y="440"/>
                    </a:lnTo>
                    <a:lnTo>
                      <a:pt x="739" y="456"/>
                    </a:lnTo>
                    <a:lnTo>
                      <a:pt x="737" y="473"/>
                    </a:lnTo>
                    <a:lnTo>
                      <a:pt x="914" y="471"/>
                    </a:lnTo>
                    <a:lnTo>
                      <a:pt x="926" y="469"/>
                    </a:lnTo>
                    <a:lnTo>
                      <a:pt x="938" y="467"/>
                    </a:lnTo>
                    <a:lnTo>
                      <a:pt x="949" y="465"/>
                    </a:lnTo>
                    <a:lnTo>
                      <a:pt x="960" y="461"/>
                    </a:lnTo>
                    <a:lnTo>
                      <a:pt x="970" y="456"/>
                    </a:lnTo>
                    <a:lnTo>
                      <a:pt x="974" y="454"/>
                    </a:lnTo>
                    <a:lnTo>
                      <a:pt x="979" y="451"/>
                    </a:lnTo>
                    <a:lnTo>
                      <a:pt x="987" y="446"/>
                    </a:lnTo>
                    <a:lnTo>
                      <a:pt x="996" y="438"/>
                    </a:lnTo>
                    <a:lnTo>
                      <a:pt x="1003" y="431"/>
                    </a:lnTo>
                    <a:lnTo>
                      <a:pt x="1010" y="423"/>
                    </a:lnTo>
                    <a:lnTo>
                      <a:pt x="1016" y="413"/>
                    </a:lnTo>
                    <a:lnTo>
                      <a:pt x="1021" y="404"/>
                    </a:lnTo>
                    <a:lnTo>
                      <a:pt x="1026" y="394"/>
                    </a:lnTo>
                    <a:lnTo>
                      <a:pt x="1029" y="382"/>
                    </a:lnTo>
                    <a:lnTo>
                      <a:pt x="1031" y="377"/>
                    </a:lnTo>
                    <a:lnTo>
                      <a:pt x="1033" y="371"/>
                    </a:lnTo>
                    <a:lnTo>
                      <a:pt x="1033" y="365"/>
                    </a:lnTo>
                    <a:lnTo>
                      <a:pt x="1034" y="359"/>
                    </a:lnTo>
                    <a:lnTo>
                      <a:pt x="1059" y="159"/>
                    </a:lnTo>
                    <a:close/>
                    <a:moveTo>
                      <a:pt x="326" y="516"/>
                    </a:moveTo>
                    <a:lnTo>
                      <a:pt x="302" y="532"/>
                    </a:lnTo>
                    <a:lnTo>
                      <a:pt x="280" y="547"/>
                    </a:lnTo>
                    <a:lnTo>
                      <a:pt x="258" y="563"/>
                    </a:lnTo>
                    <a:lnTo>
                      <a:pt x="238" y="580"/>
                    </a:lnTo>
                    <a:lnTo>
                      <a:pt x="218" y="595"/>
                    </a:lnTo>
                    <a:lnTo>
                      <a:pt x="199" y="610"/>
                    </a:lnTo>
                    <a:lnTo>
                      <a:pt x="181" y="625"/>
                    </a:lnTo>
                    <a:lnTo>
                      <a:pt x="166" y="641"/>
                    </a:lnTo>
                    <a:lnTo>
                      <a:pt x="149" y="655"/>
                    </a:lnTo>
                    <a:lnTo>
                      <a:pt x="134" y="671"/>
                    </a:lnTo>
                    <a:lnTo>
                      <a:pt x="120" y="685"/>
                    </a:lnTo>
                    <a:lnTo>
                      <a:pt x="107" y="700"/>
                    </a:lnTo>
                    <a:lnTo>
                      <a:pt x="95" y="714"/>
                    </a:lnTo>
                    <a:lnTo>
                      <a:pt x="84" y="728"/>
                    </a:lnTo>
                    <a:lnTo>
                      <a:pt x="73" y="743"/>
                    </a:lnTo>
                    <a:lnTo>
                      <a:pt x="64" y="757"/>
                    </a:lnTo>
                    <a:lnTo>
                      <a:pt x="54" y="770"/>
                    </a:lnTo>
                    <a:lnTo>
                      <a:pt x="46" y="785"/>
                    </a:lnTo>
                    <a:lnTo>
                      <a:pt x="38" y="798"/>
                    </a:lnTo>
                    <a:lnTo>
                      <a:pt x="31" y="811"/>
                    </a:lnTo>
                    <a:lnTo>
                      <a:pt x="25" y="824"/>
                    </a:lnTo>
                    <a:lnTo>
                      <a:pt x="20" y="837"/>
                    </a:lnTo>
                    <a:lnTo>
                      <a:pt x="16" y="851"/>
                    </a:lnTo>
                    <a:lnTo>
                      <a:pt x="12" y="863"/>
                    </a:lnTo>
                    <a:lnTo>
                      <a:pt x="8" y="875"/>
                    </a:lnTo>
                    <a:lnTo>
                      <a:pt x="5" y="888"/>
                    </a:lnTo>
                    <a:lnTo>
                      <a:pt x="1" y="912"/>
                    </a:lnTo>
                    <a:lnTo>
                      <a:pt x="1" y="922"/>
                    </a:lnTo>
                    <a:lnTo>
                      <a:pt x="0" y="934"/>
                    </a:lnTo>
                    <a:lnTo>
                      <a:pt x="1" y="957"/>
                    </a:lnTo>
                    <a:lnTo>
                      <a:pt x="2" y="966"/>
                    </a:lnTo>
                    <a:lnTo>
                      <a:pt x="4" y="975"/>
                    </a:lnTo>
                    <a:lnTo>
                      <a:pt x="6" y="984"/>
                    </a:lnTo>
                    <a:lnTo>
                      <a:pt x="8" y="992"/>
                    </a:lnTo>
                    <a:lnTo>
                      <a:pt x="16" y="1008"/>
                    </a:lnTo>
                    <a:lnTo>
                      <a:pt x="20" y="1016"/>
                    </a:lnTo>
                    <a:lnTo>
                      <a:pt x="25" y="1023"/>
                    </a:lnTo>
                    <a:lnTo>
                      <a:pt x="31" y="1030"/>
                    </a:lnTo>
                    <a:lnTo>
                      <a:pt x="37" y="1037"/>
                    </a:lnTo>
                    <a:lnTo>
                      <a:pt x="44" y="1043"/>
                    </a:lnTo>
                    <a:lnTo>
                      <a:pt x="52" y="1051"/>
                    </a:lnTo>
                    <a:lnTo>
                      <a:pt x="59" y="1057"/>
                    </a:lnTo>
                    <a:lnTo>
                      <a:pt x="67" y="1063"/>
                    </a:lnTo>
                    <a:lnTo>
                      <a:pt x="85" y="1073"/>
                    </a:lnTo>
                    <a:lnTo>
                      <a:pt x="95" y="1078"/>
                    </a:lnTo>
                    <a:lnTo>
                      <a:pt x="106" y="1083"/>
                    </a:lnTo>
                    <a:lnTo>
                      <a:pt x="127" y="1093"/>
                    </a:lnTo>
                    <a:lnTo>
                      <a:pt x="151" y="1100"/>
                    </a:lnTo>
                    <a:lnTo>
                      <a:pt x="178" y="1107"/>
                    </a:lnTo>
                    <a:lnTo>
                      <a:pt x="191" y="1109"/>
                    </a:lnTo>
                    <a:lnTo>
                      <a:pt x="205" y="1112"/>
                    </a:lnTo>
                    <a:lnTo>
                      <a:pt x="234" y="1117"/>
                    </a:lnTo>
                    <a:lnTo>
                      <a:pt x="265" y="1120"/>
                    </a:lnTo>
                    <a:lnTo>
                      <a:pt x="299" y="1121"/>
                    </a:lnTo>
                    <a:lnTo>
                      <a:pt x="316" y="1123"/>
                    </a:lnTo>
                    <a:lnTo>
                      <a:pt x="334" y="1123"/>
                    </a:lnTo>
                    <a:lnTo>
                      <a:pt x="352" y="1123"/>
                    </a:lnTo>
                    <a:lnTo>
                      <a:pt x="371" y="1123"/>
                    </a:lnTo>
                    <a:lnTo>
                      <a:pt x="408" y="1120"/>
                    </a:lnTo>
                    <a:lnTo>
                      <a:pt x="448" y="1118"/>
                    </a:lnTo>
                    <a:lnTo>
                      <a:pt x="490" y="1113"/>
                    </a:lnTo>
                    <a:lnTo>
                      <a:pt x="532" y="1107"/>
                    </a:lnTo>
                    <a:lnTo>
                      <a:pt x="576" y="1100"/>
                    </a:lnTo>
                    <a:lnTo>
                      <a:pt x="599" y="1096"/>
                    </a:lnTo>
                    <a:lnTo>
                      <a:pt x="622" y="1093"/>
                    </a:lnTo>
                    <a:lnTo>
                      <a:pt x="670" y="1082"/>
                    </a:lnTo>
                    <a:lnTo>
                      <a:pt x="718" y="1071"/>
                    </a:lnTo>
                    <a:lnTo>
                      <a:pt x="768" y="1059"/>
                    </a:lnTo>
                    <a:lnTo>
                      <a:pt x="818" y="1045"/>
                    </a:lnTo>
                    <a:lnTo>
                      <a:pt x="871" y="1030"/>
                    </a:lnTo>
                    <a:lnTo>
                      <a:pt x="924" y="1014"/>
                    </a:lnTo>
                    <a:lnTo>
                      <a:pt x="979" y="994"/>
                    </a:lnTo>
                    <a:lnTo>
                      <a:pt x="1035" y="975"/>
                    </a:lnTo>
                    <a:lnTo>
                      <a:pt x="1017" y="672"/>
                    </a:lnTo>
                    <a:lnTo>
                      <a:pt x="1016" y="660"/>
                    </a:lnTo>
                    <a:lnTo>
                      <a:pt x="1014" y="648"/>
                    </a:lnTo>
                    <a:lnTo>
                      <a:pt x="1010" y="637"/>
                    </a:lnTo>
                    <a:lnTo>
                      <a:pt x="1007" y="626"/>
                    </a:lnTo>
                    <a:lnTo>
                      <a:pt x="1002" y="617"/>
                    </a:lnTo>
                    <a:lnTo>
                      <a:pt x="997" y="607"/>
                    </a:lnTo>
                    <a:lnTo>
                      <a:pt x="991" y="598"/>
                    </a:lnTo>
                    <a:lnTo>
                      <a:pt x="984" y="589"/>
                    </a:lnTo>
                    <a:lnTo>
                      <a:pt x="977" y="582"/>
                    </a:lnTo>
                    <a:lnTo>
                      <a:pt x="973" y="579"/>
                    </a:lnTo>
                    <a:lnTo>
                      <a:pt x="970" y="575"/>
                    </a:lnTo>
                    <a:lnTo>
                      <a:pt x="960" y="569"/>
                    </a:lnTo>
                    <a:lnTo>
                      <a:pt x="952" y="564"/>
                    </a:lnTo>
                    <a:lnTo>
                      <a:pt x="941" y="559"/>
                    </a:lnTo>
                    <a:lnTo>
                      <a:pt x="931" y="557"/>
                    </a:lnTo>
                    <a:lnTo>
                      <a:pt x="925" y="556"/>
                    </a:lnTo>
                    <a:lnTo>
                      <a:pt x="919" y="555"/>
                    </a:lnTo>
                    <a:lnTo>
                      <a:pt x="908" y="553"/>
                    </a:lnTo>
                    <a:lnTo>
                      <a:pt x="738" y="543"/>
                    </a:lnTo>
                    <a:lnTo>
                      <a:pt x="740" y="558"/>
                    </a:lnTo>
                    <a:lnTo>
                      <a:pt x="743" y="573"/>
                    </a:lnTo>
                    <a:lnTo>
                      <a:pt x="746" y="588"/>
                    </a:lnTo>
                    <a:lnTo>
                      <a:pt x="751" y="604"/>
                    </a:lnTo>
                    <a:lnTo>
                      <a:pt x="757" y="622"/>
                    </a:lnTo>
                    <a:lnTo>
                      <a:pt x="763" y="638"/>
                    </a:lnTo>
                    <a:lnTo>
                      <a:pt x="772" y="655"/>
                    </a:lnTo>
                    <a:lnTo>
                      <a:pt x="780" y="672"/>
                    </a:lnTo>
                    <a:lnTo>
                      <a:pt x="790" y="688"/>
                    </a:lnTo>
                    <a:lnTo>
                      <a:pt x="799" y="702"/>
                    </a:lnTo>
                    <a:lnTo>
                      <a:pt x="810" y="716"/>
                    </a:lnTo>
                    <a:lnTo>
                      <a:pt x="816" y="724"/>
                    </a:lnTo>
                    <a:lnTo>
                      <a:pt x="822" y="731"/>
                    </a:lnTo>
                    <a:lnTo>
                      <a:pt x="834" y="743"/>
                    </a:lnTo>
                    <a:lnTo>
                      <a:pt x="847" y="756"/>
                    </a:lnTo>
                    <a:lnTo>
                      <a:pt x="860" y="767"/>
                    </a:lnTo>
                    <a:lnTo>
                      <a:pt x="875" y="777"/>
                    </a:lnTo>
                    <a:lnTo>
                      <a:pt x="882" y="783"/>
                    </a:lnTo>
                    <a:lnTo>
                      <a:pt x="889" y="788"/>
                    </a:lnTo>
                    <a:lnTo>
                      <a:pt x="905" y="797"/>
                    </a:lnTo>
                    <a:lnTo>
                      <a:pt x="920" y="805"/>
                    </a:lnTo>
                    <a:lnTo>
                      <a:pt x="936" y="813"/>
                    </a:lnTo>
                    <a:lnTo>
                      <a:pt x="904" y="819"/>
                    </a:lnTo>
                    <a:lnTo>
                      <a:pt x="872" y="824"/>
                    </a:lnTo>
                    <a:lnTo>
                      <a:pt x="811" y="834"/>
                    </a:lnTo>
                    <a:lnTo>
                      <a:pt x="781" y="837"/>
                    </a:lnTo>
                    <a:lnTo>
                      <a:pt x="752" y="840"/>
                    </a:lnTo>
                    <a:lnTo>
                      <a:pt x="724" y="843"/>
                    </a:lnTo>
                    <a:lnTo>
                      <a:pt x="696" y="845"/>
                    </a:lnTo>
                    <a:lnTo>
                      <a:pt x="642" y="847"/>
                    </a:lnTo>
                    <a:lnTo>
                      <a:pt x="616" y="848"/>
                    </a:lnTo>
                    <a:lnTo>
                      <a:pt x="592" y="848"/>
                    </a:lnTo>
                    <a:lnTo>
                      <a:pt x="568" y="847"/>
                    </a:lnTo>
                    <a:lnTo>
                      <a:pt x="544" y="846"/>
                    </a:lnTo>
                    <a:lnTo>
                      <a:pt x="522" y="845"/>
                    </a:lnTo>
                    <a:lnTo>
                      <a:pt x="500" y="842"/>
                    </a:lnTo>
                    <a:lnTo>
                      <a:pt x="480" y="840"/>
                    </a:lnTo>
                    <a:lnTo>
                      <a:pt x="461" y="836"/>
                    </a:lnTo>
                    <a:lnTo>
                      <a:pt x="442" y="833"/>
                    </a:lnTo>
                    <a:lnTo>
                      <a:pt x="425" y="829"/>
                    </a:lnTo>
                    <a:lnTo>
                      <a:pt x="408" y="824"/>
                    </a:lnTo>
                    <a:lnTo>
                      <a:pt x="401" y="822"/>
                    </a:lnTo>
                    <a:lnTo>
                      <a:pt x="394" y="818"/>
                    </a:lnTo>
                    <a:lnTo>
                      <a:pt x="379" y="813"/>
                    </a:lnTo>
                    <a:lnTo>
                      <a:pt x="367" y="806"/>
                    </a:lnTo>
                    <a:lnTo>
                      <a:pt x="355" y="800"/>
                    </a:lnTo>
                    <a:lnTo>
                      <a:pt x="344" y="793"/>
                    </a:lnTo>
                    <a:lnTo>
                      <a:pt x="341" y="788"/>
                    </a:lnTo>
                    <a:lnTo>
                      <a:pt x="336" y="785"/>
                    </a:lnTo>
                    <a:lnTo>
                      <a:pt x="332" y="781"/>
                    </a:lnTo>
                    <a:lnTo>
                      <a:pt x="329" y="776"/>
                    </a:lnTo>
                    <a:lnTo>
                      <a:pt x="325" y="773"/>
                    </a:lnTo>
                    <a:lnTo>
                      <a:pt x="322" y="768"/>
                    </a:lnTo>
                    <a:lnTo>
                      <a:pt x="319" y="763"/>
                    </a:lnTo>
                    <a:lnTo>
                      <a:pt x="317" y="758"/>
                    </a:lnTo>
                    <a:lnTo>
                      <a:pt x="316" y="753"/>
                    </a:lnTo>
                    <a:lnTo>
                      <a:pt x="313" y="749"/>
                    </a:lnTo>
                    <a:lnTo>
                      <a:pt x="312" y="738"/>
                    </a:lnTo>
                    <a:lnTo>
                      <a:pt x="311" y="733"/>
                    </a:lnTo>
                    <a:lnTo>
                      <a:pt x="311" y="727"/>
                    </a:lnTo>
                    <a:lnTo>
                      <a:pt x="312" y="721"/>
                    </a:lnTo>
                    <a:lnTo>
                      <a:pt x="312" y="715"/>
                    </a:lnTo>
                    <a:lnTo>
                      <a:pt x="314" y="708"/>
                    </a:lnTo>
                    <a:lnTo>
                      <a:pt x="316" y="702"/>
                    </a:lnTo>
                    <a:lnTo>
                      <a:pt x="318" y="696"/>
                    </a:lnTo>
                    <a:lnTo>
                      <a:pt x="320" y="690"/>
                    </a:lnTo>
                    <a:lnTo>
                      <a:pt x="323" y="683"/>
                    </a:lnTo>
                    <a:lnTo>
                      <a:pt x="326" y="677"/>
                    </a:lnTo>
                    <a:lnTo>
                      <a:pt x="335" y="664"/>
                    </a:lnTo>
                    <a:lnTo>
                      <a:pt x="344" y="650"/>
                    </a:lnTo>
                    <a:lnTo>
                      <a:pt x="356" y="637"/>
                    </a:lnTo>
                    <a:lnTo>
                      <a:pt x="368" y="624"/>
                    </a:lnTo>
                    <a:lnTo>
                      <a:pt x="383" y="610"/>
                    </a:lnTo>
                    <a:lnTo>
                      <a:pt x="398" y="596"/>
                    </a:lnTo>
                    <a:lnTo>
                      <a:pt x="415" y="582"/>
                    </a:lnTo>
                    <a:lnTo>
                      <a:pt x="434" y="569"/>
                    </a:lnTo>
                    <a:lnTo>
                      <a:pt x="454" y="555"/>
                    </a:lnTo>
                    <a:lnTo>
                      <a:pt x="475" y="540"/>
                    </a:lnTo>
                    <a:lnTo>
                      <a:pt x="497" y="527"/>
                    </a:lnTo>
                    <a:lnTo>
                      <a:pt x="326" y="516"/>
                    </a:lnTo>
                    <a:close/>
                    <a:moveTo>
                      <a:pt x="1076" y="960"/>
                    </a:moveTo>
                    <a:lnTo>
                      <a:pt x="1134" y="938"/>
                    </a:lnTo>
                    <a:lnTo>
                      <a:pt x="1190" y="915"/>
                    </a:lnTo>
                    <a:lnTo>
                      <a:pt x="1247" y="891"/>
                    </a:lnTo>
                    <a:lnTo>
                      <a:pt x="1301" y="867"/>
                    </a:lnTo>
                    <a:lnTo>
                      <a:pt x="1355" y="842"/>
                    </a:lnTo>
                    <a:lnTo>
                      <a:pt x="1407" y="817"/>
                    </a:lnTo>
                    <a:lnTo>
                      <a:pt x="1458" y="792"/>
                    </a:lnTo>
                    <a:lnTo>
                      <a:pt x="1508" y="765"/>
                    </a:lnTo>
                    <a:lnTo>
                      <a:pt x="1557" y="739"/>
                    </a:lnTo>
                    <a:lnTo>
                      <a:pt x="1604" y="713"/>
                    </a:lnTo>
                    <a:lnTo>
                      <a:pt x="1650" y="685"/>
                    </a:lnTo>
                    <a:lnTo>
                      <a:pt x="1694" y="659"/>
                    </a:lnTo>
                    <a:lnTo>
                      <a:pt x="1737" y="631"/>
                    </a:lnTo>
                    <a:lnTo>
                      <a:pt x="1758" y="617"/>
                    </a:lnTo>
                    <a:lnTo>
                      <a:pt x="1778" y="604"/>
                    </a:lnTo>
                    <a:lnTo>
                      <a:pt x="1818" y="576"/>
                    </a:lnTo>
                    <a:lnTo>
                      <a:pt x="1855" y="549"/>
                    </a:lnTo>
                    <a:lnTo>
                      <a:pt x="1638" y="555"/>
                    </a:lnTo>
                    <a:lnTo>
                      <a:pt x="1609" y="573"/>
                    </a:lnTo>
                    <a:lnTo>
                      <a:pt x="1578" y="591"/>
                    </a:lnTo>
                    <a:lnTo>
                      <a:pt x="1545" y="608"/>
                    </a:lnTo>
                    <a:lnTo>
                      <a:pt x="1511" y="625"/>
                    </a:lnTo>
                    <a:lnTo>
                      <a:pt x="1493" y="635"/>
                    </a:lnTo>
                    <a:lnTo>
                      <a:pt x="1475" y="643"/>
                    </a:lnTo>
                    <a:lnTo>
                      <a:pt x="1436" y="660"/>
                    </a:lnTo>
                    <a:lnTo>
                      <a:pt x="1397" y="677"/>
                    </a:lnTo>
                    <a:lnTo>
                      <a:pt x="1376" y="685"/>
                    </a:lnTo>
                    <a:lnTo>
                      <a:pt x="1356" y="694"/>
                    </a:lnTo>
                    <a:lnTo>
                      <a:pt x="1365" y="678"/>
                    </a:lnTo>
                    <a:lnTo>
                      <a:pt x="1375" y="662"/>
                    </a:lnTo>
                    <a:lnTo>
                      <a:pt x="1382" y="646"/>
                    </a:lnTo>
                    <a:lnTo>
                      <a:pt x="1389" y="630"/>
                    </a:lnTo>
                    <a:lnTo>
                      <a:pt x="1395" y="612"/>
                    </a:lnTo>
                    <a:lnTo>
                      <a:pt x="1401" y="595"/>
                    </a:lnTo>
                    <a:lnTo>
                      <a:pt x="1406" y="577"/>
                    </a:lnTo>
                    <a:lnTo>
                      <a:pt x="1409" y="559"/>
                    </a:lnTo>
                    <a:lnTo>
                      <a:pt x="1220" y="564"/>
                    </a:lnTo>
                    <a:lnTo>
                      <a:pt x="1209" y="565"/>
                    </a:lnTo>
                    <a:lnTo>
                      <a:pt x="1199" y="568"/>
                    </a:lnTo>
                    <a:lnTo>
                      <a:pt x="1188" y="570"/>
                    </a:lnTo>
                    <a:lnTo>
                      <a:pt x="1177" y="575"/>
                    </a:lnTo>
                    <a:lnTo>
                      <a:pt x="1167" y="579"/>
                    </a:lnTo>
                    <a:lnTo>
                      <a:pt x="1159" y="585"/>
                    </a:lnTo>
                    <a:lnTo>
                      <a:pt x="1151" y="591"/>
                    </a:lnTo>
                    <a:lnTo>
                      <a:pt x="1142" y="598"/>
                    </a:lnTo>
                    <a:lnTo>
                      <a:pt x="1135" y="605"/>
                    </a:lnTo>
                    <a:lnTo>
                      <a:pt x="1129" y="613"/>
                    </a:lnTo>
                    <a:lnTo>
                      <a:pt x="1123" y="622"/>
                    </a:lnTo>
                    <a:lnTo>
                      <a:pt x="1118" y="631"/>
                    </a:lnTo>
                    <a:lnTo>
                      <a:pt x="1113" y="641"/>
                    </a:lnTo>
                    <a:lnTo>
                      <a:pt x="1111" y="650"/>
                    </a:lnTo>
                    <a:lnTo>
                      <a:pt x="1109" y="662"/>
                    </a:lnTo>
                    <a:lnTo>
                      <a:pt x="1106" y="673"/>
                    </a:lnTo>
                    <a:lnTo>
                      <a:pt x="1076" y="960"/>
                    </a:lnTo>
                    <a:close/>
                    <a:moveTo>
                      <a:pt x="2151" y="155"/>
                    </a:moveTo>
                    <a:lnTo>
                      <a:pt x="2150" y="146"/>
                    </a:lnTo>
                    <a:lnTo>
                      <a:pt x="2148" y="136"/>
                    </a:lnTo>
                    <a:lnTo>
                      <a:pt x="2145" y="128"/>
                    </a:lnTo>
                    <a:lnTo>
                      <a:pt x="2143" y="120"/>
                    </a:lnTo>
                    <a:lnTo>
                      <a:pt x="2139" y="111"/>
                    </a:lnTo>
                    <a:lnTo>
                      <a:pt x="2135" y="103"/>
                    </a:lnTo>
                    <a:lnTo>
                      <a:pt x="2130" y="96"/>
                    </a:lnTo>
                    <a:lnTo>
                      <a:pt x="2124" y="88"/>
                    </a:lnTo>
                    <a:lnTo>
                      <a:pt x="2118" y="81"/>
                    </a:lnTo>
                    <a:lnTo>
                      <a:pt x="2112" y="74"/>
                    </a:lnTo>
                    <a:lnTo>
                      <a:pt x="2105" y="68"/>
                    </a:lnTo>
                    <a:lnTo>
                      <a:pt x="2096" y="62"/>
                    </a:lnTo>
                    <a:lnTo>
                      <a:pt x="2079" y="50"/>
                    </a:lnTo>
                    <a:lnTo>
                      <a:pt x="2070" y="45"/>
                    </a:lnTo>
                    <a:lnTo>
                      <a:pt x="2060" y="40"/>
                    </a:lnTo>
                    <a:lnTo>
                      <a:pt x="2049" y="36"/>
                    </a:lnTo>
                    <a:lnTo>
                      <a:pt x="2039" y="31"/>
                    </a:lnTo>
                    <a:lnTo>
                      <a:pt x="2015" y="22"/>
                    </a:lnTo>
                    <a:lnTo>
                      <a:pt x="2003" y="19"/>
                    </a:lnTo>
                    <a:lnTo>
                      <a:pt x="1989" y="16"/>
                    </a:lnTo>
                    <a:lnTo>
                      <a:pt x="1962" y="10"/>
                    </a:lnTo>
                    <a:lnTo>
                      <a:pt x="1947" y="8"/>
                    </a:lnTo>
                    <a:lnTo>
                      <a:pt x="1933" y="6"/>
                    </a:lnTo>
                    <a:lnTo>
                      <a:pt x="1902" y="3"/>
                    </a:lnTo>
                    <a:lnTo>
                      <a:pt x="1869" y="1"/>
                    </a:lnTo>
                    <a:lnTo>
                      <a:pt x="1851" y="1"/>
                    </a:lnTo>
                    <a:lnTo>
                      <a:pt x="1835" y="0"/>
                    </a:lnTo>
                    <a:lnTo>
                      <a:pt x="1799" y="1"/>
                    </a:lnTo>
                    <a:lnTo>
                      <a:pt x="1760" y="2"/>
                    </a:lnTo>
                    <a:lnTo>
                      <a:pt x="1722" y="5"/>
                    </a:lnTo>
                    <a:lnTo>
                      <a:pt x="1681" y="8"/>
                    </a:lnTo>
                    <a:lnTo>
                      <a:pt x="1661" y="10"/>
                    </a:lnTo>
                    <a:lnTo>
                      <a:pt x="1639" y="13"/>
                    </a:lnTo>
                    <a:lnTo>
                      <a:pt x="1596" y="19"/>
                    </a:lnTo>
                    <a:lnTo>
                      <a:pt x="1551" y="26"/>
                    </a:lnTo>
                    <a:lnTo>
                      <a:pt x="1506" y="34"/>
                    </a:lnTo>
                    <a:lnTo>
                      <a:pt x="1458" y="44"/>
                    </a:lnTo>
                    <a:lnTo>
                      <a:pt x="1411" y="55"/>
                    </a:lnTo>
                    <a:lnTo>
                      <a:pt x="1362" y="67"/>
                    </a:lnTo>
                    <a:lnTo>
                      <a:pt x="1337" y="74"/>
                    </a:lnTo>
                    <a:lnTo>
                      <a:pt x="1311" y="80"/>
                    </a:lnTo>
                    <a:lnTo>
                      <a:pt x="1261" y="94"/>
                    </a:lnTo>
                    <a:lnTo>
                      <a:pt x="1209" y="110"/>
                    </a:lnTo>
                    <a:lnTo>
                      <a:pt x="1157" y="127"/>
                    </a:lnTo>
                    <a:lnTo>
                      <a:pt x="1104" y="144"/>
                    </a:lnTo>
                    <a:lnTo>
                      <a:pt x="1117" y="366"/>
                    </a:lnTo>
                    <a:lnTo>
                      <a:pt x="1118" y="377"/>
                    </a:lnTo>
                    <a:lnTo>
                      <a:pt x="1121" y="389"/>
                    </a:lnTo>
                    <a:lnTo>
                      <a:pt x="1123" y="399"/>
                    </a:lnTo>
                    <a:lnTo>
                      <a:pt x="1127" y="410"/>
                    </a:lnTo>
                    <a:lnTo>
                      <a:pt x="1129" y="413"/>
                    </a:lnTo>
                    <a:lnTo>
                      <a:pt x="1131" y="418"/>
                    </a:lnTo>
                    <a:lnTo>
                      <a:pt x="1136" y="426"/>
                    </a:lnTo>
                    <a:lnTo>
                      <a:pt x="1142" y="435"/>
                    </a:lnTo>
                    <a:lnTo>
                      <a:pt x="1149" y="442"/>
                    </a:lnTo>
                    <a:lnTo>
                      <a:pt x="1157" y="448"/>
                    </a:lnTo>
                    <a:lnTo>
                      <a:pt x="1164" y="454"/>
                    </a:lnTo>
                    <a:lnTo>
                      <a:pt x="1173" y="459"/>
                    </a:lnTo>
                    <a:lnTo>
                      <a:pt x="1183" y="463"/>
                    </a:lnTo>
                    <a:lnTo>
                      <a:pt x="1193" y="467"/>
                    </a:lnTo>
                    <a:lnTo>
                      <a:pt x="1203" y="469"/>
                    </a:lnTo>
                    <a:lnTo>
                      <a:pt x="1215" y="472"/>
                    </a:lnTo>
                    <a:lnTo>
                      <a:pt x="1227" y="473"/>
                    </a:lnTo>
                    <a:lnTo>
                      <a:pt x="1413" y="484"/>
                    </a:lnTo>
                    <a:lnTo>
                      <a:pt x="1411" y="463"/>
                    </a:lnTo>
                    <a:lnTo>
                      <a:pt x="1409" y="444"/>
                    </a:lnTo>
                    <a:lnTo>
                      <a:pt x="1404" y="425"/>
                    </a:lnTo>
                    <a:lnTo>
                      <a:pt x="1399" y="406"/>
                    </a:lnTo>
                    <a:lnTo>
                      <a:pt x="1392" y="386"/>
                    </a:lnTo>
                    <a:lnTo>
                      <a:pt x="1383" y="365"/>
                    </a:lnTo>
                    <a:lnTo>
                      <a:pt x="1374" y="346"/>
                    </a:lnTo>
                    <a:lnTo>
                      <a:pt x="1369" y="338"/>
                    </a:lnTo>
                    <a:lnTo>
                      <a:pt x="1364" y="328"/>
                    </a:lnTo>
                    <a:lnTo>
                      <a:pt x="1352" y="311"/>
                    </a:lnTo>
                    <a:lnTo>
                      <a:pt x="1340" y="295"/>
                    </a:lnTo>
                    <a:lnTo>
                      <a:pt x="1327" y="279"/>
                    </a:lnTo>
                    <a:lnTo>
                      <a:pt x="1313" y="263"/>
                    </a:lnTo>
                    <a:lnTo>
                      <a:pt x="1363" y="259"/>
                    </a:lnTo>
                    <a:lnTo>
                      <a:pt x="1411" y="255"/>
                    </a:lnTo>
                    <a:lnTo>
                      <a:pt x="1457" y="253"/>
                    </a:lnTo>
                    <a:lnTo>
                      <a:pt x="1479" y="251"/>
                    </a:lnTo>
                    <a:lnTo>
                      <a:pt x="1500" y="251"/>
                    </a:lnTo>
                    <a:lnTo>
                      <a:pt x="1521" y="251"/>
                    </a:lnTo>
                    <a:lnTo>
                      <a:pt x="1542" y="253"/>
                    </a:lnTo>
                    <a:lnTo>
                      <a:pt x="1561" y="254"/>
                    </a:lnTo>
                    <a:lnTo>
                      <a:pt x="1580" y="255"/>
                    </a:lnTo>
                    <a:lnTo>
                      <a:pt x="1616" y="259"/>
                    </a:lnTo>
                    <a:lnTo>
                      <a:pt x="1634" y="261"/>
                    </a:lnTo>
                    <a:lnTo>
                      <a:pt x="1650" y="265"/>
                    </a:lnTo>
                    <a:lnTo>
                      <a:pt x="1680" y="272"/>
                    </a:lnTo>
                    <a:lnTo>
                      <a:pt x="1694" y="275"/>
                    </a:lnTo>
                    <a:lnTo>
                      <a:pt x="1707" y="280"/>
                    </a:lnTo>
                    <a:lnTo>
                      <a:pt x="1719" y="285"/>
                    </a:lnTo>
                    <a:lnTo>
                      <a:pt x="1730" y="290"/>
                    </a:lnTo>
                    <a:lnTo>
                      <a:pt x="1741" y="296"/>
                    </a:lnTo>
                    <a:lnTo>
                      <a:pt x="1751" y="300"/>
                    </a:lnTo>
                    <a:lnTo>
                      <a:pt x="1759" y="308"/>
                    </a:lnTo>
                    <a:lnTo>
                      <a:pt x="1767" y="314"/>
                    </a:lnTo>
                    <a:lnTo>
                      <a:pt x="1773" y="321"/>
                    </a:lnTo>
                    <a:lnTo>
                      <a:pt x="1779" y="328"/>
                    </a:lnTo>
                    <a:lnTo>
                      <a:pt x="1784" y="336"/>
                    </a:lnTo>
                    <a:lnTo>
                      <a:pt x="1788" y="344"/>
                    </a:lnTo>
                    <a:lnTo>
                      <a:pt x="1791" y="352"/>
                    </a:lnTo>
                    <a:lnTo>
                      <a:pt x="1793" y="362"/>
                    </a:lnTo>
                    <a:lnTo>
                      <a:pt x="1793" y="369"/>
                    </a:lnTo>
                    <a:lnTo>
                      <a:pt x="1793" y="377"/>
                    </a:lnTo>
                    <a:lnTo>
                      <a:pt x="1791" y="386"/>
                    </a:lnTo>
                    <a:lnTo>
                      <a:pt x="1790" y="394"/>
                    </a:lnTo>
                    <a:lnTo>
                      <a:pt x="1787" y="402"/>
                    </a:lnTo>
                    <a:lnTo>
                      <a:pt x="1784" y="411"/>
                    </a:lnTo>
                    <a:lnTo>
                      <a:pt x="1779" y="419"/>
                    </a:lnTo>
                    <a:lnTo>
                      <a:pt x="1775" y="428"/>
                    </a:lnTo>
                    <a:lnTo>
                      <a:pt x="1769" y="436"/>
                    </a:lnTo>
                    <a:lnTo>
                      <a:pt x="1763" y="446"/>
                    </a:lnTo>
                    <a:lnTo>
                      <a:pt x="1755" y="454"/>
                    </a:lnTo>
                    <a:lnTo>
                      <a:pt x="1748" y="463"/>
                    </a:lnTo>
                    <a:lnTo>
                      <a:pt x="1730" y="481"/>
                    </a:lnTo>
                    <a:lnTo>
                      <a:pt x="1721" y="490"/>
                    </a:lnTo>
                    <a:lnTo>
                      <a:pt x="1711" y="499"/>
                    </a:lnTo>
                    <a:lnTo>
                      <a:pt x="1904" y="510"/>
                    </a:lnTo>
                    <a:lnTo>
                      <a:pt x="1920" y="497"/>
                    </a:lnTo>
                    <a:lnTo>
                      <a:pt x="1934" y="485"/>
                    </a:lnTo>
                    <a:lnTo>
                      <a:pt x="1962" y="461"/>
                    </a:lnTo>
                    <a:lnTo>
                      <a:pt x="1988" y="437"/>
                    </a:lnTo>
                    <a:lnTo>
                      <a:pt x="2012" y="413"/>
                    </a:lnTo>
                    <a:lnTo>
                      <a:pt x="2035" y="389"/>
                    </a:lnTo>
                    <a:lnTo>
                      <a:pt x="2055" y="365"/>
                    </a:lnTo>
                    <a:lnTo>
                      <a:pt x="2075" y="342"/>
                    </a:lnTo>
                    <a:lnTo>
                      <a:pt x="2083" y="332"/>
                    </a:lnTo>
                    <a:lnTo>
                      <a:pt x="2091" y="320"/>
                    </a:lnTo>
                    <a:lnTo>
                      <a:pt x="2106" y="298"/>
                    </a:lnTo>
                    <a:lnTo>
                      <a:pt x="2119" y="275"/>
                    </a:lnTo>
                    <a:lnTo>
                      <a:pt x="2130" y="254"/>
                    </a:lnTo>
                    <a:lnTo>
                      <a:pt x="2138" y="233"/>
                    </a:lnTo>
                    <a:lnTo>
                      <a:pt x="2145" y="213"/>
                    </a:lnTo>
                    <a:lnTo>
                      <a:pt x="2148" y="202"/>
                    </a:lnTo>
                    <a:lnTo>
                      <a:pt x="2149" y="193"/>
                    </a:lnTo>
                    <a:lnTo>
                      <a:pt x="2150" y="183"/>
                    </a:lnTo>
                    <a:lnTo>
                      <a:pt x="2151" y="173"/>
                    </a:lnTo>
                    <a:lnTo>
                      <a:pt x="2151" y="164"/>
                    </a:lnTo>
                    <a:lnTo>
                      <a:pt x="2151" y="15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i-FI"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11462357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noProof="0"/>
              <a:t>8 Feb 2017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Kemppi Oy / Kari Kemppi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32516" y="1508785"/>
            <a:ext cx="1731235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4" y="262468"/>
            <a:ext cx="11523133" cy="38311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4763397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fi-FI"/>
              <a:t>8 Feb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Kemppi Oy / Kari Kemppi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FA55B9-229E-4B3A-A209-0F574EA7BFE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32516" y="1508785"/>
            <a:ext cx="1731235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4" y="262468"/>
            <a:ext cx="11523133" cy="38311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11451220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260649"/>
            <a:ext cx="11521280" cy="384935"/>
          </a:xfrm>
        </p:spPr>
        <p:txBody>
          <a:bodyPr/>
          <a:lstStyle>
            <a:lvl1pPr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6867" y="1700809"/>
            <a:ext cx="9025467" cy="4128492"/>
          </a:xfrm>
        </p:spPr>
        <p:txBody>
          <a:bodyPr/>
          <a:lstStyle>
            <a:lvl1pPr marL="478355" indent="-478355">
              <a:buFont typeface="+mj-lt"/>
              <a:buAutoNum type="arabicPeriod"/>
              <a:defRPr/>
            </a:lvl1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noProof="0"/>
              <a:t>8 Feb 2017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Kemppi Oy / Kari Kemppi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35360" y="1892829"/>
            <a:ext cx="1728192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2690488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260649"/>
            <a:ext cx="11521280" cy="384935"/>
          </a:xfrm>
        </p:spPr>
        <p:txBody>
          <a:bodyPr/>
          <a:lstStyle>
            <a:lvl1pPr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6867" y="1700809"/>
            <a:ext cx="9025467" cy="4128492"/>
          </a:xfrm>
        </p:spPr>
        <p:txBody>
          <a:bodyPr/>
          <a:lstStyle>
            <a:lvl1pPr marL="478355" indent="-478355"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fi-FI"/>
              <a:t>8 Feb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Kemppi Oy / Kari Kemppi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FA55B9-229E-4B3A-A209-0F574EA7BFE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35360" y="1892829"/>
            <a:ext cx="1728192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53563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General 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6867" y="1508787"/>
            <a:ext cx="9025467" cy="1919816"/>
          </a:xfrm>
        </p:spPr>
        <p:txBody>
          <a:bodyPr anchor="t"/>
          <a:lstStyle>
            <a:lvl1pPr algn="l">
              <a:defRPr sz="6000" b="0" cap="none" baseline="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46867" y="3813043"/>
            <a:ext cx="9025467" cy="864096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667">
                <a:solidFill>
                  <a:schemeClr val="tx1"/>
                </a:solidFill>
                <a:latin typeface="+mn-lt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 Feb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Kemppi Oy / Kari Kemppi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4FA55B9-229E-4B3A-A209-0F574EA7BFE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335360" y="1892829"/>
            <a:ext cx="1728192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34434" y="265157"/>
            <a:ext cx="11523133" cy="380428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accent1"/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6867" y="1220756"/>
            <a:ext cx="9025467" cy="124813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6867" y="2852937"/>
            <a:ext cx="9025467" cy="297636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noProof="0"/>
              <a:t>8 Feb 2017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Kemppi Oy / Kari Kemppi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4" y="262468"/>
            <a:ext cx="11523133" cy="38311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32516" y="1508785"/>
            <a:ext cx="1731235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2446867" y="2468033"/>
            <a:ext cx="9025467" cy="38490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133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3840899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6867" y="1508787"/>
            <a:ext cx="9025467" cy="1919816"/>
          </a:xfrm>
        </p:spPr>
        <p:txBody>
          <a:bodyPr anchor="t"/>
          <a:lstStyle>
            <a:lvl1pPr algn="l">
              <a:defRPr sz="6000" b="0" cap="none" baseline="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46867" y="3813043"/>
            <a:ext cx="9025467" cy="864096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667">
                <a:solidFill>
                  <a:schemeClr val="tx1"/>
                </a:solidFill>
                <a:latin typeface="+mn-lt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noProof="0"/>
              <a:t>8 Feb 2017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 noProof="0"/>
              <a:t>Kemppi Oy / Kari Kemppi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4FA55B9-229E-4B3A-A209-0F574EA7BFE1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335360" y="1892829"/>
            <a:ext cx="1728192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34434" y="265157"/>
            <a:ext cx="11523133" cy="380428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00959264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eldey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6867" y="1508787"/>
            <a:ext cx="9025467" cy="1919816"/>
          </a:xfrm>
        </p:spPr>
        <p:txBody>
          <a:bodyPr anchor="t"/>
          <a:lstStyle>
            <a:lvl1pPr algn="l">
              <a:defRPr sz="60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46867" y="3813043"/>
            <a:ext cx="9025467" cy="864096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667">
                <a:solidFill>
                  <a:schemeClr val="bg1"/>
                </a:solidFill>
                <a:latin typeface="+mn-lt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noProof="0"/>
              <a:t>8 Feb 2017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 noProof="0"/>
              <a:t>Kemppi Oy / Kari Kemppi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4FA55B9-229E-4B3A-A209-0F574EA7BFE1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335360" y="1892829"/>
            <a:ext cx="1728192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34434" y="265157"/>
            <a:ext cx="11523133" cy="380428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59970439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General 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6867" y="1508787"/>
            <a:ext cx="9025467" cy="1919816"/>
          </a:xfrm>
        </p:spPr>
        <p:txBody>
          <a:bodyPr anchor="t"/>
          <a:lstStyle>
            <a:lvl1pPr algn="l">
              <a:defRPr sz="6000" b="0" cap="none" baseline="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46867" y="3813043"/>
            <a:ext cx="9025467" cy="864096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667">
                <a:solidFill>
                  <a:schemeClr val="tx1"/>
                </a:solidFill>
                <a:latin typeface="+mn-lt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noProof="0"/>
              <a:t>8 Feb 2017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 noProof="0"/>
              <a:t>Kemppi Oy / Kari Kemppi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4FA55B9-229E-4B3A-A209-0F574EA7BFE1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335360" y="1892829"/>
            <a:ext cx="1728192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34434" y="265157"/>
            <a:ext cx="11523133" cy="380428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accent1"/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53298080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General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6867" y="1508787"/>
            <a:ext cx="9025467" cy="1919816"/>
          </a:xfrm>
        </p:spPr>
        <p:txBody>
          <a:bodyPr anchor="t"/>
          <a:lstStyle>
            <a:lvl1pPr algn="l">
              <a:defRPr sz="60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46867" y="3813043"/>
            <a:ext cx="9025467" cy="864096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667">
                <a:solidFill>
                  <a:schemeClr val="bg1"/>
                </a:solidFill>
                <a:latin typeface="+mn-lt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noProof="0"/>
              <a:t>8 Feb 2017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 noProof="0"/>
              <a:t>Kemppi Oy / Kari Kemppi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4FA55B9-229E-4B3A-A209-0F574EA7BFE1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335360" y="1892829"/>
            <a:ext cx="1728192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34434" y="265157"/>
            <a:ext cx="11523133" cy="380428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06386945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6867" y="1221318"/>
            <a:ext cx="9025467" cy="1246716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46867" y="2468033"/>
            <a:ext cx="4321208" cy="3361268"/>
          </a:xfrm>
        </p:spPr>
        <p:txBody>
          <a:bodyPr/>
          <a:lstStyle>
            <a:lvl1pPr>
              <a:defRPr sz="2133"/>
            </a:lvl1pPr>
            <a:lvl2pPr>
              <a:defRPr sz="2133"/>
            </a:lvl2pPr>
            <a:lvl3pPr>
              <a:defRPr sz="1733"/>
            </a:lvl3pPr>
            <a:lvl4pPr>
              <a:defRPr sz="1467"/>
            </a:lvl4pPr>
            <a:lvl5pPr>
              <a:defRPr sz="13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52117" y="2468033"/>
            <a:ext cx="4320216" cy="3361268"/>
          </a:xfrm>
        </p:spPr>
        <p:txBody>
          <a:bodyPr/>
          <a:lstStyle>
            <a:lvl1pPr>
              <a:defRPr sz="2133"/>
            </a:lvl1pPr>
            <a:lvl2pPr>
              <a:defRPr sz="2133"/>
            </a:lvl2pPr>
            <a:lvl3pPr>
              <a:defRPr sz="1733"/>
            </a:lvl3pPr>
            <a:lvl4pPr>
              <a:defRPr sz="1467"/>
            </a:lvl4pPr>
            <a:lvl5pPr>
              <a:defRPr sz="13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noProof="0"/>
              <a:t>8 Feb 2017</a:t>
            </a:r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Kemppi Oy / Kari Kemppi</a:t>
            </a:r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4" y="262468"/>
            <a:ext cx="11523133" cy="38311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32516" y="1508785"/>
            <a:ext cx="1731235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7656653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6867" y="1221318"/>
            <a:ext cx="9025467" cy="124671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46867" y="2468033"/>
            <a:ext cx="4321208" cy="3361268"/>
          </a:xfrm>
        </p:spPr>
        <p:txBody>
          <a:bodyPr/>
          <a:lstStyle>
            <a:lvl1pPr>
              <a:defRPr sz="2133">
                <a:solidFill>
                  <a:schemeClr val="bg1"/>
                </a:solidFill>
              </a:defRPr>
            </a:lvl1pPr>
            <a:lvl2pPr>
              <a:defRPr sz="2133">
                <a:solidFill>
                  <a:schemeClr val="bg1"/>
                </a:solidFill>
              </a:defRPr>
            </a:lvl2pPr>
            <a:lvl3pPr>
              <a:defRPr sz="1733">
                <a:solidFill>
                  <a:schemeClr val="bg1"/>
                </a:solidFill>
              </a:defRPr>
            </a:lvl3pPr>
            <a:lvl4pPr>
              <a:defRPr sz="1467">
                <a:solidFill>
                  <a:schemeClr val="bg1"/>
                </a:solidFill>
              </a:defRPr>
            </a:lvl4pPr>
            <a:lvl5pPr>
              <a:defRPr sz="1333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52117" y="2468033"/>
            <a:ext cx="4320216" cy="3361268"/>
          </a:xfrm>
        </p:spPr>
        <p:txBody>
          <a:bodyPr/>
          <a:lstStyle>
            <a:lvl1pPr>
              <a:defRPr sz="2133">
                <a:solidFill>
                  <a:schemeClr val="bg1"/>
                </a:solidFill>
              </a:defRPr>
            </a:lvl1pPr>
            <a:lvl2pPr>
              <a:defRPr sz="2133">
                <a:solidFill>
                  <a:schemeClr val="bg1"/>
                </a:solidFill>
              </a:defRPr>
            </a:lvl2pPr>
            <a:lvl3pPr>
              <a:defRPr sz="1733">
                <a:solidFill>
                  <a:schemeClr val="bg1"/>
                </a:solidFill>
              </a:defRPr>
            </a:lvl3pPr>
            <a:lvl4pPr>
              <a:defRPr sz="1467">
                <a:solidFill>
                  <a:schemeClr val="bg1"/>
                </a:solidFill>
              </a:defRPr>
            </a:lvl4pPr>
            <a:lvl5pPr>
              <a:defRPr sz="1333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fi-FI"/>
              <a:t>8 Feb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Kemppi Oy / Kari Kemppi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FA55B9-229E-4B3A-A209-0F574EA7BF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4" y="262468"/>
            <a:ext cx="11523133" cy="38311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32516" y="1508785"/>
            <a:ext cx="1731235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7665737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6867" y="1221318"/>
            <a:ext cx="9025467" cy="1246716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noProof="0"/>
              <a:t>8 Feb 2017</a:t>
            </a:r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Kemppi Oy / Kari Kemppi</a:t>
            </a:r>
            <a:endParaRPr lang="en-US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2446867" y="2948948"/>
            <a:ext cx="4321208" cy="2880353"/>
          </a:xfrm>
        </p:spPr>
        <p:txBody>
          <a:bodyPr/>
          <a:lstStyle>
            <a:lvl1pPr>
              <a:defRPr sz="2133"/>
            </a:lvl1pPr>
            <a:lvl2pPr>
              <a:defRPr sz="2133"/>
            </a:lvl2pPr>
            <a:lvl3pPr>
              <a:defRPr sz="1733"/>
            </a:lvl3pPr>
            <a:lvl4pPr>
              <a:defRPr sz="1467"/>
            </a:lvl4pPr>
            <a:lvl5pPr>
              <a:defRPr sz="13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7152117" y="2948948"/>
            <a:ext cx="4320216" cy="2880353"/>
          </a:xfrm>
        </p:spPr>
        <p:txBody>
          <a:bodyPr/>
          <a:lstStyle>
            <a:lvl1pPr>
              <a:defRPr sz="2133"/>
            </a:lvl1pPr>
            <a:lvl2pPr>
              <a:defRPr sz="2133"/>
            </a:lvl2pPr>
            <a:lvl3pPr>
              <a:defRPr sz="1733"/>
            </a:lvl3pPr>
            <a:lvl4pPr>
              <a:defRPr sz="1467"/>
            </a:lvl4pPr>
            <a:lvl5pPr>
              <a:defRPr sz="13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2446867" y="2468033"/>
            <a:ext cx="4321208" cy="38490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133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7152117" y="2468033"/>
            <a:ext cx="4320216" cy="384903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133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332516" y="1508785"/>
            <a:ext cx="1731235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334434" y="262468"/>
            <a:ext cx="11523133" cy="38311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79858088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6867" y="2468033"/>
            <a:ext cx="4321208" cy="3361267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noProof="0"/>
              <a:t>8 Feb 2017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Kemppi Oy / Kari Kemppi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152117" y="2468035"/>
            <a:ext cx="4320216" cy="336126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32516" y="1508785"/>
            <a:ext cx="1731235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262468"/>
            <a:ext cx="11523133" cy="38311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3823876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6867" y="2468033"/>
            <a:ext cx="6241421" cy="3361267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noProof="0"/>
              <a:t>8 Feb 2017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Kemppi Oy / Kari Kemppi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879417" y="2468033"/>
            <a:ext cx="2592916" cy="336126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32516" y="1508785"/>
            <a:ext cx="1731235" cy="0"/>
          </a:xfrm>
          <a:prstGeom prst="line">
            <a:avLst/>
          </a:prstGeom>
          <a:ln w="19050" cmpd="sng">
            <a:solidFill>
              <a:srgbClr val="F5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34434" y="262468"/>
            <a:ext cx="11523133" cy="38311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67" cap="all" baseline="0">
                <a:solidFill>
                  <a:schemeClr val="bg2">
                    <a:lumMod val="90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170276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82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1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87.xml"/><Relationship Id="rId21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24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23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94.xml"/><Relationship Id="rId19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Relationship Id="rId22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46867" y="1221318"/>
            <a:ext cx="9025467" cy="12467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46867" y="2468033"/>
            <a:ext cx="9025467" cy="336126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9667" y="6405331"/>
            <a:ext cx="1727200" cy="19202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33">
                <a:solidFill>
                  <a:schemeClr val="accent3"/>
                </a:solidFill>
                <a:latin typeface="Segoe UI Semibold" panose="020B0702040204020203" pitchFamily="34" charset="0"/>
              </a:defRPr>
            </a:lvl1pPr>
          </a:lstStyle>
          <a:p>
            <a:r>
              <a:rPr lang="fi-FI">
                <a:solidFill>
                  <a:srgbClr val="7E7E7E"/>
                </a:solidFill>
              </a:rPr>
              <a:t>8 Feb 2017</a:t>
            </a:r>
            <a:endParaRPr lang="en-US" dirty="0">
              <a:solidFill>
                <a:srgbClr val="7E7E7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46867" y="6405331"/>
            <a:ext cx="8257644" cy="19202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33">
                <a:solidFill>
                  <a:schemeClr val="accent3"/>
                </a:solidFill>
                <a:latin typeface="Segoe UI Semibold" panose="020B0702040204020203" pitchFamily="34" charset="0"/>
              </a:defRPr>
            </a:lvl1pPr>
          </a:lstStyle>
          <a:p>
            <a:r>
              <a:rPr lang="en-US">
                <a:solidFill>
                  <a:srgbClr val="7E7E7E"/>
                </a:solidFill>
              </a:rPr>
              <a:t>Kemppi Oy / Kari Kemppi</a:t>
            </a:r>
            <a:endParaRPr lang="en-US" dirty="0">
              <a:solidFill>
                <a:srgbClr val="7E7E7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4433" y="6405331"/>
            <a:ext cx="383779" cy="19202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33">
                <a:solidFill>
                  <a:schemeClr val="accent3"/>
                </a:solidFill>
                <a:latin typeface="Segoe UI Semibold" panose="020B0702040204020203" pitchFamily="34" charset="0"/>
              </a:defRPr>
            </a:lvl1pPr>
          </a:lstStyle>
          <a:p>
            <a:fld id="{B4FA55B9-229E-4B3A-A209-0F574EA7BFE1}" type="slidenum">
              <a:rPr lang="en-US" smtClean="0">
                <a:solidFill>
                  <a:srgbClr val="7E7E7E"/>
                </a:solidFill>
              </a:rPr>
              <a:pPr/>
              <a:t>‹#›</a:t>
            </a:fld>
            <a:endParaRPr lang="en-US" dirty="0">
              <a:solidFill>
                <a:srgbClr val="7E7E7E"/>
              </a:solidFill>
            </a:endParaRP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>
          <a:xfrm>
            <a:off x="11328268" y="6021288"/>
            <a:ext cx="529299" cy="528000"/>
            <a:chOff x="3107023" y="2067694"/>
            <a:chExt cx="531650" cy="530344"/>
          </a:xfrm>
        </p:grpSpPr>
        <p:sp>
          <p:nvSpPr>
            <p:cNvPr id="10" name="Freeform 7"/>
            <p:cNvSpPr>
              <a:spLocks/>
            </p:cNvSpPr>
            <p:nvPr userDrawn="1"/>
          </p:nvSpPr>
          <p:spPr bwMode="auto">
            <a:xfrm>
              <a:off x="3107023" y="2067694"/>
              <a:ext cx="531650" cy="530344"/>
            </a:xfrm>
            <a:custGeom>
              <a:avLst/>
              <a:gdLst>
                <a:gd name="T0" fmla="*/ 2433 w 2439"/>
                <a:gd name="T1" fmla="*/ 1343 h 2436"/>
                <a:gd name="T2" fmla="*/ 2408 w 2439"/>
                <a:gd name="T3" fmla="*/ 1493 h 2436"/>
                <a:gd name="T4" fmla="*/ 2365 w 2439"/>
                <a:gd name="T5" fmla="*/ 1637 h 2436"/>
                <a:gd name="T6" fmla="*/ 2306 w 2439"/>
                <a:gd name="T7" fmla="*/ 1772 h 2436"/>
                <a:gd name="T8" fmla="*/ 2231 w 2439"/>
                <a:gd name="T9" fmla="*/ 1899 h 2436"/>
                <a:gd name="T10" fmla="*/ 2142 w 2439"/>
                <a:gd name="T11" fmla="*/ 2016 h 2436"/>
                <a:gd name="T12" fmla="*/ 2040 w 2439"/>
                <a:gd name="T13" fmla="*/ 2120 h 2436"/>
                <a:gd name="T14" fmla="*/ 1926 w 2439"/>
                <a:gd name="T15" fmla="*/ 2212 h 2436"/>
                <a:gd name="T16" fmla="*/ 1801 w 2439"/>
                <a:gd name="T17" fmla="*/ 2289 h 2436"/>
                <a:gd name="T18" fmla="*/ 1667 w 2439"/>
                <a:gd name="T19" fmla="*/ 2352 h 2436"/>
                <a:gd name="T20" fmla="*/ 1525 w 2439"/>
                <a:gd name="T21" fmla="*/ 2398 h 2436"/>
                <a:gd name="T22" fmla="*/ 1375 w 2439"/>
                <a:gd name="T23" fmla="*/ 2427 h 2436"/>
                <a:gd name="T24" fmla="*/ 1220 w 2439"/>
                <a:gd name="T25" fmla="*/ 2436 h 2436"/>
                <a:gd name="T26" fmla="*/ 1064 w 2439"/>
                <a:gd name="T27" fmla="*/ 2427 h 2436"/>
                <a:gd name="T28" fmla="*/ 916 w 2439"/>
                <a:gd name="T29" fmla="*/ 2398 h 2436"/>
                <a:gd name="T30" fmla="*/ 773 w 2439"/>
                <a:gd name="T31" fmla="*/ 2352 h 2436"/>
                <a:gd name="T32" fmla="*/ 638 w 2439"/>
                <a:gd name="T33" fmla="*/ 2289 h 2436"/>
                <a:gd name="T34" fmla="*/ 514 w 2439"/>
                <a:gd name="T35" fmla="*/ 2212 h 2436"/>
                <a:gd name="T36" fmla="*/ 400 w 2439"/>
                <a:gd name="T37" fmla="*/ 2120 h 2436"/>
                <a:gd name="T38" fmla="*/ 298 w 2439"/>
                <a:gd name="T39" fmla="*/ 2016 h 2436"/>
                <a:gd name="T40" fmla="*/ 209 w 2439"/>
                <a:gd name="T41" fmla="*/ 1899 h 2436"/>
                <a:gd name="T42" fmla="*/ 133 w 2439"/>
                <a:gd name="T43" fmla="*/ 1772 h 2436"/>
                <a:gd name="T44" fmla="*/ 74 w 2439"/>
                <a:gd name="T45" fmla="*/ 1637 h 2436"/>
                <a:gd name="T46" fmla="*/ 31 w 2439"/>
                <a:gd name="T47" fmla="*/ 1493 h 2436"/>
                <a:gd name="T48" fmla="*/ 6 w 2439"/>
                <a:gd name="T49" fmla="*/ 1343 h 2436"/>
                <a:gd name="T50" fmla="*/ 0 w 2439"/>
                <a:gd name="T51" fmla="*/ 1186 h 2436"/>
                <a:gd name="T52" fmla="*/ 14 w 2439"/>
                <a:gd name="T53" fmla="*/ 1033 h 2436"/>
                <a:gd name="T54" fmla="*/ 47 w 2439"/>
                <a:gd name="T55" fmla="*/ 884 h 2436"/>
                <a:gd name="T56" fmla="*/ 96 w 2439"/>
                <a:gd name="T57" fmla="*/ 744 h 2436"/>
                <a:gd name="T58" fmla="*/ 162 w 2439"/>
                <a:gd name="T59" fmla="*/ 612 h 2436"/>
                <a:gd name="T60" fmla="*/ 242 w 2439"/>
                <a:gd name="T61" fmla="*/ 489 h 2436"/>
                <a:gd name="T62" fmla="*/ 337 w 2439"/>
                <a:gd name="T63" fmla="*/ 377 h 2436"/>
                <a:gd name="T64" fmla="*/ 444 w 2439"/>
                <a:gd name="T65" fmla="*/ 278 h 2436"/>
                <a:gd name="T66" fmla="*/ 563 w 2439"/>
                <a:gd name="T67" fmla="*/ 192 h 2436"/>
                <a:gd name="T68" fmla="*/ 691 w 2439"/>
                <a:gd name="T69" fmla="*/ 120 h 2436"/>
                <a:gd name="T70" fmla="*/ 829 w 2439"/>
                <a:gd name="T71" fmla="*/ 65 h 2436"/>
                <a:gd name="T72" fmla="*/ 974 w 2439"/>
                <a:gd name="T73" fmla="*/ 25 h 2436"/>
                <a:gd name="T74" fmla="*/ 1125 w 2439"/>
                <a:gd name="T75" fmla="*/ 4 h 2436"/>
                <a:gd name="T76" fmla="*/ 1283 w 2439"/>
                <a:gd name="T77" fmla="*/ 2 h 2436"/>
                <a:gd name="T78" fmla="*/ 1436 w 2439"/>
                <a:gd name="T79" fmla="*/ 19 h 2436"/>
                <a:gd name="T80" fmla="*/ 1583 w 2439"/>
                <a:gd name="T81" fmla="*/ 55 h 2436"/>
                <a:gd name="T82" fmla="*/ 1722 w 2439"/>
                <a:gd name="T83" fmla="*/ 108 h 2436"/>
                <a:gd name="T84" fmla="*/ 1853 w 2439"/>
                <a:gd name="T85" fmla="*/ 176 h 2436"/>
                <a:gd name="T86" fmla="*/ 1973 w 2439"/>
                <a:gd name="T87" fmla="*/ 260 h 2436"/>
                <a:gd name="T88" fmla="*/ 2082 w 2439"/>
                <a:gd name="T89" fmla="*/ 357 h 2436"/>
                <a:gd name="T90" fmla="*/ 2179 w 2439"/>
                <a:gd name="T91" fmla="*/ 466 h 2436"/>
                <a:gd name="T92" fmla="*/ 2263 w 2439"/>
                <a:gd name="T93" fmla="*/ 587 h 2436"/>
                <a:gd name="T94" fmla="*/ 2331 w 2439"/>
                <a:gd name="T95" fmla="*/ 717 h 2436"/>
                <a:gd name="T96" fmla="*/ 2384 w 2439"/>
                <a:gd name="T97" fmla="*/ 856 h 2436"/>
                <a:gd name="T98" fmla="*/ 2420 w 2439"/>
                <a:gd name="T99" fmla="*/ 1003 h 2436"/>
                <a:gd name="T100" fmla="*/ 2438 w 2439"/>
                <a:gd name="T101" fmla="*/ 1155 h 2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439" h="2436">
                  <a:moveTo>
                    <a:pt x="2439" y="1219"/>
                  </a:moveTo>
                  <a:lnTo>
                    <a:pt x="2439" y="1250"/>
                  </a:lnTo>
                  <a:lnTo>
                    <a:pt x="2438" y="1281"/>
                  </a:lnTo>
                  <a:lnTo>
                    <a:pt x="2436" y="1312"/>
                  </a:lnTo>
                  <a:lnTo>
                    <a:pt x="2433" y="1343"/>
                  </a:lnTo>
                  <a:lnTo>
                    <a:pt x="2430" y="1373"/>
                  </a:lnTo>
                  <a:lnTo>
                    <a:pt x="2425" y="1403"/>
                  </a:lnTo>
                  <a:lnTo>
                    <a:pt x="2420" y="1434"/>
                  </a:lnTo>
                  <a:lnTo>
                    <a:pt x="2414" y="1463"/>
                  </a:lnTo>
                  <a:lnTo>
                    <a:pt x="2408" y="1493"/>
                  </a:lnTo>
                  <a:lnTo>
                    <a:pt x="2401" y="1523"/>
                  </a:lnTo>
                  <a:lnTo>
                    <a:pt x="2393" y="1552"/>
                  </a:lnTo>
                  <a:lnTo>
                    <a:pt x="2384" y="1581"/>
                  </a:lnTo>
                  <a:lnTo>
                    <a:pt x="2376" y="1609"/>
                  </a:lnTo>
                  <a:lnTo>
                    <a:pt x="2365" y="1637"/>
                  </a:lnTo>
                  <a:lnTo>
                    <a:pt x="2355" y="1665"/>
                  </a:lnTo>
                  <a:lnTo>
                    <a:pt x="2343" y="1692"/>
                  </a:lnTo>
                  <a:lnTo>
                    <a:pt x="2331" y="1720"/>
                  </a:lnTo>
                  <a:lnTo>
                    <a:pt x="2319" y="1746"/>
                  </a:lnTo>
                  <a:lnTo>
                    <a:pt x="2306" y="1772"/>
                  </a:lnTo>
                  <a:lnTo>
                    <a:pt x="2292" y="1799"/>
                  </a:lnTo>
                  <a:lnTo>
                    <a:pt x="2277" y="1825"/>
                  </a:lnTo>
                  <a:lnTo>
                    <a:pt x="2263" y="1850"/>
                  </a:lnTo>
                  <a:lnTo>
                    <a:pt x="2247" y="1874"/>
                  </a:lnTo>
                  <a:lnTo>
                    <a:pt x="2231" y="1899"/>
                  </a:lnTo>
                  <a:lnTo>
                    <a:pt x="2215" y="1923"/>
                  </a:lnTo>
                  <a:lnTo>
                    <a:pt x="2197" y="1947"/>
                  </a:lnTo>
                  <a:lnTo>
                    <a:pt x="2179" y="1970"/>
                  </a:lnTo>
                  <a:lnTo>
                    <a:pt x="2161" y="1993"/>
                  </a:lnTo>
                  <a:lnTo>
                    <a:pt x="2142" y="2016"/>
                  </a:lnTo>
                  <a:lnTo>
                    <a:pt x="2123" y="2037"/>
                  </a:lnTo>
                  <a:lnTo>
                    <a:pt x="2102" y="2059"/>
                  </a:lnTo>
                  <a:lnTo>
                    <a:pt x="2082" y="2079"/>
                  </a:lnTo>
                  <a:lnTo>
                    <a:pt x="2061" y="2100"/>
                  </a:lnTo>
                  <a:lnTo>
                    <a:pt x="2040" y="2120"/>
                  </a:lnTo>
                  <a:lnTo>
                    <a:pt x="2018" y="2139"/>
                  </a:lnTo>
                  <a:lnTo>
                    <a:pt x="1995" y="2158"/>
                  </a:lnTo>
                  <a:lnTo>
                    <a:pt x="1973" y="2176"/>
                  </a:lnTo>
                  <a:lnTo>
                    <a:pt x="1950" y="2194"/>
                  </a:lnTo>
                  <a:lnTo>
                    <a:pt x="1926" y="2212"/>
                  </a:lnTo>
                  <a:lnTo>
                    <a:pt x="1902" y="2228"/>
                  </a:lnTo>
                  <a:lnTo>
                    <a:pt x="1877" y="2245"/>
                  </a:lnTo>
                  <a:lnTo>
                    <a:pt x="1853" y="2260"/>
                  </a:lnTo>
                  <a:lnTo>
                    <a:pt x="1827" y="2275"/>
                  </a:lnTo>
                  <a:lnTo>
                    <a:pt x="1801" y="2289"/>
                  </a:lnTo>
                  <a:lnTo>
                    <a:pt x="1775" y="2303"/>
                  </a:lnTo>
                  <a:lnTo>
                    <a:pt x="1748" y="2316"/>
                  </a:lnTo>
                  <a:lnTo>
                    <a:pt x="1722" y="2328"/>
                  </a:lnTo>
                  <a:lnTo>
                    <a:pt x="1694" y="2340"/>
                  </a:lnTo>
                  <a:lnTo>
                    <a:pt x="1667" y="2352"/>
                  </a:lnTo>
                  <a:lnTo>
                    <a:pt x="1639" y="2362"/>
                  </a:lnTo>
                  <a:lnTo>
                    <a:pt x="1611" y="2373"/>
                  </a:lnTo>
                  <a:lnTo>
                    <a:pt x="1583" y="2381"/>
                  </a:lnTo>
                  <a:lnTo>
                    <a:pt x="1554" y="2391"/>
                  </a:lnTo>
                  <a:lnTo>
                    <a:pt x="1525" y="2398"/>
                  </a:lnTo>
                  <a:lnTo>
                    <a:pt x="1495" y="2405"/>
                  </a:lnTo>
                  <a:lnTo>
                    <a:pt x="1465" y="2411"/>
                  </a:lnTo>
                  <a:lnTo>
                    <a:pt x="1436" y="2417"/>
                  </a:lnTo>
                  <a:lnTo>
                    <a:pt x="1405" y="2422"/>
                  </a:lnTo>
                  <a:lnTo>
                    <a:pt x="1375" y="2427"/>
                  </a:lnTo>
                  <a:lnTo>
                    <a:pt x="1345" y="2430"/>
                  </a:lnTo>
                  <a:lnTo>
                    <a:pt x="1314" y="2433"/>
                  </a:lnTo>
                  <a:lnTo>
                    <a:pt x="1283" y="2435"/>
                  </a:lnTo>
                  <a:lnTo>
                    <a:pt x="1251" y="2436"/>
                  </a:lnTo>
                  <a:lnTo>
                    <a:pt x="1220" y="2436"/>
                  </a:lnTo>
                  <a:lnTo>
                    <a:pt x="1188" y="2436"/>
                  </a:lnTo>
                  <a:lnTo>
                    <a:pt x="1157" y="2435"/>
                  </a:lnTo>
                  <a:lnTo>
                    <a:pt x="1125" y="2433"/>
                  </a:lnTo>
                  <a:lnTo>
                    <a:pt x="1096" y="2430"/>
                  </a:lnTo>
                  <a:lnTo>
                    <a:pt x="1064" y="2427"/>
                  </a:lnTo>
                  <a:lnTo>
                    <a:pt x="1034" y="2422"/>
                  </a:lnTo>
                  <a:lnTo>
                    <a:pt x="1004" y="2417"/>
                  </a:lnTo>
                  <a:lnTo>
                    <a:pt x="974" y="2411"/>
                  </a:lnTo>
                  <a:lnTo>
                    <a:pt x="944" y="2405"/>
                  </a:lnTo>
                  <a:lnTo>
                    <a:pt x="916" y="2398"/>
                  </a:lnTo>
                  <a:lnTo>
                    <a:pt x="886" y="2391"/>
                  </a:lnTo>
                  <a:lnTo>
                    <a:pt x="857" y="2381"/>
                  </a:lnTo>
                  <a:lnTo>
                    <a:pt x="829" y="2373"/>
                  </a:lnTo>
                  <a:lnTo>
                    <a:pt x="800" y="2362"/>
                  </a:lnTo>
                  <a:lnTo>
                    <a:pt x="773" y="2352"/>
                  </a:lnTo>
                  <a:lnTo>
                    <a:pt x="745" y="2340"/>
                  </a:lnTo>
                  <a:lnTo>
                    <a:pt x="718" y="2328"/>
                  </a:lnTo>
                  <a:lnTo>
                    <a:pt x="691" y="2316"/>
                  </a:lnTo>
                  <a:lnTo>
                    <a:pt x="665" y="2303"/>
                  </a:lnTo>
                  <a:lnTo>
                    <a:pt x="638" y="2289"/>
                  </a:lnTo>
                  <a:lnTo>
                    <a:pt x="613" y="2275"/>
                  </a:lnTo>
                  <a:lnTo>
                    <a:pt x="588" y="2260"/>
                  </a:lnTo>
                  <a:lnTo>
                    <a:pt x="563" y="2245"/>
                  </a:lnTo>
                  <a:lnTo>
                    <a:pt x="538" y="2228"/>
                  </a:lnTo>
                  <a:lnTo>
                    <a:pt x="514" y="2212"/>
                  </a:lnTo>
                  <a:lnTo>
                    <a:pt x="490" y="2194"/>
                  </a:lnTo>
                  <a:lnTo>
                    <a:pt x="467" y="2176"/>
                  </a:lnTo>
                  <a:lnTo>
                    <a:pt x="444" y="2158"/>
                  </a:lnTo>
                  <a:lnTo>
                    <a:pt x="421" y="2139"/>
                  </a:lnTo>
                  <a:lnTo>
                    <a:pt x="400" y="2120"/>
                  </a:lnTo>
                  <a:lnTo>
                    <a:pt x="378" y="2100"/>
                  </a:lnTo>
                  <a:lnTo>
                    <a:pt x="358" y="2079"/>
                  </a:lnTo>
                  <a:lnTo>
                    <a:pt x="337" y="2059"/>
                  </a:lnTo>
                  <a:lnTo>
                    <a:pt x="317" y="2037"/>
                  </a:lnTo>
                  <a:lnTo>
                    <a:pt x="298" y="2016"/>
                  </a:lnTo>
                  <a:lnTo>
                    <a:pt x="278" y="1993"/>
                  </a:lnTo>
                  <a:lnTo>
                    <a:pt x="260" y="1970"/>
                  </a:lnTo>
                  <a:lnTo>
                    <a:pt x="242" y="1947"/>
                  </a:lnTo>
                  <a:lnTo>
                    <a:pt x="226" y="1923"/>
                  </a:lnTo>
                  <a:lnTo>
                    <a:pt x="209" y="1899"/>
                  </a:lnTo>
                  <a:lnTo>
                    <a:pt x="192" y="1874"/>
                  </a:lnTo>
                  <a:lnTo>
                    <a:pt x="176" y="1850"/>
                  </a:lnTo>
                  <a:lnTo>
                    <a:pt x="162" y="1825"/>
                  </a:lnTo>
                  <a:lnTo>
                    <a:pt x="148" y="1799"/>
                  </a:lnTo>
                  <a:lnTo>
                    <a:pt x="133" y="1772"/>
                  </a:lnTo>
                  <a:lnTo>
                    <a:pt x="120" y="1746"/>
                  </a:lnTo>
                  <a:lnTo>
                    <a:pt x="108" y="1720"/>
                  </a:lnTo>
                  <a:lnTo>
                    <a:pt x="96" y="1692"/>
                  </a:lnTo>
                  <a:lnTo>
                    <a:pt x="85" y="1665"/>
                  </a:lnTo>
                  <a:lnTo>
                    <a:pt x="74" y="1637"/>
                  </a:lnTo>
                  <a:lnTo>
                    <a:pt x="65" y="1609"/>
                  </a:lnTo>
                  <a:lnTo>
                    <a:pt x="55" y="1581"/>
                  </a:lnTo>
                  <a:lnTo>
                    <a:pt x="47" y="1552"/>
                  </a:lnTo>
                  <a:lnTo>
                    <a:pt x="38" y="1523"/>
                  </a:lnTo>
                  <a:lnTo>
                    <a:pt x="31" y="1493"/>
                  </a:lnTo>
                  <a:lnTo>
                    <a:pt x="25" y="1463"/>
                  </a:lnTo>
                  <a:lnTo>
                    <a:pt x="19" y="1434"/>
                  </a:lnTo>
                  <a:lnTo>
                    <a:pt x="14" y="1403"/>
                  </a:lnTo>
                  <a:lnTo>
                    <a:pt x="10" y="1373"/>
                  </a:lnTo>
                  <a:lnTo>
                    <a:pt x="6" y="1343"/>
                  </a:lnTo>
                  <a:lnTo>
                    <a:pt x="4" y="1312"/>
                  </a:lnTo>
                  <a:lnTo>
                    <a:pt x="1" y="1281"/>
                  </a:lnTo>
                  <a:lnTo>
                    <a:pt x="0" y="1250"/>
                  </a:lnTo>
                  <a:lnTo>
                    <a:pt x="0" y="1219"/>
                  </a:lnTo>
                  <a:lnTo>
                    <a:pt x="0" y="1186"/>
                  </a:lnTo>
                  <a:lnTo>
                    <a:pt x="1" y="1155"/>
                  </a:lnTo>
                  <a:lnTo>
                    <a:pt x="4" y="1124"/>
                  </a:lnTo>
                  <a:lnTo>
                    <a:pt x="6" y="1094"/>
                  </a:lnTo>
                  <a:lnTo>
                    <a:pt x="10" y="1063"/>
                  </a:lnTo>
                  <a:lnTo>
                    <a:pt x="14" y="1033"/>
                  </a:lnTo>
                  <a:lnTo>
                    <a:pt x="19" y="1003"/>
                  </a:lnTo>
                  <a:lnTo>
                    <a:pt x="25" y="973"/>
                  </a:lnTo>
                  <a:lnTo>
                    <a:pt x="31" y="943"/>
                  </a:lnTo>
                  <a:lnTo>
                    <a:pt x="38" y="914"/>
                  </a:lnTo>
                  <a:lnTo>
                    <a:pt x="47" y="884"/>
                  </a:lnTo>
                  <a:lnTo>
                    <a:pt x="55" y="856"/>
                  </a:lnTo>
                  <a:lnTo>
                    <a:pt x="65" y="828"/>
                  </a:lnTo>
                  <a:lnTo>
                    <a:pt x="74" y="799"/>
                  </a:lnTo>
                  <a:lnTo>
                    <a:pt x="85" y="772"/>
                  </a:lnTo>
                  <a:lnTo>
                    <a:pt x="96" y="744"/>
                  </a:lnTo>
                  <a:lnTo>
                    <a:pt x="108" y="717"/>
                  </a:lnTo>
                  <a:lnTo>
                    <a:pt x="120" y="690"/>
                  </a:lnTo>
                  <a:lnTo>
                    <a:pt x="133" y="664"/>
                  </a:lnTo>
                  <a:lnTo>
                    <a:pt x="148" y="638"/>
                  </a:lnTo>
                  <a:lnTo>
                    <a:pt x="162" y="612"/>
                  </a:lnTo>
                  <a:lnTo>
                    <a:pt x="176" y="587"/>
                  </a:lnTo>
                  <a:lnTo>
                    <a:pt x="192" y="562"/>
                  </a:lnTo>
                  <a:lnTo>
                    <a:pt x="209" y="537"/>
                  </a:lnTo>
                  <a:lnTo>
                    <a:pt x="226" y="513"/>
                  </a:lnTo>
                  <a:lnTo>
                    <a:pt x="242" y="489"/>
                  </a:lnTo>
                  <a:lnTo>
                    <a:pt x="260" y="466"/>
                  </a:lnTo>
                  <a:lnTo>
                    <a:pt x="278" y="443"/>
                  </a:lnTo>
                  <a:lnTo>
                    <a:pt x="298" y="421"/>
                  </a:lnTo>
                  <a:lnTo>
                    <a:pt x="317" y="399"/>
                  </a:lnTo>
                  <a:lnTo>
                    <a:pt x="337" y="377"/>
                  </a:lnTo>
                  <a:lnTo>
                    <a:pt x="358" y="357"/>
                  </a:lnTo>
                  <a:lnTo>
                    <a:pt x="378" y="337"/>
                  </a:lnTo>
                  <a:lnTo>
                    <a:pt x="400" y="316"/>
                  </a:lnTo>
                  <a:lnTo>
                    <a:pt x="421" y="297"/>
                  </a:lnTo>
                  <a:lnTo>
                    <a:pt x="444" y="278"/>
                  </a:lnTo>
                  <a:lnTo>
                    <a:pt x="467" y="260"/>
                  </a:lnTo>
                  <a:lnTo>
                    <a:pt x="490" y="242"/>
                  </a:lnTo>
                  <a:lnTo>
                    <a:pt x="514" y="225"/>
                  </a:lnTo>
                  <a:lnTo>
                    <a:pt x="538" y="209"/>
                  </a:lnTo>
                  <a:lnTo>
                    <a:pt x="563" y="192"/>
                  </a:lnTo>
                  <a:lnTo>
                    <a:pt x="588" y="176"/>
                  </a:lnTo>
                  <a:lnTo>
                    <a:pt x="613" y="162"/>
                  </a:lnTo>
                  <a:lnTo>
                    <a:pt x="638" y="147"/>
                  </a:lnTo>
                  <a:lnTo>
                    <a:pt x="665" y="133"/>
                  </a:lnTo>
                  <a:lnTo>
                    <a:pt x="691" y="120"/>
                  </a:lnTo>
                  <a:lnTo>
                    <a:pt x="718" y="108"/>
                  </a:lnTo>
                  <a:lnTo>
                    <a:pt x="745" y="96"/>
                  </a:lnTo>
                  <a:lnTo>
                    <a:pt x="773" y="85"/>
                  </a:lnTo>
                  <a:lnTo>
                    <a:pt x="800" y="74"/>
                  </a:lnTo>
                  <a:lnTo>
                    <a:pt x="829" y="65"/>
                  </a:lnTo>
                  <a:lnTo>
                    <a:pt x="857" y="55"/>
                  </a:lnTo>
                  <a:lnTo>
                    <a:pt x="886" y="47"/>
                  </a:lnTo>
                  <a:lnTo>
                    <a:pt x="916" y="38"/>
                  </a:lnTo>
                  <a:lnTo>
                    <a:pt x="944" y="31"/>
                  </a:lnTo>
                  <a:lnTo>
                    <a:pt x="974" y="25"/>
                  </a:lnTo>
                  <a:lnTo>
                    <a:pt x="1004" y="19"/>
                  </a:lnTo>
                  <a:lnTo>
                    <a:pt x="1034" y="14"/>
                  </a:lnTo>
                  <a:lnTo>
                    <a:pt x="1064" y="10"/>
                  </a:lnTo>
                  <a:lnTo>
                    <a:pt x="1096" y="6"/>
                  </a:lnTo>
                  <a:lnTo>
                    <a:pt x="1125" y="4"/>
                  </a:lnTo>
                  <a:lnTo>
                    <a:pt x="1157" y="2"/>
                  </a:lnTo>
                  <a:lnTo>
                    <a:pt x="1188" y="1"/>
                  </a:lnTo>
                  <a:lnTo>
                    <a:pt x="1220" y="0"/>
                  </a:lnTo>
                  <a:lnTo>
                    <a:pt x="1251" y="1"/>
                  </a:lnTo>
                  <a:lnTo>
                    <a:pt x="1283" y="2"/>
                  </a:lnTo>
                  <a:lnTo>
                    <a:pt x="1314" y="4"/>
                  </a:lnTo>
                  <a:lnTo>
                    <a:pt x="1345" y="6"/>
                  </a:lnTo>
                  <a:lnTo>
                    <a:pt x="1375" y="10"/>
                  </a:lnTo>
                  <a:lnTo>
                    <a:pt x="1405" y="14"/>
                  </a:lnTo>
                  <a:lnTo>
                    <a:pt x="1436" y="19"/>
                  </a:lnTo>
                  <a:lnTo>
                    <a:pt x="1465" y="25"/>
                  </a:lnTo>
                  <a:lnTo>
                    <a:pt x="1495" y="31"/>
                  </a:lnTo>
                  <a:lnTo>
                    <a:pt x="1525" y="38"/>
                  </a:lnTo>
                  <a:lnTo>
                    <a:pt x="1554" y="47"/>
                  </a:lnTo>
                  <a:lnTo>
                    <a:pt x="1583" y="55"/>
                  </a:lnTo>
                  <a:lnTo>
                    <a:pt x="1611" y="65"/>
                  </a:lnTo>
                  <a:lnTo>
                    <a:pt x="1639" y="74"/>
                  </a:lnTo>
                  <a:lnTo>
                    <a:pt x="1667" y="85"/>
                  </a:lnTo>
                  <a:lnTo>
                    <a:pt x="1694" y="96"/>
                  </a:lnTo>
                  <a:lnTo>
                    <a:pt x="1722" y="108"/>
                  </a:lnTo>
                  <a:lnTo>
                    <a:pt x="1748" y="120"/>
                  </a:lnTo>
                  <a:lnTo>
                    <a:pt x="1775" y="133"/>
                  </a:lnTo>
                  <a:lnTo>
                    <a:pt x="1801" y="147"/>
                  </a:lnTo>
                  <a:lnTo>
                    <a:pt x="1827" y="162"/>
                  </a:lnTo>
                  <a:lnTo>
                    <a:pt x="1853" y="176"/>
                  </a:lnTo>
                  <a:lnTo>
                    <a:pt x="1877" y="192"/>
                  </a:lnTo>
                  <a:lnTo>
                    <a:pt x="1902" y="209"/>
                  </a:lnTo>
                  <a:lnTo>
                    <a:pt x="1926" y="225"/>
                  </a:lnTo>
                  <a:lnTo>
                    <a:pt x="1950" y="242"/>
                  </a:lnTo>
                  <a:lnTo>
                    <a:pt x="1973" y="260"/>
                  </a:lnTo>
                  <a:lnTo>
                    <a:pt x="1995" y="278"/>
                  </a:lnTo>
                  <a:lnTo>
                    <a:pt x="2018" y="297"/>
                  </a:lnTo>
                  <a:lnTo>
                    <a:pt x="2040" y="316"/>
                  </a:lnTo>
                  <a:lnTo>
                    <a:pt x="2061" y="337"/>
                  </a:lnTo>
                  <a:lnTo>
                    <a:pt x="2082" y="357"/>
                  </a:lnTo>
                  <a:lnTo>
                    <a:pt x="2102" y="377"/>
                  </a:lnTo>
                  <a:lnTo>
                    <a:pt x="2123" y="399"/>
                  </a:lnTo>
                  <a:lnTo>
                    <a:pt x="2142" y="421"/>
                  </a:lnTo>
                  <a:lnTo>
                    <a:pt x="2161" y="443"/>
                  </a:lnTo>
                  <a:lnTo>
                    <a:pt x="2179" y="466"/>
                  </a:lnTo>
                  <a:lnTo>
                    <a:pt x="2197" y="489"/>
                  </a:lnTo>
                  <a:lnTo>
                    <a:pt x="2215" y="513"/>
                  </a:lnTo>
                  <a:lnTo>
                    <a:pt x="2231" y="537"/>
                  </a:lnTo>
                  <a:lnTo>
                    <a:pt x="2247" y="562"/>
                  </a:lnTo>
                  <a:lnTo>
                    <a:pt x="2263" y="587"/>
                  </a:lnTo>
                  <a:lnTo>
                    <a:pt x="2277" y="612"/>
                  </a:lnTo>
                  <a:lnTo>
                    <a:pt x="2292" y="638"/>
                  </a:lnTo>
                  <a:lnTo>
                    <a:pt x="2306" y="664"/>
                  </a:lnTo>
                  <a:lnTo>
                    <a:pt x="2319" y="690"/>
                  </a:lnTo>
                  <a:lnTo>
                    <a:pt x="2331" y="717"/>
                  </a:lnTo>
                  <a:lnTo>
                    <a:pt x="2343" y="744"/>
                  </a:lnTo>
                  <a:lnTo>
                    <a:pt x="2355" y="772"/>
                  </a:lnTo>
                  <a:lnTo>
                    <a:pt x="2365" y="799"/>
                  </a:lnTo>
                  <a:lnTo>
                    <a:pt x="2376" y="828"/>
                  </a:lnTo>
                  <a:lnTo>
                    <a:pt x="2384" y="856"/>
                  </a:lnTo>
                  <a:lnTo>
                    <a:pt x="2393" y="884"/>
                  </a:lnTo>
                  <a:lnTo>
                    <a:pt x="2401" y="914"/>
                  </a:lnTo>
                  <a:lnTo>
                    <a:pt x="2408" y="943"/>
                  </a:lnTo>
                  <a:lnTo>
                    <a:pt x="2414" y="973"/>
                  </a:lnTo>
                  <a:lnTo>
                    <a:pt x="2420" y="1003"/>
                  </a:lnTo>
                  <a:lnTo>
                    <a:pt x="2425" y="1033"/>
                  </a:lnTo>
                  <a:lnTo>
                    <a:pt x="2430" y="1063"/>
                  </a:lnTo>
                  <a:lnTo>
                    <a:pt x="2433" y="1094"/>
                  </a:lnTo>
                  <a:lnTo>
                    <a:pt x="2436" y="1124"/>
                  </a:lnTo>
                  <a:lnTo>
                    <a:pt x="2438" y="1155"/>
                  </a:lnTo>
                  <a:lnTo>
                    <a:pt x="2439" y="1186"/>
                  </a:lnTo>
                  <a:lnTo>
                    <a:pt x="2439" y="121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>
                <a:solidFill>
                  <a:prstClr val="black"/>
                </a:solidFill>
              </a:endParaRPr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138373" y="2210077"/>
              <a:ext cx="468949" cy="245578"/>
            </a:xfrm>
            <a:custGeom>
              <a:avLst/>
              <a:gdLst>
                <a:gd name="T0" fmla="*/ 802 w 2151"/>
                <a:gd name="T1" fmla="*/ 262 h 1123"/>
                <a:gd name="T2" fmla="*/ 457 w 2151"/>
                <a:gd name="T3" fmla="*/ 435 h 1123"/>
                <a:gd name="T4" fmla="*/ 751 w 2151"/>
                <a:gd name="T5" fmla="*/ 406 h 1123"/>
                <a:gd name="T6" fmla="*/ 926 w 2151"/>
                <a:gd name="T7" fmla="*/ 469 h 1123"/>
                <a:gd name="T8" fmla="*/ 987 w 2151"/>
                <a:gd name="T9" fmla="*/ 446 h 1123"/>
                <a:gd name="T10" fmla="*/ 1029 w 2151"/>
                <a:gd name="T11" fmla="*/ 382 h 1123"/>
                <a:gd name="T12" fmla="*/ 302 w 2151"/>
                <a:gd name="T13" fmla="*/ 532 h 1123"/>
                <a:gd name="T14" fmla="*/ 166 w 2151"/>
                <a:gd name="T15" fmla="*/ 641 h 1123"/>
                <a:gd name="T16" fmla="*/ 73 w 2151"/>
                <a:gd name="T17" fmla="*/ 743 h 1123"/>
                <a:gd name="T18" fmla="*/ 20 w 2151"/>
                <a:gd name="T19" fmla="*/ 837 h 1123"/>
                <a:gd name="T20" fmla="*/ 0 w 2151"/>
                <a:gd name="T21" fmla="*/ 934 h 1123"/>
                <a:gd name="T22" fmla="*/ 20 w 2151"/>
                <a:gd name="T23" fmla="*/ 1016 h 1123"/>
                <a:gd name="T24" fmla="*/ 67 w 2151"/>
                <a:gd name="T25" fmla="*/ 1063 h 1123"/>
                <a:gd name="T26" fmla="*/ 191 w 2151"/>
                <a:gd name="T27" fmla="*/ 1109 h 1123"/>
                <a:gd name="T28" fmla="*/ 352 w 2151"/>
                <a:gd name="T29" fmla="*/ 1123 h 1123"/>
                <a:gd name="T30" fmla="*/ 599 w 2151"/>
                <a:gd name="T31" fmla="*/ 1096 h 1123"/>
                <a:gd name="T32" fmla="*/ 924 w 2151"/>
                <a:gd name="T33" fmla="*/ 1014 h 1123"/>
                <a:gd name="T34" fmla="*/ 1007 w 2151"/>
                <a:gd name="T35" fmla="*/ 626 h 1123"/>
                <a:gd name="T36" fmla="*/ 970 w 2151"/>
                <a:gd name="T37" fmla="*/ 575 h 1123"/>
                <a:gd name="T38" fmla="*/ 908 w 2151"/>
                <a:gd name="T39" fmla="*/ 553 h 1123"/>
                <a:gd name="T40" fmla="*/ 763 w 2151"/>
                <a:gd name="T41" fmla="*/ 638 h 1123"/>
                <a:gd name="T42" fmla="*/ 822 w 2151"/>
                <a:gd name="T43" fmla="*/ 731 h 1123"/>
                <a:gd name="T44" fmla="*/ 905 w 2151"/>
                <a:gd name="T45" fmla="*/ 797 h 1123"/>
                <a:gd name="T46" fmla="*/ 752 w 2151"/>
                <a:gd name="T47" fmla="*/ 840 h 1123"/>
                <a:gd name="T48" fmla="*/ 544 w 2151"/>
                <a:gd name="T49" fmla="*/ 846 h 1123"/>
                <a:gd name="T50" fmla="*/ 408 w 2151"/>
                <a:gd name="T51" fmla="*/ 824 h 1123"/>
                <a:gd name="T52" fmla="*/ 341 w 2151"/>
                <a:gd name="T53" fmla="*/ 788 h 1123"/>
                <a:gd name="T54" fmla="*/ 317 w 2151"/>
                <a:gd name="T55" fmla="*/ 758 h 1123"/>
                <a:gd name="T56" fmla="*/ 312 w 2151"/>
                <a:gd name="T57" fmla="*/ 715 h 1123"/>
                <a:gd name="T58" fmla="*/ 335 w 2151"/>
                <a:gd name="T59" fmla="*/ 664 h 1123"/>
                <a:gd name="T60" fmla="*/ 434 w 2151"/>
                <a:gd name="T61" fmla="*/ 569 h 1123"/>
                <a:gd name="T62" fmla="*/ 1190 w 2151"/>
                <a:gd name="T63" fmla="*/ 915 h 1123"/>
                <a:gd name="T64" fmla="*/ 1557 w 2151"/>
                <a:gd name="T65" fmla="*/ 739 h 1123"/>
                <a:gd name="T66" fmla="*/ 1818 w 2151"/>
                <a:gd name="T67" fmla="*/ 576 h 1123"/>
                <a:gd name="T68" fmla="*/ 1493 w 2151"/>
                <a:gd name="T69" fmla="*/ 635 h 1123"/>
                <a:gd name="T70" fmla="*/ 1375 w 2151"/>
                <a:gd name="T71" fmla="*/ 662 h 1123"/>
                <a:gd name="T72" fmla="*/ 1220 w 2151"/>
                <a:gd name="T73" fmla="*/ 564 h 1123"/>
                <a:gd name="T74" fmla="*/ 1151 w 2151"/>
                <a:gd name="T75" fmla="*/ 591 h 1123"/>
                <a:gd name="T76" fmla="*/ 1111 w 2151"/>
                <a:gd name="T77" fmla="*/ 650 h 1123"/>
                <a:gd name="T78" fmla="*/ 2145 w 2151"/>
                <a:gd name="T79" fmla="*/ 128 h 1123"/>
                <a:gd name="T80" fmla="*/ 2112 w 2151"/>
                <a:gd name="T81" fmla="*/ 74 h 1123"/>
                <a:gd name="T82" fmla="*/ 2039 w 2151"/>
                <a:gd name="T83" fmla="*/ 31 h 1123"/>
                <a:gd name="T84" fmla="*/ 1902 w 2151"/>
                <a:gd name="T85" fmla="*/ 3 h 1123"/>
                <a:gd name="T86" fmla="*/ 1681 w 2151"/>
                <a:gd name="T87" fmla="*/ 8 h 1123"/>
                <a:gd name="T88" fmla="*/ 1411 w 2151"/>
                <a:gd name="T89" fmla="*/ 55 h 1123"/>
                <a:gd name="T90" fmla="*/ 1104 w 2151"/>
                <a:gd name="T91" fmla="*/ 144 h 1123"/>
                <a:gd name="T92" fmla="*/ 1131 w 2151"/>
                <a:gd name="T93" fmla="*/ 418 h 1123"/>
                <a:gd name="T94" fmla="*/ 1183 w 2151"/>
                <a:gd name="T95" fmla="*/ 463 h 1123"/>
                <a:gd name="T96" fmla="*/ 1409 w 2151"/>
                <a:gd name="T97" fmla="*/ 444 h 1123"/>
                <a:gd name="T98" fmla="*/ 1364 w 2151"/>
                <a:gd name="T99" fmla="*/ 328 h 1123"/>
                <a:gd name="T100" fmla="*/ 1457 w 2151"/>
                <a:gd name="T101" fmla="*/ 253 h 1123"/>
                <a:gd name="T102" fmla="*/ 1616 w 2151"/>
                <a:gd name="T103" fmla="*/ 259 h 1123"/>
                <a:gd name="T104" fmla="*/ 1730 w 2151"/>
                <a:gd name="T105" fmla="*/ 290 h 1123"/>
                <a:gd name="T106" fmla="*/ 1784 w 2151"/>
                <a:gd name="T107" fmla="*/ 336 h 1123"/>
                <a:gd name="T108" fmla="*/ 1790 w 2151"/>
                <a:gd name="T109" fmla="*/ 394 h 1123"/>
                <a:gd name="T110" fmla="*/ 1755 w 2151"/>
                <a:gd name="T111" fmla="*/ 454 h 1123"/>
                <a:gd name="T112" fmla="*/ 1934 w 2151"/>
                <a:gd name="T113" fmla="*/ 485 h 1123"/>
                <a:gd name="T114" fmla="*/ 2083 w 2151"/>
                <a:gd name="T115" fmla="*/ 332 h 1123"/>
                <a:gd name="T116" fmla="*/ 2148 w 2151"/>
                <a:gd name="T117" fmla="*/ 20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151" h="1123">
                  <a:moveTo>
                    <a:pt x="1059" y="159"/>
                  </a:moveTo>
                  <a:lnTo>
                    <a:pt x="1031" y="170"/>
                  </a:lnTo>
                  <a:lnTo>
                    <a:pt x="1002" y="181"/>
                  </a:lnTo>
                  <a:lnTo>
                    <a:pt x="934" y="207"/>
                  </a:lnTo>
                  <a:lnTo>
                    <a:pt x="900" y="220"/>
                  </a:lnTo>
                  <a:lnTo>
                    <a:pt x="866" y="233"/>
                  </a:lnTo>
                  <a:lnTo>
                    <a:pt x="802" y="262"/>
                  </a:lnTo>
                  <a:lnTo>
                    <a:pt x="769" y="277"/>
                  </a:lnTo>
                  <a:lnTo>
                    <a:pt x="737" y="291"/>
                  </a:lnTo>
                  <a:lnTo>
                    <a:pt x="708" y="304"/>
                  </a:lnTo>
                  <a:lnTo>
                    <a:pt x="622" y="347"/>
                  </a:lnTo>
                  <a:lnTo>
                    <a:pt x="578" y="369"/>
                  </a:lnTo>
                  <a:lnTo>
                    <a:pt x="538" y="390"/>
                  </a:lnTo>
                  <a:lnTo>
                    <a:pt x="457" y="435"/>
                  </a:lnTo>
                  <a:lnTo>
                    <a:pt x="419" y="456"/>
                  </a:lnTo>
                  <a:lnTo>
                    <a:pt x="382" y="480"/>
                  </a:lnTo>
                  <a:lnTo>
                    <a:pt x="589" y="477"/>
                  </a:lnTo>
                  <a:lnTo>
                    <a:pt x="628" y="457"/>
                  </a:lnTo>
                  <a:lnTo>
                    <a:pt x="667" y="440"/>
                  </a:lnTo>
                  <a:lnTo>
                    <a:pt x="708" y="423"/>
                  </a:lnTo>
                  <a:lnTo>
                    <a:pt x="751" y="406"/>
                  </a:lnTo>
                  <a:lnTo>
                    <a:pt x="749" y="414"/>
                  </a:lnTo>
                  <a:lnTo>
                    <a:pt x="746" y="423"/>
                  </a:lnTo>
                  <a:lnTo>
                    <a:pt x="743" y="440"/>
                  </a:lnTo>
                  <a:lnTo>
                    <a:pt x="739" y="456"/>
                  </a:lnTo>
                  <a:lnTo>
                    <a:pt x="737" y="473"/>
                  </a:lnTo>
                  <a:lnTo>
                    <a:pt x="914" y="471"/>
                  </a:lnTo>
                  <a:lnTo>
                    <a:pt x="926" y="469"/>
                  </a:lnTo>
                  <a:lnTo>
                    <a:pt x="938" y="467"/>
                  </a:lnTo>
                  <a:lnTo>
                    <a:pt x="949" y="465"/>
                  </a:lnTo>
                  <a:lnTo>
                    <a:pt x="960" y="461"/>
                  </a:lnTo>
                  <a:lnTo>
                    <a:pt x="970" y="456"/>
                  </a:lnTo>
                  <a:lnTo>
                    <a:pt x="974" y="454"/>
                  </a:lnTo>
                  <a:lnTo>
                    <a:pt x="979" y="451"/>
                  </a:lnTo>
                  <a:lnTo>
                    <a:pt x="987" y="446"/>
                  </a:lnTo>
                  <a:lnTo>
                    <a:pt x="996" y="438"/>
                  </a:lnTo>
                  <a:lnTo>
                    <a:pt x="1003" y="431"/>
                  </a:lnTo>
                  <a:lnTo>
                    <a:pt x="1010" y="423"/>
                  </a:lnTo>
                  <a:lnTo>
                    <a:pt x="1016" y="413"/>
                  </a:lnTo>
                  <a:lnTo>
                    <a:pt x="1021" y="404"/>
                  </a:lnTo>
                  <a:lnTo>
                    <a:pt x="1026" y="394"/>
                  </a:lnTo>
                  <a:lnTo>
                    <a:pt x="1029" y="382"/>
                  </a:lnTo>
                  <a:lnTo>
                    <a:pt x="1031" y="377"/>
                  </a:lnTo>
                  <a:lnTo>
                    <a:pt x="1033" y="371"/>
                  </a:lnTo>
                  <a:lnTo>
                    <a:pt x="1033" y="365"/>
                  </a:lnTo>
                  <a:lnTo>
                    <a:pt x="1034" y="359"/>
                  </a:lnTo>
                  <a:lnTo>
                    <a:pt x="1059" y="159"/>
                  </a:lnTo>
                  <a:close/>
                  <a:moveTo>
                    <a:pt x="326" y="516"/>
                  </a:moveTo>
                  <a:lnTo>
                    <a:pt x="302" y="532"/>
                  </a:lnTo>
                  <a:lnTo>
                    <a:pt x="280" y="547"/>
                  </a:lnTo>
                  <a:lnTo>
                    <a:pt x="258" y="563"/>
                  </a:lnTo>
                  <a:lnTo>
                    <a:pt x="238" y="580"/>
                  </a:lnTo>
                  <a:lnTo>
                    <a:pt x="218" y="595"/>
                  </a:lnTo>
                  <a:lnTo>
                    <a:pt x="199" y="610"/>
                  </a:lnTo>
                  <a:lnTo>
                    <a:pt x="181" y="625"/>
                  </a:lnTo>
                  <a:lnTo>
                    <a:pt x="166" y="641"/>
                  </a:lnTo>
                  <a:lnTo>
                    <a:pt x="149" y="655"/>
                  </a:lnTo>
                  <a:lnTo>
                    <a:pt x="134" y="671"/>
                  </a:lnTo>
                  <a:lnTo>
                    <a:pt x="120" y="685"/>
                  </a:lnTo>
                  <a:lnTo>
                    <a:pt x="107" y="700"/>
                  </a:lnTo>
                  <a:lnTo>
                    <a:pt x="95" y="714"/>
                  </a:lnTo>
                  <a:lnTo>
                    <a:pt x="84" y="728"/>
                  </a:lnTo>
                  <a:lnTo>
                    <a:pt x="73" y="743"/>
                  </a:lnTo>
                  <a:lnTo>
                    <a:pt x="64" y="757"/>
                  </a:lnTo>
                  <a:lnTo>
                    <a:pt x="54" y="770"/>
                  </a:lnTo>
                  <a:lnTo>
                    <a:pt x="46" y="785"/>
                  </a:lnTo>
                  <a:lnTo>
                    <a:pt x="38" y="798"/>
                  </a:lnTo>
                  <a:lnTo>
                    <a:pt x="31" y="811"/>
                  </a:lnTo>
                  <a:lnTo>
                    <a:pt x="25" y="824"/>
                  </a:lnTo>
                  <a:lnTo>
                    <a:pt x="20" y="837"/>
                  </a:lnTo>
                  <a:lnTo>
                    <a:pt x="16" y="851"/>
                  </a:lnTo>
                  <a:lnTo>
                    <a:pt x="12" y="863"/>
                  </a:lnTo>
                  <a:lnTo>
                    <a:pt x="8" y="875"/>
                  </a:lnTo>
                  <a:lnTo>
                    <a:pt x="5" y="888"/>
                  </a:lnTo>
                  <a:lnTo>
                    <a:pt x="1" y="912"/>
                  </a:lnTo>
                  <a:lnTo>
                    <a:pt x="1" y="922"/>
                  </a:lnTo>
                  <a:lnTo>
                    <a:pt x="0" y="934"/>
                  </a:lnTo>
                  <a:lnTo>
                    <a:pt x="1" y="957"/>
                  </a:lnTo>
                  <a:lnTo>
                    <a:pt x="2" y="966"/>
                  </a:lnTo>
                  <a:lnTo>
                    <a:pt x="4" y="975"/>
                  </a:lnTo>
                  <a:lnTo>
                    <a:pt x="6" y="984"/>
                  </a:lnTo>
                  <a:lnTo>
                    <a:pt x="8" y="992"/>
                  </a:lnTo>
                  <a:lnTo>
                    <a:pt x="16" y="1008"/>
                  </a:lnTo>
                  <a:lnTo>
                    <a:pt x="20" y="1016"/>
                  </a:lnTo>
                  <a:lnTo>
                    <a:pt x="25" y="1023"/>
                  </a:lnTo>
                  <a:lnTo>
                    <a:pt x="31" y="1030"/>
                  </a:lnTo>
                  <a:lnTo>
                    <a:pt x="37" y="1037"/>
                  </a:lnTo>
                  <a:lnTo>
                    <a:pt x="44" y="1043"/>
                  </a:lnTo>
                  <a:lnTo>
                    <a:pt x="52" y="1051"/>
                  </a:lnTo>
                  <a:lnTo>
                    <a:pt x="59" y="1057"/>
                  </a:lnTo>
                  <a:lnTo>
                    <a:pt x="67" y="1063"/>
                  </a:lnTo>
                  <a:lnTo>
                    <a:pt x="85" y="1073"/>
                  </a:lnTo>
                  <a:lnTo>
                    <a:pt x="95" y="1078"/>
                  </a:lnTo>
                  <a:lnTo>
                    <a:pt x="106" y="1083"/>
                  </a:lnTo>
                  <a:lnTo>
                    <a:pt x="127" y="1093"/>
                  </a:lnTo>
                  <a:lnTo>
                    <a:pt x="151" y="1100"/>
                  </a:lnTo>
                  <a:lnTo>
                    <a:pt x="178" y="1107"/>
                  </a:lnTo>
                  <a:lnTo>
                    <a:pt x="191" y="1109"/>
                  </a:lnTo>
                  <a:lnTo>
                    <a:pt x="205" y="1112"/>
                  </a:lnTo>
                  <a:lnTo>
                    <a:pt x="234" y="1117"/>
                  </a:lnTo>
                  <a:lnTo>
                    <a:pt x="265" y="1120"/>
                  </a:lnTo>
                  <a:lnTo>
                    <a:pt x="299" y="1121"/>
                  </a:lnTo>
                  <a:lnTo>
                    <a:pt x="316" y="1123"/>
                  </a:lnTo>
                  <a:lnTo>
                    <a:pt x="334" y="1123"/>
                  </a:lnTo>
                  <a:lnTo>
                    <a:pt x="352" y="1123"/>
                  </a:lnTo>
                  <a:lnTo>
                    <a:pt x="371" y="1123"/>
                  </a:lnTo>
                  <a:lnTo>
                    <a:pt x="408" y="1120"/>
                  </a:lnTo>
                  <a:lnTo>
                    <a:pt x="448" y="1118"/>
                  </a:lnTo>
                  <a:lnTo>
                    <a:pt x="490" y="1113"/>
                  </a:lnTo>
                  <a:lnTo>
                    <a:pt x="532" y="1107"/>
                  </a:lnTo>
                  <a:lnTo>
                    <a:pt x="576" y="1100"/>
                  </a:lnTo>
                  <a:lnTo>
                    <a:pt x="599" y="1096"/>
                  </a:lnTo>
                  <a:lnTo>
                    <a:pt x="622" y="1093"/>
                  </a:lnTo>
                  <a:lnTo>
                    <a:pt x="670" y="1082"/>
                  </a:lnTo>
                  <a:lnTo>
                    <a:pt x="718" y="1071"/>
                  </a:lnTo>
                  <a:lnTo>
                    <a:pt x="768" y="1059"/>
                  </a:lnTo>
                  <a:lnTo>
                    <a:pt x="818" y="1045"/>
                  </a:lnTo>
                  <a:lnTo>
                    <a:pt x="871" y="1030"/>
                  </a:lnTo>
                  <a:lnTo>
                    <a:pt x="924" y="1014"/>
                  </a:lnTo>
                  <a:lnTo>
                    <a:pt x="979" y="994"/>
                  </a:lnTo>
                  <a:lnTo>
                    <a:pt x="1035" y="975"/>
                  </a:lnTo>
                  <a:lnTo>
                    <a:pt x="1017" y="672"/>
                  </a:lnTo>
                  <a:lnTo>
                    <a:pt x="1016" y="660"/>
                  </a:lnTo>
                  <a:lnTo>
                    <a:pt x="1014" y="648"/>
                  </a:lnTo>
                  <a:lnTo>
                    <a:pt x="1010" y="637"/>
                  </a:lnTo>
                  <a:lnTo>
                    <a:pt x="1007" y="626"/>
                  </a:lnTo>
                  <a:lnTo>
                    <a:pt x="1002" y="617"/>
                  </a:lnTo>
                  <a:lnTo>
                    <a:pt x="997" y="607"/>
                  </a:lnTo>
                  <a:lnTo>
                    <a:pt x="991" y="598"/>
                  </a:lnTo>
                  <a:lnTo>
                    <a:pt x="984" y="589"/>
                  </a:lnTo>
                  <a:lnTo>
                    <a:pt x="977" y="582"/>
                  </a:lnTo>
                  <a:lnTo>
                    <a:pt x="973" y="579"/>
                  </a:lnTo>
                  <a:lnTo>
                    <a:pt x="970" y="575"/>
                  </a:lnTo>
                  <a:lnTo>
                    <a:pt x="960" y="569"/>
                  </a:lnTo>
                  <a:lnTo>
                    <a:pt x="952" y="564"/>
                  </a:lnTo>
                  <a:lnTo>
                    <a:pt x="941" y="559"/>
                  </a:lnTo>
                  <a:lnTo>
                    <a:pt x="931" y="557"/>
                  </a:lnTo>
                  <a:lnTo>
                    <a:pt x="925" y="556"/>
                  </a:lnTo>
                  <a:lnTo>
                    <a:pt x="919" y="555"/>
                  </a:lnTo>
                  <a:lnTo>
                    <a:pt x="908" y="553"/>
                  </a:lnTo>
                  <a:lnTo>
                    <a:pt x="738" y="543"/>
                  </a:lnTo>
                  <a:lnTo>
                    <a:pt x="740" y="558"/>
                  </a:lnTo>
                  <a:lnTo>
                    <a:pt x="743" y="573"/>
                  </a:lnTo>
                  <a:lnTo>
                    <a:pt x="746" y="588"/>
                  </a:lnTo>
                  <a:lnTo>
                    <a:pt x="751" y="604"/>
                  </a:lnTo>
                  <a:lnTo>
                    <a:pt x="757" y="622"/>
                  </a:lnTo>
                  <a:lnTo>
                    <a:pt x="763" y="638"/>
                  </a:lnTo>
                  <a:lnTo>
                    <a:pt x="772" y="655"/>
                  </a:lnTo>
                  <a:lnTo>
                    <a:pt x="780" y="672"/>
                  </a:lnTo>
                  <a:lnTo>
                    <a:pt x="790" y="688"/>
                  </a:lnTo>
                  <a:lnTo>
                    <a:pt x="799" y="702"/>
                  </a:lnTo>
                  <a:lnTo>
                    <a:pt x="810" y="716"/>
                  </a:lnTo>
                  <a:lnTo>
                    <a:pt x="816" y="724"/>
                  </a:lnTo>
                  <a:lnTo>
                    <a:pt x="822" y="731"/>
                  </a:lnTo>
                  <a:lnTo>
                    <a:pt x="834" y="743"/>
                  </a:lnTo>
                  <a:lnTo>
                    <a:pt x="847" y="756"/>
                  </a:lnTo>
                  <a:lnTo>
                    <a:pt x="860" y="767"/>
                  </a:lnTo>
                  <a:lnTo>
                    <a:pt x="875" y="777"/>
                  </a:lnTo>
                  <a:lnTo>
                    <a:pt x="882" y="783"/>
                  </a:lnTo>
                  <a:lnTo>
                    <a:pt x="889" y="788"/>
                  </a:lnTo>
                  <a:lnTo>
                    <a:pt x="905" y="797"/>
                  </a:lnTo>
                  <a:lnTo>
                    <a:pt x="920" y="805"/>
                  </a:lnTo>
                  <a:lnTo>
                    <a:pt x="936" y="813"/>
                  </a:lnTo>
                  <a:lnTo>
                    <a:pt x="904" y="819"/>
                  </a:lnTo>
                  <a:lnTo>
                    <a:pt x="872" y="824"/>
                  </a:lnTo>
                  <a:lnTo>
                    <a:pt x="811" y="834"/>
                  </a:lnTo>
                  <a:lnTo>
                    <a:pt x="781" y="837"/>
                  </a:lnTo>
                  <a:lnTo>
                    <a:pt x="752" y="840"/>
                  </a:lnTo>
                  <a:lnTo>
                    <a:pt x="724" y="843"/>
                  </a:lnTo>
                  <a:lnTo>
                    <a:pt x="696" y="845"/>
                  </a:lnTo>
                  <a:lnTo>
                    <a:pt x="642" y="847"/>
                  </a:lnTo>
                  <a:lnTo>
                    <a:pt x="616" y="848"/>
                  </a:lnTo>
                  <a:lnTo>
                    <a:pt x="592" y="848"/>
                  </a:lnTo>
                  <a:lnTo>
                    <a:pt x="568" y="847"/>
                  </a:lnTo>
                  <a:lnTo>
                    <a:pt x="544" y="846"/>
                  </a:lnTo>
                  <a:lnTo>
                    <a:pt x="522" y="845"/>
                  </a:lnTo>
                  <a:lnTo>
                    <a:pt x="500" y="842"/>
                  </a:lnTo>
                  <a:lnTo>
                    <a:pt x="480" y="840"/>
                  </a:lnTo>
                  <a:lnTo>
                    <a:pt x="461" y="836"/>
                  </a:lnTo>
                  <a:lnTo>
                    <a:pt x="442" y="833"/>
                  </a:lnTo>
                  <a:lnTo>
                    <a:pt x="425" y="829"/>
                  </a:lnTo>
                  <a:lnTo>
                    <a:pt x="408" y="824"/>
                  </a:lnTo>
                  <a:lnTo>
                    <a:pt x="401" y="822"/>
                  </a:lnTo>
                  <a:lnTo>
                    <a:pt x="394" y="818"/>
                  </a:lnTo>
                  <a:lnTo>
                    <a:pt x="379" y="813"/>
                  </a:lnTo>
                  <a:lnTo>
                    <a:pt x="367" y="806"/>
                  </a:lnTo>
                  <a:lnTo>
                    <a:pt x="355" y="800"/>
                  </a:lnTo>
                  <a:lnTo>
                    <a:pt x="344" y="793"/>
                  </a:lnTo>
                  <a:lnTo>
                    <a:pt x="341" y="788"/>
                  </a:lnTo>
                  <a:lnTo>
                    <a:pt x="336" y="785"/>
                  </a:lnTo>
                  <a:lnTo>
                    <a:pt x="332" y="781"/>
                  </a:lnTo>
                  <a:lnTo>
                    <a:pt x="329" y="776"/>
                  </a:lnTo>
                  <a:lnTo>
                    <a:pt x="325" y="773"/>
                  </a:lnTo>
                  <a:lnTo>
                    <a:pt x="322" y="768"/>
                  </a:lnTo>
                  <a:lnTo>
                    <a:pt x="319" y="763"/>
                  </a:lnTo>
                  <a:lnTo>
                    <a:pt x="317" y="758"/>
                  </a:lnTo>
                  <a:lnTo>
                    <a:pt x="316" y="753"/>
                  </a:lnTo>
                  <a:lnTo>
                    <a:pt x="313" y="749"/>
                  </a:lnTo>
                  <a:lnTo>
                    <a:pt x="312" y="738"/>
                  </a:lnTo>
                  <a:lnTo>
                    <a:pt x="311" y="733"/>
                  </a:lnTo>
                  <a:lnTo>
                    <a:pt x="311" y="727"/>
                  </a:lnTo>
                  <a:lnTo>
                    <a:pt x="312" y="721"/>
                  </a:lnTo>
                  <a:lnTo>
                    <a:pt x="312" y="715"/>
                  </a:lnTo>
                  <a:lnTo>
                    <a:pt x="314" y="708"/>
                  </a:lnTo>
                  <a:lnTo>
                    <a:pt x="316" y="702"/>
                  </a:lnTo>
                  <a:lnTo>
                    <a:pt x="318" y="696"/>
                  </a:lnTo>
                  <a:lnTo>
                    <a:pt x="320" y="690"/>
                  </a:lnTo>
                  <a:lnTo>
                    <a:pt x="323" y="683"/>
                  </a:lnTo>
                  <a:lnTo>
                    <a:pt x="326" y="677"/>
                  </a:lnTo>
                  <a:lnTo>
                    <a:pt x="335" y="664"/>
                  </a:lnTo>
                  <a:lnTo>
                    <a:pt x="344" y="650"/>
                  </a:lnTo>
                  <a:lnTo>
                    <a:pt x="356" y="637"/>
                  </a:lnTo>
                  <a:lnTo>
                    <a:pt x="368" y="624"/>
                  </a:lnTo>
                  <a:lnTo>
                    <a:pt x="383" y="610"/>
                  </a:lnTo>
                  <a:lnTo>
                    <a:pt x="398" y="596"/>
                  </a:lnTo>
                  <a:lnTo>
                    <a:pt x="415" y="582"/>
                  </a:lnTo>
                  <a:lnTo>
                    <a:pt x="434" y="569"/>
                  </a:lnTo>
                  <a:lnTo>
                    <a:pt x="454" y="555"/>
                  </a:lnTo>
                  <a:lnTo>
                    <a:pt x="475" y="540"/>
                  </a:lnTo>
                  <a:lnTo>
                    <a:pt x="497" y="527"/>
                  </a:lnTo>
                  <a:lnTo>
                    <a:pt x="326" y="516"/>
                  </a:lnTo>
                  <a:close/>
                  <a:moveTo>
                    <a:pt x="1076" y="960"/>
                  </a:moveTo>
                  <a:lnTo>
                    <a:pt x="1134" y="938"/>
                  </a:lnTo>
                  <a:lnTo>
                    <a:pt x="1190" y="915"/>
                  </a:lnTo>
                  <a:lnTo>
                    <a:pt x="1247" y="891"/>
                  </a:lnTo>
                  <a:lnTo>
                    <a:pt x="1301" y="867"/>
                  </a:lnTo>
                  <a:lnTo>
                    <a:pt x="1355" y="842"/>
                  </a:lnTo>
                  <a:lnTo>
                    <a:pt x="1407" y="817"/>
                  </a:lnTo>
                  <a:lnTo>
                    <a:pt x="1458" y="792"/>
                  </a:lnTo>
                  <a:lnTo>
                    <a:pt x="1508" y="765"/>
                  </a:lnTo>
                  <a:lnTo>
                    <a:pt x="1557" y="739"/>
                  </a:lnTo>
                  <a:lnTo>
                    <a:pt x="1604" y="713"/>
                  </a:lnTo>
                  <a:lnTo>
                    <a:pt x="1650" y="685"/>
                  </a:lnTo>
                  <a:lnTo>
                    <a:pt x="1694" y="659"/>
                  </a:lnTo>
                  <a:lnTo>
                    <a:pt x="1737" y="631"/>
                  </a:lnTo>
                  <a:lnTo>
                    <a:pt x="1758" y="617"/>
                  </a:lnTo>
                  <a:lnTo>
                    <a:pt x="1778" y="604"/>
                  </a:lnTo>
                  <a:lnTo>
                    <a:pt x="1818" y="576"/>
                  </a:lnTo>
                  <a:lnTo>
                    <a:pt x="1855" y="549"/>
                  </a:lnTo>
                  <a:lnTo>
                    <a:pt x="1638" y="555"/>
                  </a:lnTo>
                  <a:lnTo>
                    <a:pt x="1609" y="573"/>
                  </a:lnTo>
                  <a:lnTo>
                    <a:pt x="1578" y="591"/>
                  </a:lnTo>
                  <a:lnTo>
                    <a:pt x="1545" y="608"/>
                  </a:lnTo>
                  <a:lnTo>
                    <a:pt x="1511" y="625"/>
                  </a:lnTo>
                  <a:lnTo>
                    <a:pt x="1493" y="635"/>
                  </a:lnTo>
                  <a:lnTo>
                    <a:pt x="1475" y="643"/>
                  </a:lnTo>
                  <a:lnTo>
                    <a:pt x="1436" y="660"/>
                  </a:lnTo>
                  <a:lnTo>
                    <a:pt x="1397" y="677"/>
                  </a:lnTo>
                  <a:lnTo>
                    <a:pt x="1376" y="685"/>
                  </a:lnTo>
                  <a:lnTo>
                    <a:pt x="1356" y="694"/>
                  </a:lnTo>
                  <a:lnTo>
                    <a:pt x="1365" y="678"/>
                  </a:lnTo>
                  <a:lnTo>
                    <a:pt x="1375" y="662"/>
                  </a:lnTo>
                  <a:lnTo>
                    <a:pt x="1382" y="646"/>
                  </a:lnTo>
                  <a:lnTo>
                    <a:pt x="1389" y="630"/>
                  </a:lnTo>
                  <a:lnTo>
                    <a:pt x="1395" y="612"/>
                  </a:lnTo>
                  <a:lnTo>
                    <a:pt x="1401" y="595"/>
                  </a:lnTo>
                  <a:lnTo>
                    <a:pt x="1406" y="577"/>
                  </a:lnTo>
                  <a:lnTo>
                    <a:pt x="1409" y="559"/>
                  </a:lnTo>
                  <a:lnTo>
                    <a:pt x="1220" y="564"/>
                  </a:lnTo>
                  <a:lnTo>
                    <a:pt x="1209" y="565"/>
                  </a:lnTo>
                  <a:lnTo>
                    <a:pt x="1199" y="568"/>
                  </a:lnTo>
                  <a:lnTo>
                    <a:pt x="1188" y="570"/>
                  </a:lnTo>
                  <a:lnTo>
                    <a:pt x="1177" y="575"/>
                  </a:lnTo>
                  <a:lnTo>
                    <a:pt x="1167" y="579"/>
                  </a:lnTo>
                  <a:lnTo>
                    <a:pt x="1159" y="585"/>
                  </a:lnTo>
                  <a:lnTo>
                    <a:pt x="1151" y="591"/>
                  </a:lnTo>
                  <a:lnTo>
                    <a:pt x="1142" y="598"/>
                  </a:lnTo>
                  <a:lnTo>
                    <a:pt x="1135" y="605"/>
                  </a:lnTo>
                  <a:lnTo>
                    <a:pt x="1129" y="613"/>
                  </a:lnTo>
                  <a:lnTo>
                    <a:pt x="1123" y="622"/>
                  </a:lnTo>
                  <a:lnTo>
                    <a:pt x="1118" y="631"/>
                  </a:lnTo>
                  <a:lnTo>
                    <a:pt x="1113" y="641"/>
                  </a:lnTo>
                  <a:lnTo>
                    <a:pt x="1111" y="650"/>
                  </a:lnTo>
                  <a:lnTo>
                    <a:pt x="1109" y="662"/>
                  </a:lnTo>
                  <a:lnTo>
                    <a:pt x="1106" y="673"/>
                  </a:lnTo>
                  <a:lnTo>
                    <a:pt x="1076" y="960"/>
                  </a:lnTo>
                  <a:close/>
                  <a:moveTo>
                    <a:pt x="2151" y="155"/>
                  </a:moveTo>
                  <a:lnTo>
                    <a:pt x="2150" y="146"/>
                  </a:lnTo>
                  <a:lnTo>
                    <a:pt x="2148" y="136"/>
                  </a:lnTo>
                  <a:lnTo>
                    <a:pt x="2145" y="128"/>
                  </a:lnTo>
                  <a:lnTo>
                    <a:pt x="2143" y="120"/>
                  </a:lnTo>
                  <a:lnTo>
                    <a:pt x="2139" y="111"/>
                  </a:lnTo>
                  <a:lnTo>
                    <a:pt x="2135" y="103"/>
                  </a:lnTo>
                  <a:lnTo>
                    <a:pt x="2130" y="96"/>
                  </a:lnTo>
                  <a:lnTo>
                    <a:pt x="2124" y="88"/>
                  </a:lnTo>
                  <a:lnTo>
                    <a:pt x="2118" y="81"/>
                  </a:lnTo>
                  <a:lnTo>
                    <a:pt x="2112" y="74"/>
                  </a:lnTo>
                  <a:lnTo>
                    <a:pt x="2105" y="68"/>
                  </a:lnTo>
                  <a:lnTo>
                    <a:pt x="2096" y="62"/>
                  </a:lnTo>
                  <a:lnTo>
                    <a:pt x="2079" y="50"/>
                  </a:lnTo>
                  <a:lnTo>
                    <a:pt x="2070" y="45"/>
                  </a:lnTo>
                  <a:lnTo>
                    <a:pt x="2060" y="40"/>
                  </a:lnTo>
                  <a:lnTo>
                    <a:pt x="2049" y="36"/>
                  </a:lnTo>
                  <a:lnTo>
                    <a:pt x="2039" y="31"/>
                  </a:lnTo>
                  <a:lnTo>
                    <a:pt x="2015" y="22"/>
                  </a:lnTo>
                  <a:lnTo>
                    <a:pt x="2003" y="19"/>
                  </a:lnTo>
                  <a:lnTo>
                    <a:pt x="1989" y="16"/>
                  </a:lnTo>
                  <a:lnTo>
                    <a:pt x="1962" y="10"/>
                  </a:lnTo>
                  <a:lnTo>
                    <a:pt x="1947" y="8"/>
                  </a:lnTo>
                  <a:lnTo>
                    <a:pt x="1933" y="6"/>
                  </a:lnTo>
                  <a:lnTo>
                    <a:pt x="1902" y="3"/>
                  </a:lnTo>
                  <a:lnTo>
                    <a:pt x="1869" y="1"/>
                  </a:lnTo>
                  <a:lnTo>
                    <a:pt x="1851" y="1"/>
                  </a:lnTo>
                  <a:lnTo>
                    <a:pt x="1835" y="0"/>
                  </a:lnTo>
                  <a:lnTo>
                    <a:pt x="1799" y="1"/>
                  </a:lnTo>
                  <a:lnTo>
                    <a:pt x="1760" y="2"/>
                  </a:lnTo>
                  <a:lnTo>
                    <a:pt x="1722" y="5"/>
                  </a:lnTo>
                  <a:lnTo>
                    <a:pt x="1681" y="8"/>
                  </a:lnTo>
                  <a:lnTo>
                    <a:pt x="1661" y="10"/>
                  </a:lnTo>
                  <a:lnTo>
                    <a:pt x="1639" y="13"/>
                  </a:lnTo>
                  <a:lnTo>
                    <a:pt x="1596" y="19"/>
                  </a:lnTo>
                  <a:lnTo>
                    <a:pt x="1551" y="26"/>
                  </a:lnTo>
                  <a:lnTo>
                    <a:pt x="1506" y="34"/>
                  </a:lnTo>
                  <a:lnTo>
                    <a:pt x="1458" y="44"/>
                  </a:lnTo>
                  <a:lnTo>
                    <a:pt x="1411" y="55"/>
                  </a:lnTo>
                  <a:lnTo>
                    <a:pt x="1362" y="67"/>
                  </a:lnTo>
                  <a:lnTo>
                    <a:pt x="1337" y="74"/>
                  </a:lnTo>
                  <a:lnTo>
                    <a:pt x="1311" y="80"/>
                  </a:lnTo>
                  <a:lnTo>
                    <a:pt x="1261" y="94"/>
                  </a:lnTo>
                  <a:lnTo>
                    <a:pt x="1209" y="110"/>
                  </a:lnTo>
                  <a:lnTo>
                    <a:pt x="1157" y="127"/>
                  </a:lnTo>
                  <a:lnTo>
                    <a:pt x="1104" y="144"/>
                  </a:lnTo>
                  <a:lnTo>
                    <a:pt x="1117" y="366"/>
                  </a:lnTo>
                  <a:lnTo>
                    <a:pt x="1118" y="377"/>
                  </a:lnTo>
                  <a:lnTo>
                    <a:pt x="1121" y="389"/>
                  </a:lnTo>
                  <a:lnTo>
                    <a:pt x="1123" y="399"/>
                  </a:lnTo>
                  <a:lnTo>
                    <a:pt x="1127" y="410"/>
                  </a:lnTo>
                  <a:lnTo>
                    <a:pt x="1129" y="413"/>
                  </a:lnTo>
                  <a:lnTo>
                    <a:pt x="1131" y="418"/>
                  </a:lnTo>
                  <a:lnTo>
                    <a:pt x="1136" y="426"/>
                  </a:lnTo>
                  <a:lnTo>
                    <a:pt x="1142" y="435"/>
                  </a:lnTo>
                  <a:lnTo>
                    <a:pt x="1149" y="442"/>
                  </a:lnTo>
                  <a:lnTo>
                    <a:pt x="1157" y="448"/>
                  </a:lnTo>
                  <a:lnTo>
                    <a:pt x="1164" y="454"/>
                  </a:lnTo>
                  <a:lnTo>
                    <a:pt x="1173" y="459"/>
                  </a:lnTo>
                  <a:lnTo>
                    <a:pt x="1183" y="463"/>
                  </a:lnTo>
                  <a:lnTo>
                    <a:pt x="1193" y="467"/>
                  </a:lnTo>
                  <a:lnTo>
                    <a:pt x="1203" y="469"/>
                  </a:lnTo>
                  <a:lnTo>
                    <a:pt x="1215" y="472"/>
                  </a:lnTo>
                  <a:lnTo>
                    <a:pt x="1227" y="473"/>
                  </a:lnTo>
                  <a:lnTo>
                    <a:pt x="1413" y="484"/>
                  </a:lnTo>
                  <a:lnTo>
                    <a:pt x="1411" y="463"/>
                  </a:lnTo>
                  <a:lnTo>
                    <a:pt x="1409" y="444"/>
                  </a:lnTo>
                  <a:lnTo>
                    <a:pt x="1404" y="425"/>
                  </a:lnTo>
                  <a:lnTo>
                    <a:pt x="1399" y="406"/>
                  </a:lnTo>
                  <a:lnTo>
                    <a:pt x="1392" y="386"/>
                  </a:lnTo>
                  <a:lnTo>
                    <a:pt x="1383" y="365"/>
                  </a:lnTo>
                  <a:lnTo>
                    <a:pt x="1374" y="346"/>
                  </a:lnTo>
                  <a:lnTo>
                    <a:pt x="1369" y="338"/>
                  </a:lnTo>
                  <a:lnTo>
                    <a:pt x="1364" y="328"/>
                  </a:lnTo>
                  <a:lnTo>
                    <a:pt x="1352" y="311"/>
                  </a:lnTo>
                  <a:lnTo>
                    <a:pt x="1340" y="295"/>
                  </a:lnTo>
                  <a:lnTo>
                    <a:pt x="1327" y="279"/>
                  </a:lnTo>
                  <a:lnTo>
                    <a:pt x="1313" y="263"/>
                  </a:lnTo>
                  <a:lnTo>
                    <a:pt x="1363" y="259"/>
                  </a:lnTo>
                  <a:lnTo>
                    <a:pt x="1411" y="255"/>
                  </a:lnTo>
                  <a:lnTo>
                    <a:pt x="1457" y="253"/>
                  </a:lnTo>
                  <a:lnTo>
                    <a:pt x="1479" y="251"/>
                  </a:lnTo>
                  <a:lnTo>
                    <a:pt x="1500" y="251"/>
                  </a:lnTo>
                  <a:lnTo>
                    <a:pt x="1521" y="251"/>
                  </a:lnTo>
                  <a:lnTo>
                    <a:pt x="1542" y="253"/>
                  </a:lnTo>
                  <a:lnTo>
                    <a:pt x="1561" y="254"/>
                  </a:lnTo>
                  <a:lnTo>
                    <a:pt x="1580" y="255"/>
                  </a:lnTo>
                  <a:lnTo>
                    <a:pt x="1616" y="259"/>
                  </a:lnTo>
                  <a:lnTo>
                    <a:pt x="1634" y="261"/>
                  </a:lnTo>
                  <a:lnTo>
                    <a:pt x="1650" y="265"/>
                  </a:lnTo>
                  <a:lnTo>
                    <a:pt x="1680" y="272"/>
                  </a:lnTo>
                  <a:lnTo>
                    <a:pt x="1694" y="275"/>
                  </a:lnTo>
                  <a:lnTo>
                    <a:pt x="1707" y="280"/>
                  </a:lnTo>
                  <a:lnTo>
                    <a:pt x="1719" y="285"/>
                  </a:lnTo>
                  <a:lnTo>
                    <a:pt x="1730" y="290"/>
                  </a:lnTo>
                  <a:lnTo>
                    <a:pt x="1741" y="296"/>
                  </a:lnTo>
                  <a:lnTo>
                    <a:pt x="1751" y="300"/>
                  </a:lnTo>
                  <a:lnTo>
                    <a:pt x="1759" y="308"/>
                  </a:lnTo>
                  <a:lnTo>
                    <a:pt x="1767" y="314"/>
                  </a:lnTo>
                  <a:lnTo>
                    <a:pt x="1773" y="321"/>
                  </a:lnTo>
                  <a:lnTo>
                    <a:pt x="1779" y="328"/>
                  </a:lnTo>
                  <a:lnTo>
                    <a:pt x="1784" y="336"/>
                  </a:lnTo>
                  <a:lnTo>
                    <a:pt x="1788" y="344"/>
                  </a:lnTo>
                  <a:lnTo>
                    <a:pt x="1791" y="352"/>
                  </a:lnTo>
                  <a:lnTo>
                    <a:pt x="1793" y="362"/>
                  </a:lnTo>
                  <a:lnTo>
                    <a:pt x="1793" y="369"/>
                  </a:lnTo>
                  <a:lnTo>
                    <a:pt x="1793" y="377"/>
                  </a:lnTo>
                  <a:lnTo>
                    <a:pt x="1791" y="386"/>
                  </a:lnTo>
                  <a:lnTo>
                    <a:pt x="1790" y="394"/>
                  </a:lnTo>
                  <a:lnTo>
                    <a:pt x="1787" y="402"/>
                  </a:lnTo>
                  <a:lnTo>
                    <a:pt x="1784" y="411"/>
                  </a:lnTo>
                  <a:lnTo>
                    <a:pt x="1779" y="419"/>
                  </a:lnTo>
                  <a:lnTo>
                    <a:pt x="1775" y="428"/>
                  </a:lnTo>
                  <a:lnTo>
                    <a:pt x="1769" y="436"/>
                  </a:lnTo>
                  <a:lnTo>
                    <a:pt x="1763" y="446"/>
                  </a:lnTo>
                  <a:lnTo>
                    <a:pt x="1755" y="454"/>
                  </a:lnTo>
                  <a:lnTo>
                    <a:pt x="1748" y="463"/>
                  </a:lnTo>
                  <a:lnTo>
                    <a:pt x="1730" y="481"/>
                  </a:lnTo>
                  <a:lnTo>
                    <a:pt x="1721" y="490"/>
                  </a:lnTo>
                  <a:lnTo>
                    <a:pt x="1711" y="499"/>
                  </a:lnTo>
                  <a:lnTo>
                    <a:pt x="1904" y="510"/>
                  </a:lnTo>
                  <a:lnTo>
                    <a:pt x="1920" y="497"/>
                  </a:lnTo>
                  <a:lnTo>
                    <a:pt x="1934" y="485"/>
                  </a:lnTo>
                  <a:lnTo>
                    <a:pt x="1962" y="461"/>
                  </a:lnTo>
                  <a:lnTo>
                    <a:pt x="1988" y="437"/>
                  </a:lnTo>
                  <a:lnTo>
                    <a:pt x="2012" y="413"/>
                  </a:lnTo>
                  <a:lnTo>
                    <a:pt x="2035" y="389"/>
                  </a:lnTo>
                  <a:lnTo>
                    <a:pt x="2055" y="365"/>
                  </a:lnTo>
                  <a:lnTo>
                    <a:pt x="2075" y="342"/>
                  </a:lnTo>
                  <a:lnTo>
                    <a:pt x="2083" y="332"/>
                  </a:lnTo>
                  <a:lnTo>
                    <a:pt x="2091" y="320"/>
                  </a:lnTo>
                  <a:lnTo>
                    <a:pt x="2106" y="298"/>
                  </a:lnTo>
                  <a:lnTo>
                    <a:pt x="2119" y="275"/>
                  </a:lnTo>
                  <a:lnTo>
                    <a:pt x="2130" y="254"/>
                  </a:lnTo>
                  <a:lnTo>
                    <a:pt x="2138" y="233"/>
                  </a:lnTo>
                  <a:lnTo>
                    <a:pt x="2145" y="213"/>
                  </a:lnTo>
                  <a:lnTo>
                    <a:pt x="2148" y="202"/>
                  </a:lnTo>
                  <a:lnTo>
                    <a:pt x="2149" y="193"/>
                  </a:lnTo>
                  <a:lnTo>
                    <a:pt x="2150" y="183"/>
                  </a:lnTo>
                  <a:lnTo>
                    <a:pt x="2151" y="173"/>
                  </a:lnTo>
                  <a:lnTo>
                    <a:pt x="2151" y="164"/>
                  </a:lnTo>
                  <a:lnTo>
                    <a:pt x="2151" y="1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>
                <a:solidFill>
                  <a:prstClr val="black"/>
                </a:solidFill>
              </a:endParaRPr>
            </a:p>
          </p:txBody>
        </p:sp>
      </p:grpSp>
      <p:sp>
        <p:nvSpPr>
          <p:cNvPr id="15" name="(c)" hidden="1"/>
          <p:cNvSpPr txBox="1"/>
          <p:nvPr userDrawn="1"/>
        </p:nvSpPr>
        <p:spPr>
          <a:xfrm>
            <a:off x="11912763" y="6885384"/>
            <a:ext cx="266098" cy="4110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67" dirty="0">
                <a:solidFill>
                  <a:prstClr val="white"/>
                </a:solidFill>
              </a:rPr>
              <a:t>©grow. for kemppi</a:t>
            </a:r>
            <a:endParaRPr lang="en-GB" sz="267" dirty="0" err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4303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hf hdr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4667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478355" indent="-478355" algn="l" defTabSz="1219170" rtl="0" eaLnBrk="1" latinLnBrk="0" hangingPunct="1"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831830" indent="-353475" algn="l" defTabSz="1219170" rtl="0" eaLnBrk="1" latinLnBrk="0" hangingPunct="1">
        <a:spcBef>
          <a:spcPts val="800"/>
        </a:spcBef>
        <a:buClr>
          <a:schemeClr val="accent1"/>
        </a:buClr>
        <a:buFont typeface="Arial" panose="020B0604020202020204" pitchFamily="34" charset="0"/>
        <a:buChar char="–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193770" indent="-361942" algn="l" defTabSz="1219170" rtl="0" eaLnBrk="1" latinLnBrk="0" hangingPunct="1"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3pPr>
      <a:lvl4pPr marL="1557828" indent="-364058" algn="l" defTabSz="1219170" rtl="0" eaLnBrk="1" latinLnBrk="0" hangingPunct="1">
        <a:spcBef>
          <a:spcPts val="800"/>
        </a:spcBef>
        <a:buClr>
          <a:schemeClr val="accent1"/>
        </a:buClr>
        <a:buFont typeface="Arial" panose="020B0604020202020204" pitchFamily="34" charset="0"/>
        <a:buChar char="–"/>
        <a:defRPr sz="1467" kern="1200">
          <a:solidFill>
            <a:schemeClr val="tx1"/>
          </a:solidFill>
          <a:latin typeface="+mn-lt"/>
          <a:ea typeface="+mn-ea"/>
          <a:cs typeface="+mn-cs"/>
        </a:defRPr>
      </a:lvl4pPr>
      <a:lvl5pPr marL="1911303" indent="-353475" algn="l" defTabSz="1219170" rtl="0" eaLnBrk="1" latinLnBrk="0" hangingPunct="1"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2273243" indent="-361942" algn="l" defTabSz="1219170" rtl="0" eaLnBrk="1" latinLnBrk="0" hangingPunct="1"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2628834" indent="-355591" algn="l" defTabSz="1219170" rtl="0" eaLnBrk="1" latinLnBrk="0" hangingPunct="1"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990776" indent="-361942" algn="l" defTabSz="1219170" rtl="0" eaLnBrk="1" latinLnBrk="0" hangingPunct="1"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3344250" indent="-353475" algn="l" defTabSz="1219170" rtl="0" eaLnBrk="1" latinLnBrk="0" hangingPunct="1"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9667" y="644691"/>
            <a:ext cx="10752667" cy="8640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667" y="1700809"/>
            <a:ext cx="10752667" cy="41284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3445" y="6405331"/>
            <a:ext cx="1536039" cy="19202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33">
                <a:solidFill>
                  <a:schemeClr val="accent3"/>
                </a:solidFill>
                <a:latin typeface="Segoe UI Semibold" panose="020B0702040204020203" pitchFamily="34" charset="0"/>
              </a:defRPr>
            </a:lvl1pPr>
          </a:lstStyle>
          <a:p>
            <a:r>
              <a:rPr lang="en-US" dirty="0">
                <a:solidFill>
                  <a:srgbClr val="7E7E7E"/>
                </a:solidFill>
              </a:rPr>
              <a:t>Date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39483" y="6405331"/>
            <a:ext cx="8065028" cy="19202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33">
                <a:solidFill>
                  <a:schemeClr val="accent3"/>
                </a:solidFill>
                <a:latin typeface="Segoe UI Semibold" panose="020B0702040204020203" pitchFamily="34" charset="0"/>
              </a:defRPr>
            </a:lvl1pPr>
          </a:lstStyle>
          <a:p>
            <a:r>
              <a:rPr lang="en-US" dirty="0">
                <a:solidFill>
                  <a:srgbClr val="7E7E7E"/>
                </a:solidFill>
              </a:rPr>
              <a:t>Presentation name / Author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9667" y="6405331"/>
            <a:ext cx="383779" cy="19202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33">
                <a:solidFill>
                  <a:schemeClr val="accent3"/>
                </a:solidFill>
                <a:latin typeface="Segoe UI Semibold" panose="020B0702040204020203" pitchFamily="34" charset="0"/>
              </a:defRPr>
            </a:lvl1pPr>
          </a:lstStyle>
          <a:p>
            <a:fld id="{B4FA55B9-229E-4B3A-A209-0F574EA7BFE1}" type="slidenum">
              <a:rPr lang="en-US" smtClean="0">
                <a:solidFill>
                  <a:srgbClr val="7E7E7E"/>
                </a:solidFill>
              </a:rPr>
              <a:pPr/>
              <a:t>‹#›</a:t>
            </a:fld>
            <a:endParaRPr lang="en-US" dirty="0">
              <a:solidFill>
                <a:srgbClr val="7E7E7E"/>
              </a:solidFill>
            </a:endParaRPr>
          </a:p>
        </p:txBody>
      </p:sp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0943301" y="6021288"/>
            <a:ext cx="529297" cy="528000"/>
            <a:chOff x="4427538" y="3003550"/>
            <a:chExt cx="647700" cy="646113"/>
          </a:xfrm>
        </p:grpSpPr>
        <p:sp>
          <p:nvSpPr>
            <p:cNvPr id="33" name="Freeform 22"/>
            <p:cNvSpPr>
              <a:spLocks/>
            </p:cNvSpPr>
            <p:nvPr userDrawn="1"/>
          </p:nvSpPr>
          <p:spPr bwMode="auto">
            <a:xfrm>
              <a:off x="4427538" y="3003550"/>
              <a:ext cx="647700" cy="646113"/>
            </a:xfrm>
            <a:custGeom>
              <a:avLst/>
              <a:gdLst>
                <a:gd name="T0" fmla="*/ 2037 w 2040"/>
                <a:gd name="T1" fmla="*/ 1097 h 2037"/>
                <a:gd name="T2" fmla="*/ 2024 w 2040"/>
                <a:gd name="T3" fmla="*/ 1199 h 2037"/>
                <a:gd name="T4" fmla="*/ 2001 w 2040"/>
                <a:gd name="T5" fmla="*/ 1297 h 2037"/>
                <a:gd name="T6" fmla="*/ 1969 w 2040"/>
                <a:gd name="T7" fmla="*/ 1391 h 2037"/>
                <a:gd name="T8" fmla="*/ 1928 w 2040"/>
                <a:gd name="T9" fmla="*/ 1482 h 2037"/>
                <a:gd name="T10" fmla="*/ 1880 w 2040"/>
                <a:gd name="T11" fmla="*/ 1567 h 2037"/>
                <a:gd name="T12" fmla="*/ 1823 w 2040"/>
                <a:gd name="T13" fmla="*/ 1647 h 2037"/>
                <a:gd name="T14" fmla="*/ 1758 w 2040"/>
                <a:gd name="T15" fmla="*/ 1721 h 2037"/>
                <a:gd name="T16" fmla="*/ 1669 w 2040"/>
                <a:gd name="T17" fmla="*/ 1804 h 2037"/>
                <a:gd name="T18" fmla="*/ 1590 w 2040"/>
                <a:gd name="T19" fmla="*/ 1863 h 2037"/>
                <a:gd name="T20" fmla="*/ 1484 w 2040"/>
                <a:gd name="T21" fmla="*/ 1926 h 2037"/>
                <a:gd name="T22" fmla="*/ 1395 w 2040"/>
                <a:gd name="T23" fmla="*/ 1967 h 2037"/>
                <a:gd name="T24" fmla="*/ 1299 w 2040"/>
                <a:gd name="T25" fmla="*/ 1998 h 2037"/>
                <a:gd name="T26" fmla="*/ 1200 w 2040"/>
                <a:gd name="T27" fmla="*/ 2021 h 2037"/>
                <a:gd name="T28" fmla="*/ 1099 w 2040"/>
                <a:gd name="T29" fmla="*/ 2035 h 2037"/>
                <a:gd name="T30" fmla="*/ 993 w 2040"/>
                <a:gd name="T31" fmla="*/ 2037 h 2037"/>
                <a:gd name="T32" fmla="*/ 890 w 2040"/>
                <a:gd name="T33" fmla="*/ 2029 h 2037"/>
                <a:gd name="T34" fmla="*/ 789 w 2040"/>
                <a:gd name="T35" fmla="*/ 2012 h 2037"/>
                <a:gd name="T36" fmla="*/ 692 w 2040"/>
                <a:gd name="T37" fmla="*/ 1984 h 2037"/>
                <a:gd name="T38" fmla="*/ 600 w 2040"/>
                <a:gd name="T39" fmla="*/ 1947 h 2037"/>
                <a:gd name="T40" fmla="*/ 513 w 2040"/>
                <a:gd name="T41" fmla="*/ 1903 h 2037"/>
                <a:gd name="T42" fmla="*/ 429 w 2040"/>
                <a:gd name="T43" fmla="*/ 1849 h 2037"/>
                <a:gd name="T44" fmla="*/ 353 w 2040"/>
                <a:gd name="T45" fmla="*/ 1789 h 2037"/>
                <a:gd name="T46" fmla="*/ 281 w 2040"/>
                <a:gd name="T47" fmla="*/ 1721 h 2037"/>
                <a:gd name="T48" fmla="*/ 203 w 2040"/>
                <a:gd name="T49" fmla="*/ 1628 h 2037"/>
                <a:gd name="T50" fmla="*/ 136 w 2040"/>
                <a:gd name="T51" fmla="*/ 1526 h 2037"/>
                <a:gd name="T52" fmla="*/ 90 w 2040"/>
                <a:gd name="T53" fmla="*/ 1437 h 2037"/>
                <a:gd name="T54" fmla="*/ 53 w 2040"/>
                <a:gd name="T55" fmla="*/ 1345 h 2037"/>
                <a:gd name="T56" fmla="*/ 27 w 2040"/>
                <a:gd name="T57" fmla="*/ 1248 h 2037"/>
                <a:gd name="T58" fmla="*/ 8 w 2040"/>
                <a:gd name="T59" fmla="*/ 1148 h 2037"/>
                <a:gd name="T60" fmla="*/ 0 w 2040"/>
                <a:gd name="T61" fmla="*/ 1045 h 2037"/>
                <a:gd name="T62" fmla="*/ 4 w 2040"/>
                <a:gd name="T63" fmla="*/ 940 h 2037"/>
                <a:gd name="T64" fmla="*/ 16 w 2040"/>
                <a:gd name="T65" fmla="*/ 838 h 2037"/>
                <a:gd name="T66" fmla="*/ 39 w 2040"/>
                <a:gd name="T67" fmla="*/ 740 h 2037"/>
                <a:gd name="T68" fmla="*/ 70 w 2040"/>
                <a:gd name="T69" fmla="*/ 645 h 2037"/>
                <a:gd name="T70" fmla="*/ 112 w 2040"/>
                <a:gd name="T71" fmla="*/ 554 h 2037"/>
                <a:gd name="T72" fmla="*/ 161 w 2040"/>
                <a:gd name="T73" fmla="*/ 470 h 2037"/>
                <a:gd name="T74" fmla="*/ 218 w 2040"/>
                <a:gd name="T75" fmla="*/ 390 h 2037"/>
                <a:gd name="T76" fmla="*/ 281 w 2040"/>
                <a:gd name="T77" fmla="*/ 316 h 2037"/>
                <a:gd name="T78" fmla="*/ 371 w 2040"/>
                <a:gd name="T79" fmla="*/ 232 h 2037"/>
                <a:gd name="T80" fmla="*/ 450 w 2040"/>
                <a:gd name="T81" fmla="*/ 174 h 2037"/>
                <a:gd name="T82" fmla="*/ 555 w 2040"/>
                <a:gd name="T83" fmla="*/ 111 h 2037"/>
                <a:gd name="T84" fmla="*/ 646 w 2040"/>
                <a:gd name="T85" fmla="*/ 70 h 2037"/>
                <a:gd name="T86" fmla="*/ 741 w 2040"/>
                <a:gd name="T87" fmla="*/ 38 h 2037"/>
                <a:gd name="T88" fmla="*/ 839 w 2040"/>
                <a:gd name="T89" fmla="*/ 15 h 2037"/>
                <a:gd name="T90" fmla="*/ 941 w 2040"/>
                <a:gd name="T91" fmla="*/ 2 h 2037"/>
                <a:gd name="T92" fmla="*/ 1046 w 2040"/>
                <a:gd name="T93" fmla="*/ 0 h 2037"/>
                <a:gd name="T94" fmla="*/ 1150 w 2040"/>
                <a:gd name="T95" fmla="*/ 8 h 2037"/>
                <a:gd name="T96" fmla="*/ 1250 w 2040"/>
                <a:gd name="T97" fmla="*/ 25 h 2037"/>
                <a:gd name="T98" fmla="*/ 1347 w 2040"/>
                <a:gd name="T99" fmla="*/ 53 h 2037"/>
                <a:gd name="T100" fmla="*/ 1439 w 2040"/>
                <a:gd name="T101" fmla="*/ 89 h 2037"/>
                <a:gd name="T102" fmla="*/ 1528 w 2040"/>
                <a:gd name="T103" fmla="*/ 134 h 2037"/>
                <a:gd name="T104" fmla="*/ 1610 w 2040"/>
                <a:gd name="T105" fmla="*/ 187 h 2037"/>
                <a:gd name="T106" fmla="*/ 1688 w 2040"/>
                <a:gd name="T107" fmla="*/ 248 h 2037"/>
                <a:gd name="T108" fmla="*/ 1758 w 2040"/>
                <a:gd name="T109" fmla="*/ 316 h 2037"/>
                <a:gd name="T110" fmla="*/ 1837 w 2040"/>
                <a:gd name="T111" fmla="*/ 409 h 2037"/>
                <a:gd name="T112" fmla="*/ 1905 w 2040"/>
                <a:gd name="T113" fmla="*/ 511 h 2037"/>
                <a:gd name="T114" fmla="*/ 1950 w 2040"/>
                <a:gd name="T115" fmla="*/ 599 h 2037"/>
                <a:gd name="T116" fmla="*/ 1986 w 2040"/>
                <a:gd name="T117" fmla="*/ 691 h 2037"/>
                <a:gd name="T118" fmla="*/ 2014 w 2040"/>
                <a:gd name="T119" fmla="*/ 788 h 2037"/>
                <a:gd name="T120" fmla="*/ 2031 w 2040"/>
                <a:gd name="T121" fmla="*/ 889 h 2037"/>
                <a:gd name="T122" fmla="*/ 2040 w 2040"/>
                <a:gd name="T123" fmla="*/ 992 h 2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40" h="2037">
                  <a:moveTo>
                    <a:pt x="2040" y="1018"/>
                  </a:moveTo>
                  <a:lnTo>
                    <a:pt x="2040" y="1045"/>
                  </a:lnTo>
                  <a:lnTo>
                    <a:pt x="2038" y="1070"/>
                  </a:lnTo>
                  <a:lnTo>
                    <a:pt x="2037" y="1097"/>
                  </a:lnTo>
                  <a:lnTo>
                    <a:pt x="2035" y="1122"/>
                  </a:lnTo>
                  <a:lnTo>
                    <a:pt x="2031" y="1148"/>
                  </a:lnTo>
                  <a:lnTo>
                    <a:pt x="2029" y="1173"/>
                  </a:lnTo>
                  <a:lnTo>
                    <a:pt x="2024" y="1199"/>
                  </a:lnTo>
                  <a:lnTo>
                    <a:pt x="2019" y="1223"/>
                  </a:lnTo>
                  <a:lnTo>
                    <a:pt x="2014" y="1248"/>
                  </a:lnTo>
                  <a:lnTo>
                    <a:pt x="2008" y="1273"/>
                  </a:lnTo>
                  <a:lnTo>
                    <a:pt x="2001" y="1297"/>
                  </a:lnTo>
                  <a:lnTo>
                    <a:pt x="1994" y="1321"/>
                  </a:lnTo>
                  <a:lnTo>
                    <a:pt x="1986" y="1345"/>
                  </a:lnTo>
                  <a:lnTo>
                    <a:pt x="1978" y="1368"/>
                  </a:lnTo>
                  <a:lnTo>
                    <a:pt x="1969" y="1391"/>
                  </a:lnTo>
                  <a:lnTo>
                    <a:pt x="1960" y="1414"/>
                  </a:lnTo>
                  <a:lnTo>
                    <a:pt x="1950" y="1437"/>
                  </a:lnTo>
                  <a:lnTo>
                    <a:pt x="1939" y="1460"/>
                  </a:lnTo>
                  <a:lnTo>
                    <a:pt x="1928" y="1482"/>
                  </a:lnTo>
                  <a:lnTo>
                    <a:pt x="1917" y="1504"/>
                  </a:lnTo>
                  <a:lnTo>
                    <a:pt x="1905" y="1526"/>
                  </a:lnTo>
                  <a:lnTo>
                    <a:pt x="1892" y="1546"/>
                  </a:lnTo>
                  <a:lnTo>
                    <a:pt x="1880" y="1567"/>
                  </a:lnTo>
                  <a:lnTo>
                    <a:pt x="1866" y="1588"/>
                  </a:lnTo>
                  <a:lnTo>
                    <a:pt x="1852" y="1608"/>
                  </a:lnTo>
                  <a:lnTo>
                    <a:pt x="1837" y="1628"/>
                  </a:lnTo>
                  <a:lnTo>
                    <a:pt x="1823" y="1647"/>
                  </a:lnTo>
                  <a:lnTo>
                    <a:pt x="1807" y="1666"/>
                  </a:lnTo>
                  <a:lnTo>
                    <a:pt x="1791" y="1685"/>
                  </a:lnTo>
                  <a:lnTo>
                    <a:pt x="1775" y="1704"/>
                  </a:lnTo>
                  <a:lnTo>
                    <a:pt x="1758" y="1721"/>
                  </a:lnTo>
                  <a:lnTo>
                    <a:pt x="1741" y="1739"/>
                  </a:lnTo>
                  <a:lnTo>
                    <a:pt x="1723" y="1756"/>
                  </a:lnTo>
                  <a:lnTo>
                    <a:pt x="1706" y="1773"/>
                  </a:lnTo>
                  <a:lnTo>
                    <a:pt x="1669" y="1804"/>
                  </a:lnTo>
                  <a:lnTo>
                    <a:pt x="1649" y="1820"/>
                  </a:lnTo>
                  <a:lnTo>
                    <a:pt x="1630" y="1835"/>
                  </a:lnTo>
                  <a:lnTo>
                    <a:pt x="1610" y="1849"/>
                  </a:lnTo>
                  <a:lnTo>
                    <a:pt x="1590" y="1863"/>
                  </a:lnTo>
                  <a:lnTo>
                    <a:pt x="1549" y="1889"/>
                  </a:lnTo>
                  <a:lnTo>
                    <a:pt x="1528" y="1903"/>
                  </a:lnTo>
                  <a:lnTo>
                    <a:pt x="1506" y="1915"/>
                  </a:lnTo>
                  <a:lnTo>
                    <a:pt x="1484" y="1926"/>
                  </a:lnTo>
                  <a:lnTo>
                    <a:pt x="1462" y="1936"/>
                  </a:lnTo>
                  <a:lnTo>
                    <a:pt x="1439" y="1947"/>
                  </a:lnTo>
                  <a:lnTo>
                    <a:pt x="1418" y="1957"/>
                  </a:lnTo>
                  <a:lnTo>
                    <a:pt x="1395" y="1967"/>
                  </a:lnTo>
                  <a:lnTo>
                    <a:pt x="1370" y="1975"/>
                  </a:lnTo>
                  <a:lnTo>
                    <a:pt x="1347" y="1984"/>
                  </a:lnTo>
                  <a:lnTo>
                    <a:pt x="1323" y="1991"/>
                  </a:lnTo>
                  <a:lnTo>
                    <a:pt x="1299" y="1998"/>
                  </a:lnTo>
                  <a:lnTo>
                    <a:pt x="1274" y="2006"/>
                  </a:lnTo>
                  <a:lnTo>
                    <a:pt x="1250" y="2012"/>
                  </a:lnTo>
                  <a:lnTo>
                    <a:pt x="1226" y="2016"/>
                  </a:lnTo>
                  <a:lnTo>
                    <a:pt x="1200" y="2021"/>
                  </a:lnTo>
                  <a:lnTo>
                    <a:pt x="1175" y="2025"/>
                  </a:lnTo>
                  <a:lnTo>
                    <a:pt x="1150" y="2029"/>
                  </a:lnTo>
                  <a:lnTo>
                    <a:pt x="1124" y="2032"/>
                  </a:lnTo>
                  <a:lnTo>
                    <a:pt x="1099" y="2035"/>
                  </a:lnTo>
                  <a:lnTo>
                    <a:pt x="1072" y="2036"/>
                  </a:lnTo>
                  <a:lnTo>
                    <a:pt x="1046" y="2037"/>
                  </a:lnTo>
                  <a:lnTo>
                    <a:pt x="1020" y="2037"/>
                  </a:lnTo>
                  <a:lnTo>
                    <a:pt x="993" y="2037"/>
                  </a:lnTo>
                  <a:lnTo>
                    <a:pt x="968" y="2036"/>
                  </a:lnTo>
                  <a:lnTo>
                    <a:pt x="941" y="2035"/>
                  </a:lnTo>
                  <a:lnTo>
                    <a:pt x="916" y="2032"/>
                  </a:lnTo>
                  <a:lnTo>
                    <a:pt x="890" y="2029"/>
                  </a:lnTo>
                  <a:lnTo>
                    <a:pt x="865" y="2025"/>
                  </a:lnTo>
                  <a:lnTo>
                    <a:pt x="839" y="2021"/>
                  </a:lnTo>
                  <a:lnTo>
                    <a:pt x="815" y="2016"/>
                  </a:lnTo>
                  <a:lnTo>
                    <a:pt x="789" y="2012"/>
                  </a:lnTo>
                  <a:lnTo>
                    <a:pt x="765" y="2006"/>
                  </a:lnTo>
                  <a:lnTo>
                    <a:pt x="741" y="1998"/>
                  </a:lnTo>
                  <a:lnTo>
                    <a:pt x="717" y="1991"/>
                  </a:lnTo>
                  <a:lnTo>
                    <a:pt x="692" y="1984"/>
                  </a:lnTo>
                  <a:lnTo>
                    <a:pt x="669" y="1975"/>
                  </a:lnTo>
                  <a:lnTo>
                    <a:pt x="646" y="1967"/>
                  </a:lnTo>
                  <a:lnTo>
                    <a:pt x="623" y="1957"/>
                  </a:lnTo>
                  <a:lnTo>
                    <a:pt x="600" y="1947"/>
                  </a:lnTo>
                  <a:lnTo>
                    <a:pt x="578" y="1936"/>
                  </a:lnTo>
                  <a:lnTo>
                    <a:pt x="555" y="1926"/>
                  </a:lnTo>
                  <a:lnTo>
                    <a:pt x="534" y="1915"/>
                  </a:lnTo>
                  <a:lnTo>
                    <a:pt x="513" y="1903"/>
                  </a:lnTo>
                  <a:lnTo>
                    <a:pt x="491" y="1889"/>
                  </a:lnTo>
                  <a:lnTo>
                    <a:pt x="470" y="1877"/>
                  </a:lnTo>
                  <a:lnTo>
                    <a:pt x="450" y="1863"/>
                  </a:lnTo>
                  <a:lnTo>
                    <a:pt x="429" y="1849"/>
                  </a:lnTo>
                  <a:lnTo>
                    <a:pt x="410" y="1835"/>
                  </a:lnTo>
                  <a:lnTo>
                    <a:pt x="390" y="1820"/>
                  </a:lnTo>
                  <a:lnTo>
                    <a:pt x="371" y="1804"/>
                  </a:lnTo>
                  <a:lnTo>
                    <a:pt x="353" y="1789"/>
                  </a:lnTo>
                  <a:lnTo>
                    <a:pt x="335" y="1773"/>
                  </a:lnTo>
                  <a:lnTo>
                    <a:pt x="316" y="1756"/>
                  </a:lnTo>
                  <a:lnTo>
                    <a:pt x="298" y="1739"/>
                  </a:lnTo>
                  <a:lnTo>
                    <a:pt x="281" y="1721"/>
                  </a:lnTo>
                  <a:lnTo>
                    <a:pt x="266" y="1704"/>
                  </a:lnTo>
                  <a:lnTo>
                    <a:pt x="233" y="1666"/>
                  </a:lnTo>
                  <a:lnTo>
                    <a:pt x="218" y="1647"/>
                  </a:lnTo>
                  <a:lnTo>
                    <a:pt x="203" y="1628"/>
                  </a:lnTo>
                  <a:lnTo>
                    <a:pt x="188" y="1608"/>
                  </a:lnTo>
                  <a:lnTo>
                    <a:pt x="175" y="1588"/>
                  </a:lnTo>
                  <a:lnTo>
                    <a:pt x="148" y="1546"/>
                  </a:lnTo>
                  <a:lnTo>
                    <a:pt x="136" y="1526"/>
                  </a:lnTo>
                  <a:lnTo>
                    <a:pt x="124" y="1504"/>
                  </a:lnTo>
                  <a:lnTo>
                    <a:pt x="112" y="1482"/>
                  </a:lnTo>
                  <a:lnTo>
                    <a:pt x="101" y="1460"/>
                  </a:lnTo>
                  <a:lnTo>
                    <a:pt x="90" y="1437"/>
                  </a:lnTo>
                  <a:lnTo>
                    <a:pt x="80" y="1414"/>
                  </a:lnTo>
                  <a:lnTo>
                    <a:pt x="70" y="1391"/>
                  </a:lnTo>
                  <a:lnTo>
                    <a:pt x="62" y="1368"/>
                  </a:lnTo>
                  <a:lnTo>
                    <a:pt x="53" y="1345"/>
                  </a:lnTo>
                  <a:lnTo>
                    <a:pt x="46" y="1321"/>
                  </a:lnTo>
                  <a:lnTo>
                    <a:pt x="39" y="1297"/>
                  </a:lnTo>
                  <a:lnTo>
                    <a:pt x="33" y="1273"/>
                  </a:lnTo>
                  <a:lnTo>
                    <a:pt x="27" y="1248"/>
                  </a:lnTo>
                  <a:lnTo>
                    <a:pt x="21" y="1223"/>
                  </a:lnTo>
                  <a:lnTo>
                    <a:pt x="16" y="1199"/>
                  </a:lnTo>
                  <a:lnTo>
                    <a:pt x="12" y="1173"/>
                  </a:lnTo>
                  <a:lnTo>
                    <a:pt x="8" y="1148"/>
                  </a:lnTo>
                  <a:lnTo>
                    <a:pt x="5" y="1122"/>
                  </a:lnTo>
                  <a:lnTo>
                    <a:pt x="4" y="1097"/>
                  </a:lnTo>
                  <a:lnTo>
                    <a:pt x="1" y="1070"/>
                  </a:lnTo>
                  <a:lnTo>
                    <a:pt x="0" y="1045"/>
                  </a:lnTo>
                  <a:lnTo>
                    <a:pt x="0" y="1018"/>
                  </a:lnTo>
                  <a:lnTo>
                    <a:pt x="0" y="992"/>
                  </a:lnTo>
                  <a:lnTo>
                    <a:pt x="1" y="966"/>
                  </a:lnTo>
                  <a:lnTo>
                    <a:pt x="4" y="940"/>
                  </a:lnTo>
                  <a:lnTo>
                    <a:pt x="5" y="914"/>
                  </a:lnTo>
                  <a:lnTo>
                    <a:pt x="8" y="889"/>
                  </a:lnTo>
                  <a:lnTo>
                    <a:pt x="12" y="863"/>
                  </a:lnTo>
                  <a:lnTo>
                    <a:pt x="16" y="838"/>
                  </a:lnTo>
                  <a:lnTo>
                    <a:pt x="21" y="812"/>
                  </a:lnTo>
                  <a:lnTo>
                    <a:pt x="27" y="788"/>
                  </a:lnTo>
                  <a:lnTo>
                    <a:pt x="33" y="764"/>
                  </a:lnTo>
                  <a:lnTo>
                    <a:pt x="39" y="740"/>
                  </a:lnTo>
                  <a:lnTo>
                    <a:pt x="46" y="715"/>
                  </a:lnTo>
                  <a:lnTo>
                    <a:pt x="53" y="691"/>
                  </a:lnTo>
                  <a:lnTo>
                    <a:pt x="62" y="668"/>
                  </a:lnTo>
                  <a:lnTo>
                    <a:pt x="70" y="645"/>
                  </a:lnTo>
                  <a:lnTo>
                    <a:pt x="80" y="622"/>
                  </a:lnTo>
                  <a:lnTo>
                    <a:pt x="90" y="599"/>
                  </a:lnTo>
                  <a:lnTo>
                    <a:pt x="101" y="576"/>
                  </a:lnTo>
                  <a:lnTo>
                    <a:pt x="112" y="554"/>
                  </a:lnTo>
                  <a:lnTo>
                    <a:pt x="124" y="533"/>
                  </a:lnTo>
                  <a:lnTo>
                    <a:pt x="136" y="511"/>
                  </a:lnTo>
                  <a:lnTo>
                    <a:pt x="148" y="490"/>
                  </a:lnTo>
                  <a:lnTo>
                    <a:pt x="161" y="470"/>
                  </a:lnTo>
                  <a:lnTo>
                    <a:pt x="175" y="449"/>
                  </a:lnTo>
                  <a:lnTo>
                    <a:pt x="188" y="428"/>
                  </a:lnTo>
                  <a:lnTo>
                    <a:pt x="203" y="409"/>
                  </a:lnTo>
                  <a:lnTo>
                    <a:pt x="218" y="390"/>
                  </a:lnTo>
                  <a:lnTo>
                    <a:pt x="233" y="370"/>
                  </a:lnTo>
                  <a:lnTo>
                    <a:pt x="249" y="352"/>
                  </a:lnTo>
                  <a:lnTo>
                    <a:pt x="266" y="333"/>
                  </a:lnTo>
                  <a:lnTo>
                    <a:pt x="281" y="316"/>
                  </a:lnTo>
                  <a:lnTo>
                    <a:pt x="298" y="298"/>
                  </a:lnTo>
                  <a:lnTo>
                    <a:pt x="316" y="281"/>
                  </a:lnTo>
                  <a:lnTo>
                    <a:pt x="335" y="264"/>
                  </a:lnTo>
                  <a:lnTo>
                    <a:pt x="371" y="232"/>
                  </a:lnTo>
                  <a:lnTo>
                    <a:pt x="390" y="216"/>
                  </a:lnTo>
                  <a:lnTo>
                    <a:pt x="410" y="202"/>
                  </a:lnTo>
                  <a:lnTo>
                    <a:pt x="429" y="187"/>
                  </a:lnTo>
                  <a:lnTo>
                    <a:pt x="450" y="174"/>
                  </a:lnTo>
                  <a:lnTo>
                    <a:pt x="491" y="147"/>
                  </a:lnTo>
                  <a:lnTo>
                    <a:pt x="513" y="134"/>
                  </a:lnTo>
                  <a:lnTo>
                    <a:pt x="534" y="122"/>
                  </a:lnTo>
                  <a:lnTo>
                    <a:pt x="555" y="111"/>
                  </a:lnTo>
                  <a:lnTo>
                    <a:pt x="578" y="100"/>
                  </a:lnTo>
                  <a:lnTo>
                    <a:pt x="600" y="89"/>
                  </a:lnTo>
                  <a:lnTo>
                    <a:pt x="623" y="80"/>
                  </a:lnTo>
                  <a:lnTo>
                    <a:pt x="646" y="70"/>
                  </a:lnTo>
                  <a:lnTo>
                    <a:pt x="669" y="61"/>
                  </a:lnTo>
                  <a:lnTo>
                    <a:pt x="692" y="53"/>
                  </a:lnTo>
                  <a:lnTo>
                    <a:pt x="717" y="46"/>
                  </a:lnTo>
                  <a:lnTo>
                    <a:pt x="741" y="38"/>
                  </a:lnTo>
                  <a:lnTo>
                    <a:pt x="765" y="31"/>
                  </a:lnTo>
                  <a:lnTo>
                    <a:pt x="789" y="25"/>
                  </a:lnTo>
                  <a:lnTo>
                    <a:pt x="815" y="20"/>
                  </a:lnTo>
                  <a:lnTo>
                    <a:pt x="839" y="15"/>
                  </a:lnTo>
                  <a:lnTo>
                    <a:pt x="865" y="12"/>
                  </a:lnTo>
                  <a:lnTo>
                    <a:pt x="890" y="8"/>
                  </a:lnTo>
                  <a:lnTo>
                    <a:pt x="916" y="4"/>
                  </a:lnTo>
                  <a:lnTo>
                    <a:pt x="941" y="2"/>
                  </a:lnTo>
                  <a:lnTo>
                    <a:pt x="968" y="1"/>
                  </a:lnTo>
                  <a:lnTo>
                    <a:pt x="993" y="0"/>
                  </a:lnTo>
                  <a:lnTo>
                    <a:pt x="1020" y="0"/>
                  </a:lnTo>
                  <a:lnTo>
                    <a:pt x="1046" y="0"/>
                  </a:lnTo>
                  <a:lnTo>
                    <a:pt x="1072" y="1"/>
                  </a:lnTo>
                  <a:lnTo>
                    <a:pt x="1099" y="2"/>
                  </a:lnTo>
                  <a:lnTo>
                    <a:pt x="1124" y="4"/>
                  </a:lnTo>
                  <a:lnTo>
                    <a:pt x="1150" y="8"/>
                  </a:lnTo>
                  <a:lnTo>
                    <a:pt x="1175" y="12"/>
                  </a:lnTo>
                  <a:lnTo>
                    <a:pt x="1200" y="15"/>
                  </a:lnTo>
                  <a:lnTo>
                    <a:pt x="1226" y="20"/>
                  </a:lnTo>
                  <a:lnTo>
                    <a:pt x="1250" y="25"/>
                  </a:lnTo>
                  <a:lnTo>
                    <a:pt x="1274" y="31"/>
                  </a:lnTo>
                  <a:lnTo>
                    <a:pt x="1299" y="38"/>
                  </a:lnTo>
                  <a:lnTo>
                    <a:pt x="1323" y="46"/>
                  </a:lnTo>
                  <a:lnTo>
                    <a:pt x="1347" y="53"/>
                  </a:lnTo>
                  <a:lnTo>
                    <a:pt x="1370" y="61"/>
                  </a:lnTo>
                  <a:lnTo>
                    <a:pt x="1395" y="70"/>
                  </a:lnTo>
                  <a:lnTo>
                    <a:pt x="1418" y="80"/>
                  </a:lnTo>
                  <a:lnTo>
                    <a:pt x="1439" y="89"/>
                  </a:lnTo>
                  <a:lnTo>
                    <a:pt x="1462" y="100"/>
                  </a:lnTo>
                  <a:lnTo>
                    <a:pt x="1484" y="111"/>
                  </a:lnTo>
                  <a:lnTo>
                    <a:pt x="1506" y="122"/>
                  </a:lnTo>
                  <a:lnTo>
                    <a:pt x="1528" y="134"/>
                  </a:lnTo>
                  <a:lnTo>
                    <a:pt x="1549" y="147"/>
                  </a:lnTo>
                  <a:lnTo>
                    <a:pt x="1569" y="159"/>
                  </a:lnTo>
                  <a:lnTo>
                    <a:pt x="1590" y="174"/>
                  </a:lnTo>
                  <a:lnTo>
                    <a:pt x="1610" y="187"/>
                  </a:lnTo>
                  <a:lnTo>
                    <a:pt x="1630" y="202"/>
                  </a:lnTo>
                  <a:lnTo>
                    <a:pt x="1649" y="216"/>
                  </a:lnTo>
                  <a:lnTo>
                    <a:pt x="1669" y="232"/>
                  </a:lnTo>
                  <a:lnTo>
                    <a:pt x="1688" y="248"/>
                  </a:lnTo>
                  <a:lnTo>
                    <a:pt x="1706" y="264"/>
                  </a:lnTo>
                  <a:lnTo>
                    <a:pt x="1723" y="281"/>
                  </a:lnTo>
                  <a:lnTo>
                    <a:pt x="1741" y="298"/>
                  </a:lnTo>
                  <a:lnTo>
                    <a:pt x="1758" y="316"/>
                  </a:lnTo>
                  <a:lnTo>
                    <a:pt x="1775" y="333"/>
                  </a:lnTo>
                  <a:lnTo>
                    <a:pt x="1807" y="370"/>
                  </a:lnTo>
                  <a:lnTo>
                    <a:pt x="1823" y="390"/>
                  </a:lnTo>
                  <a:lnTo>
                    <a:pt x="1837" y="409"/>
                  </a:lnTo>
                  <a:lnTo>
                    <a:pt x="1852" y="428"/>
                  </a:lnTo>
                  <a:lnTo>
                    <a:pt x="1866" y="449"/>
                  </a:lnTo>
                  <a:lnTo>
                    <a:pt x="1892" y="490"/>
                  </a:lnTo>
                  <a:lnTo>
                    <a:pt x="1905" y="511"/>
                  </a:lnTo>
                  <a:lnTo>
                    <a:pt x="1917" y="533"/>
                  </a:lnTo>
                  <a:lnTo>
                    <a:pt x="1928" y="554"/>
                  </a:lnTo>
                  <a:lnTo>
                    <a:pt x="1939" y="576"/>
                  </a:lnTo>
                  <a:lnTo>
                    <a:pt x="1950" y="599"/>
                  </a:lnTo>
                  <a:lnTo>
                    <a:pt x="1960" y="622"/>
                  </a:lnTo>
                  <a:lnTo>
                    <a:pt x="1969" y="645"/>
                  </a:lnTo>
                  <a:lnTo>
                    <a:pt x="1978" y="668"/>
                  </a:lnTo>
                  <a:lnTo>
                    <a:pt x="1986" y="691"/>
                  </a:lnTo>
                  <a:lnTo>
                    <a:pt x="1994" y="715"/>
                  </a:lnTo>
                  <a:lnTo>
                    <a:pt x="2001" y="740"/>
                  </a:lnTo>
                  <a:lnTo>
                    <a:pt x="2008" y="764"/>
                  </a:lnTo>
                  <a:lnTo>
                    <a:pt x="2014" y="788"/>
                  </a:lnTo>
                  <a:lnTo>
                    <a:pt x="2019" y="812"/>
                  </a:lnTo>
                  <a:lnTo>
                    <a:pt x="2024" y="838"/>
                  </a:lnTo>
                  <a:lnTo>
                    <a:pt x="2029" y="863"/>
                  </a:lnTo>
                  <a:lnTo>
                    <a:pt x="2031" y="889"/>
                  </a:lnTo>
                  <a:lnTo>
                    <a:pt x="2035" y="914"/>
                  </a:lnTo>
                  <a:lnTo>
                    <a:pt x="2037" y="940"/>
                  </a:lnTo>
                  <a:lnTo>
                    <a:pt x="2038" y="966"/>
                  </a:lnTo>
                  <a:lnTo>
                    <a:pt x="2040" y="992"/>
                  </a:lnTo>
                  <a:lnTo>
                    <a:pt x="2040" y="1018"/>
                  </a:lnTo>
                  <a:close/>
                </a:path>
              </a:pathLst>
            </a:custGeom>
            <a:solidFill>
              <a:srgbClr val="F47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34" name="Freeform 23"/>
            <p:cNvSpPr>
              <a:spLocks/>
            </p:cNvSpPr>
            <p:nvPr userDrawn="1"/>
          </p:nvSpPr>
          <p:spPr bwMode="auto">
            <a:xfrm>
              <a:off x="4527550" y="3155950"/>
              <a:ext cx="452437" cy="404813"/>
            </a:xfrm>
            <a:custGeom>
              <a:avLst/>
              <a:gdLst>
                <a:gd name="T0" fmla="*/ 1234 w 1424"/>
                <a:gd name="T1" fmla="*/ 489 h 1276"/>
                <a:gd name="T2" fmla="*/ 1200 w 1424"/>
                <a:gd name="T3" fmla="*/ 467 h 1276"/>
                <a:gd name="T4" fmla="*/ 1163 w 1424"/>
                <a:gd name="T5" fmla="*/ 447 h 1276"/>
                <a:gd name="T6" fmla="*/ 1126 w 1424"/>
                <a:gd name="T7" fmla="*/ 429 h 1276"/>
                <a:gd name="T8" fmla="*/ 1086 w 1424"/>
                <a:gd name="T9" fmla="*/ 414 h 1276"/>
                <a:gd name="T10" fmla="*/ 244 w 1424"/>
                <a:gd name="T11" fmla="*/ 272 h 1276"/>
                <a:gd name="T12" fmla="*/ 299 w 1424"/>
                <a:gd name="T13" fmla="*/ 249 h 1276"/>
                <a:gd name="T14" fmla="*/ 328 w 1424"/>
                <a:gd name="T15" fmla="*/ 239 h 1276"/>
                <a:gd name="T16" fmla="*/ 386 w 1424"/>
                <a:gd name="T17" fmla="*/ 221 h 1276"/>
                <a:gd name="T18" fmla="*/ 445 w 1424"/>
                <a:gd name="T19" fmla="*/ 206 h 1276"/>
                <a:gd name="T20" fmla="*/ 476 w 1424"/>
                <a:gd name="T21" fmla="*/ 200 h 1276"/>
                <a:gd name="T22" fmla="*/ 536 w 1424"/>
                <a:gd name="T23" fmla="*/ 189 h 1276"/>
                <a:gd name="T24" fmla="*/ 598 w 1424"/>
                <a:gd name="T25" fmla="*/ 181 h 1276"/>
                <a:gd name="T26" fmla="*/ 660 w 1424"/>
                <a:gd name="T27" fmla="*/ 177 h 1276"/>
                <a:gd name="T28" fmla="*/ 723 w 1424"/>
                <a:gd name="T29" fmla="*/ 175 h 1276"/>
                <a:gd name="T30" fmla="*/ 725 w 1424"/>
                <a:gd name="T31" fmla="*/ 175 h 1276"/>
                <a:gd name="T32" fmla="*/ 757 w 1424"/>
                <a:gd name="T33" fmla="*/ 176 h 1276"/>
                <a:gd name="T34" fmla="*/ 818 w 1424"/>
                <a:gd name="T35" fmla="*/ 179 h 1276"/>
                <a:gd name="T36" fmla="*/ 877 w 1424"/>
                <a:gd name="T37" fmla="*/ 185 h 1276"/>
                <a:gd name="T38" fmla="*/ 935 w 1424"/>
                <a:gd name="T39" fmla="*/ 193 h 1276"/>
                <a:gd name="T40" fmla="*/ 993 w 1424"/>
                <a:gd name="T41" fmla="*/ 204 h 1276"/>
                <a:gd name="T42" fmla="*/ 1050 w 1424"/>
                <a:gd name="T43" fmla="*/ 219 h 1276"/>
                <a:gd name="T44" fmla="*/ 1105 w 1424"/>
                <a:gd name="T45" fmla="*/ 235 h 1276"/>
                <a:gd name="T46" fmla="*/ 1157 w 1424"/>
                <a:gd name="T47" fmla="*/ 255 h 1276"/>
                <a:gd name="T48" fmla="*/ 1183 w 1424"/>
                <a:gd name="T49" fmla="*/ 266 h 1276"/>
                <a:gd name="T50" fmla="*/ 1221 w 1424"/>
                <a:gd name="T51" fmla="*/ 283 h 1276"/>
                <a:gd name="T52" fmla="*/ 1259 w 1424"/>
                <a:gd name="T53" fmla="*/ 301 h 1276"/>
                <a:gd name="T54" fmla="*/ 1295 w 1424"/>
                <a:gd name="T55" fmla="*/ 321 h 1276"/>
                <a:gd name="T56" fmla="*/ 1331 w 1424"/>
                <a:gd name="T57" fmla="*/ 343 h 1276"/>
                <a:gd name="T58" fmla="*/ 1388 w 1424"/>
                <a:gd name="T59" fmla="*/ 177 h 1276"/>
                <a:gd name="T60" fmla="*/ 1349 w 1424"/>
                <a:gd name="T61" fmla="*/ 153 h 1276"/>
                <a:gd name="T62" fmla="*/ 1309 w 1424"/>
                <a:gd name="T63" fmla="*/ 133 h 1276"/>
                <a:gd name="T64" fmla="*/ 1269 w 1424"/>
                <a:gd name="T65" fmla="*/ 112 h 1276"/>
                <a:gd name="T66" fmla="*/ 1226 w 1424"/>
                <a:gd name="T67" fmla="*/ 95 h 1276"/>
                <a:gd name="T68" fmla="*/ 1184 w 1424"/>
                <a:gd name="T69" fmla="*/ 78 h 1276"/>
                <a:gd name="T70" fmla="*/ 1140 w 1424"/>
                <a:gd name="T71" fmla="*/ 63 h 1276"/>
                <a:gd name="T72" fmla="*/ 1073 w 1424"/>
                <a:gd name="T73" fmla="*/ 44 h 1276"/>
                <a:gd name="T74" fmla="*/ 1006 w 1424"/>
                <a:gd name="T75" fmla="*/ 28 h 1276"/>
                <a:gd name="T76" fmla="*/ 959 w 1424"/>
                <a:gd name="T77" fmla="*/ 20 h 1276"/>
                <a:gd name="T78" fmla="*/ 913 w 1424"/>
                <a:gd name="T79" fmla="*/ 13 h 1276"/>
                <a:gd name="T80" fmla="*/ 866 w 1424"/>
                <a:gd name="T81" fmla="*/ 7 h 1276"/>
                <a:gd name="T82" fmla="*/ 772 w 1424"/>
                <a:gd name="T83" fmla="*/ 0 h 1276"/>
                <a:gd name="T84" fmla="*/ 677 w 1424"/>
                <a:gd name="T85" fmla="*/ 0 h 1276"/>
                <a:gd name="T86" fmla="*/ 628 w 1424"/>
                <a:gd name="T87" fmla="*/ 3 h 1276"/>
                <a:gd name="T88" fmla="*/ 580 w 1424"/>
                <a:gd name="T89" fmla="*/ 8 h 1276"/>
                <a:gd name="T90" fmla="*/ 533 w 1424"/>
                <a:gd name="T91" fmla="*/ 13 h 1276"/>
                <a:gd name="T92" fmla="*/ 484 w 1424"/>
                <a:gd name="T93" fmla="*/ 20 h 1276"/>
                <a:gd name="T94" fmla="*/ 437 w 1424"/>
                <a:gd name="T95" fmla="*/ 28 h 1276"/>
                <a:gd name="T96" fmla="*/ 390 w 1424"/>
                <a:gd name="T97" fmla="*/ 39 h 1276"/>
                <a:gd name="T98" fmla="*/ 320 w 1424"/>
                <a:gd name="T99" fmla="*/ 57 h 1276"/>
                <a:gd name="T100" fmla="*/ 253 w 1424"/>
                <a:gd name="T101" fmla="*/ 79 h 1276"/>
                <a:gd name="T102" fmla="*/ 208 w 1424"/>
                <a:gd name="T103" fmla="*/ 96 h 1276"/>
                <a:gd name="T104" fmla="*/ 165 w 1424"/>
                <a:gd name="T105" fmla="*/ 114 h 1276"/>
                <a:gd name="T106" fmla="*/ 101 w 1424"/>
                <a:gd name="T107" fmla="*/ 146 h 1276"/>
                <a:gd name="T108" fmla="*/ 40 w 1424"/>
                <a:gd name="T109" fmla="*/ 180 h 1276"/>
                <a:gd name="T110" fmla="*/ 0 w 1424"/>
                <a:gd name="T111" fmla="*/ 205 h 1276"/>
                <a:gd name="T112" fmla="*/ 712 w 1424"/>
                <a:gd name="T113" fmla="*/ 1276 h 1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24" h="1276">
                  <a:moveTo>
                    <a:pt x="712" y="1276"/>
                  </a:moveTo>
                  <a:lnTo>
                    <a:pt x="1234" y="489"/>
                  </a:lnTo>
                  <a:lnTo>
                    <a:pt x="1217" y="478"/>
                  </a:lnTo>
                  <a:lnTo>
                    <a:pt x="1200" y="467"/>
                  </a:lnTo>
                  <a:lnTo>
                    <a:pt x="1181" y="457"/>
                  </a:lnTo>
                  <a:lnTo>
                    <a:pt x="1163" y="447"/>
                  </a:lnTo>
                  <a:lnTo>
                    <a:pt x="1145" y="438"/>
                  </a:lnTo>
                  <a:lnTo>
                    <a:pt x="1126" y="429"/>
                  </a:lnTo>
                  <a:lnTo>
                    <a:pt x="1106" y="421"/>
                  </a:lnTo>
                  <a:lnTo>
                    <a:pt x="1086" y="414"/>
                  </a:lnTo>
                  <a:lnTo>
                    <a:pt x="712" y="977"/>
                  </a:lnTo>
                  <a:lnTo>
                    <a:pt x="244" y="272"/>
                  </a:lnTo>
                  <a:lnTo>
                    <a:pt x="271" y="260"/>
                  </a:lnTo>
                  <a:lnTo>
                    <a:pt x="299" y="249"/>
                  </a:lnTo>
                  <a:lnTo>
                    <a:pt x="313" y="244"/>
                  </a:lnTo>
                  <a:lnTo>
                    <a:pt x="328" y="239"/>
                  </a:lnTo>
                  <a:lnTo>
                    <a:pt x="357" y="229"/>
                  </a:lnTo>
                  <a:lnTo>
                    <a:pt x="386" y="221"/>
                  </a:lnTo>
                  <a:lnTo>
                    <a:pt x="415" y="214"/>
                  </a:lnTo>
                  <a:lnTo>
                    <a:pt x="445" y="206"/>
                  </a:lnTo>
                  <a:lnTo>
                    <a:pt x="460" y="203"/>
                  </a:lnTo>
                  <a:lnTo>
                    <a:pt x="476" y="200"/>
                  </a:lnTo>
                  <a:lnTo>
                    <a:pt x="506" y="194"/>
                  </a:lnTo>
                  <a:lnTo>
                    <a:pt x="536" y="189"/>
                  </a:lnTo>
                  <a:lnTo>
                    <a:pt x="567" y="185"/>
                  </a:lnTo>
                  <a:lnTo>
                    <a:pt x="598" y="181"/>
                  </a:lnTo>
                  <a:lnTo>
                    <a:pt x="630" y="179"/>
                  </a:lnTo>
                  <a:lnTo>
                    <a:pt x="660" y="177"/>
                  </a:lnTo>
                  <a:lnTo>
                    <a:pt x="691" y="176"/>
                  </a:lnTo>
                  <a:lnTo>
                    <a:pt x="723" y="175"/>
                  </a:lnTo>
                  <a:lnTo>
                    <a:pt x="724" y="175"/>
                  </a:lnTo>
                  <a:lnTo>
                    <a:pt x="725" y="175"/>
                  </a:lnTo>
                  <a:lnTo>
                    <a:pt x="727" y="175"/>
                  </a:lnTo>
                  <a:lnTo>
                    <a:pt x="757" y="176"/>
                  </a:lnTo>
                  <a:lnTo>
                    <a:pt x="787" y="176"/>
                  </a:lnTo>
                  <a:lnTo>
                    <a:pt x="818" y="179"/>
                  </a:lnTo>
                  <a:lnTo>
                    <a:pt x="847" y="181"/>
                  </a:lnTo>
                  <a:lnTo>
                    <a:pt x="877" y="185"/>
                  </a:lnTo>
                  <a:lnTo>
                    <a:pt x="906" y="188"/>
                  </a:lnTo>
                  <a:lnTo>
                    <a:pt x="935" y="193"/>
                  </a:lnTo>
                  <a:lnTo>
                    <a:pt x="964" y="198"/>
                  </a:lnTo>
                  <a:lnTo>
                    <a:pt x="993" y="204"/>
                  </a:lnTo>
                  <a:lnTo>
                    <a:pt x="1023" y="211"/>
                  </a:lnTo>
                  <a:lnTo>
                    <a:pt x="1050" y="219"/>
                  </a:lnTo>
                  <a:lnTo>
                    <a:pt x="1077" y="227"/>
                  </a:lnTo>
                  <a:lnTo>
                    <a:pt x="1105" y="235"/>
                  </a:lnTo>
                  <a:lnTo>
                    <a:pt x="1132" y="245"/>
                  </a:lnTo>
                  <a:lnTo>
                    <a:pt x="1157" y="255"/>
                  </a:lnTo>
                  <a:lnTo>
                    <a:pt x="1184" y="266"/>
                  </a:lnTo>
                  <a:lnTo>
                    <a:pt x="1183" y="266"/>
                  </a:lnTo>
                  <a:lnTo>
                    <a:pt x="1202" y="274"/>
                  </a:lnTo>
                  <a:lnTo>
                    <a:pt x="1221" y="283"/>
                  </a:lnTo>
                  <a:lnTo>
                    <a:pt x="1241" y="292"/>
                  </a:lnTo>
                  <a:lnTo>
                    <a:pt x="1259" y="301"/>
                  </a:lnTo>
                  <a:lnTo>
                    <a:pt x="1277" y="311"/>
                  </a:lnTo>
                  <a:lnTo>
                    <a:pt x="1295" y="321"/>
                  </a:lnTo>
                  <a:lnTo>
                    <a:pt x="1312" y="332"/>
                  </a:lnTo>
                  <a:lnTo>
                    <a:pt x="1331" y="343"/>
                  </a:lnTo>
                  <a:lnTo>
                    <a:pt x="1424" y="202"/>
                  </a:lnTo>
                  <a:lnTo>
                    <a:pt x="1388" y="177"/>
                  </a:lnTo>
                  <a:lnTo>
                    <a:pt x="1368" y="165"/>
                  </a:lnTo>
                  <a:lnTo>
                    <a:pt x="1349" y="153"/>
                  </a:lnTo>
                  <a:lnTo>
                    <a:pt x="1329" y="142"/>
                  </a:lnTo>
                  <a:lnTo>
                    <a:pt x="1309" y="133"/>
                  </a:lnTo>
                  <a:lnTo>
                    <a:pt x="1289" y="122"/>
                  </a:lnTo>
                  <a:lnTo>
                    <a:pt x="1269" y="112"/>
                  </a:lnTo>
                  <a:lnTo>
                    <a:pt x="1248" y="103"/>
                  </a:lnTo>
                  <a:lnTo>
                    <a:pt x="1226" y="95"/>
                  </a:lnTo>
                  <a:lnTo>
                    <a:pt x="1206" y="86"/>
                  </a:lnTo>
                  <a:lnTo>
                    <a:pt x="1184" y="78"/>
                  </a:lnTo>
                  <a:lnTo>
                    <a:pt x="1162" y="71"/>
                  </a:lnTo>
                  <a:lnTo>
                    <a:pt x="1140" y="63"/>
                  </a:lnTo>
                  <a:lnTo>
                    <a:pt x="1096" y="50"/>
                  </a:lnTo>
                  <a:lnTo>
                    <a:pt x="1073" y="44"/>
                  </a:lnTo>
                  <a:lnTo>
                    <a:pt x="1052" y="38"/>
                  </a:lnTo>
                  <a:lnTo>
                    <a:pt x="1006" y="28"/>
                  </a:lnTo>
                  <a:lnTo>
                    <a:pt x="982" y="23"/>
                  </a:lnTo>
                  <a:lnTo>
                    <a:pt x="959" y="20"/>
                  </a:lnTo>
                  <a:lnTo>
                    <a:pt x="936" y="16"/>
                  </a:lnTo>
                  <a:lnTo>
                    <a:pt x="913" y="13"/>
                  </a:lnTo>
                  <a:lnTo>
                    <a:pt x="890" y="10"/>
                  </a:lnTo>
                  <a:lnTo>
                    <a:pt x="866" y="7"/>
                  </a:lnTo>
                  <a:lnTo>
                    <a:pt x="819" y="3"/>
                  </a:lnTo>
                  <a:lnTo>
                    <a:pt x="772" y="0"/>
                  </a:lnTo>
                  <a:lnTo>
                    <a:pt x="724" y="0"/>
                  </a:lnTo>
                  <a:lnTo>
                    <a:pt x="677" y="0"/>
                  </a:lnTo>
                  <a:lnTo>
                    <a:pt x="653" y="2"/>
                  </a:lnTo>
                  <a:lnTo>
                    <a:pt x="628" y="3"/>
                  </a:lnTo>
                  <a:lnTo>
                    <a:pt x="604" y="5"/>
                  </a:lnTo>
                  <a:lnTo>
                    <a:pt x="580" y="8"/>
                  </a:lnTo>
                  <a:lnTo>
                    <a:pt x="556" y="10"/>
                  </a:lnTo>
                  <a:lnTo>
                    <a:pt x="533" y="13"/>
                  </a:lnTo>
                  <a:lnTo>
                    <a:pt x="508" y="16"/>
                  </a:lnTo>
                  <a:lnTo>
                    <a:pt x="484" y="20"/>
                  </a:lnTo>
                  <a:lnTo>
                    <a:pt x="461" y="25"/>
                  </a:lnTo>
                  <a:lnTo>
                    <a:pt x="437" y="28"/>
                  </a:lnTo>
                  <a:lnTo>
                    <a:pt x="414" y="33"/>
                  </a:lnTo>
                  <a:lnTo>
                    <a:pt x="390" y="39"/>
                  </a:lnTo>
                  <a:lnTo>
                    <a:pt x="343" y="51"/>
                  </a:lnTo>
                  <a:lnTo>
                    <a:pt x="320" y="57"/>
                  </a:lnTo>
                  <a:lnTo>
                    <a:pt x="297" y="65"/>
                  </a:lnTo>
                  <a:lnTo>
                    <a:pt x="253" y="79"/>
                  </a:lnTo>
                  <a:lnTo>
                    <a:pt x="231" y="88"/>
                  </a:lnTo>
                  <a:lnTo>
                    <a:pt x="208" y="96"/>
                  </a:lnTo>
                  <a:lnTo>
                    <a:pt x="186" y="106"/>
                  </a:lnTo>
                  <a:lnTo>
                    <a:pt x="165" y="114"/>
                  </a:lnTo>
                  <a:lnTo>
                    <a:pt x="122" y="135"/>
                  </a:lnTo>
                  <a:lnTo>
                    <a:pt x="101" y="146"/>
                  </a:lnTo>
                  <a:lnTo>
                    <a:pt x="80" y="157"/>
                  </a:lnTo>
                  <a:lnTo>
                    <a:pt x="40" y="180"/>
                  </a:lnTo>
                  <a:lnTo>
                    <a:pt x="20" y="193"/>
                  </a:lnTo>
                  <a:lnTo>
                    <a:pt x="0" y="205"/>
                  </a:lnTo>
                  <a:lnTo>
                    <a:pt x="356" y="741"/>
                  </a:lnTo>
                  <a:lnTo>
                    <a:pt x="712" y="12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55822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  <p:hf hdr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4667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478355" indent="-478355" algn="l" defTabSz="1219170" rtl="0" eaLnBrk="1" latinLnBrk="0" hangingPunct="1"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831830" indent="-353475" algn="l" defTabSz="1219170" rtl="0" eaLnBrk="1" latinLnBrk="0" hangingPunct="1">
        <a:spcBef>
          <a:spcPts val="800"/>
        </a:spcBef>
        <a:buClr>
          <a:schemeClr val="accent1"/>
        </a:buClr>
        <a:buFont typeface="Arial" panose="020B0604020202020204" pitchFamily="34" charset="0"/>
        <a:buChar char="–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193770" indent="-361942" algn="l" defTabSz="1219170" rtl="0" eaLnBrk="1" latinLnBrk="0" hangingPunct="1"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3pPr>
      <a:lvl4pPr marL="1557828" indent="-364058" algn="l" defTabSz="1219170" rtl="0" eaLnBrk="1" latinLnBrk="0" hangingPunct="1">
        <a:spcBef>
          <a:spcPts val="800"/>
        </a:spcBef>
        <a:buClr>
          <a:schemeClr val="accent1"/>
        </a:buClr>
        <a:buFont typeface="Arial" panose="020B0604020202020204" pitchFamily="34" charset="0"/>
        <a:buChar char="–"/>
        <a:defRPr sz="1467" kern="1200">
          <a:solidFill>
            <a:schemeClr val="tx1"/>
          </a:solidFill>
          <a:latin typeface="+mn-lt"/>
          <a:ea typeface="+mn-ea"/>
          <a:cs typeface="+mn-cs"/>
        </a:defRPr>
      </a:lvl4pPr>
      <a:lvl5pPr marL="1911303" indent="-353475" algn="l" defTabSz="1219170" rtl="0" eaLnBrk="1" latinLnBrk="0" hangingPunct="1"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2273243" indent="-361942" algn="l" defTabSz="1219170" rtl="0" eaLnBrk="1" latinLnBrk="0" hangingPunct="1"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2628834" indent="-355591" algn="l" defTabSz="1219170" rtl="0" eaLnBrk="1" latinLnBrk="0" hangingPunct="1"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990776" indent="-361942" algn="l" defTabSz="1219170" rtl="0" eaLnBrk="1" latinLnBrk="0" hangingPunct="1"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3344250" indent="-353475" algn="l" defTabSz="1219170" rtl="0" eaLnBrk="1" latinLnBrk="0" hangingPunct="1"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46867" y="1221318"/>
            <a:ext cx="9025467" cy="12467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46867" y="2468033"/>
            <a:ext cx="9025467" cy="336126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9667" y="6405331"/>
            <a:ext cx="1727200" cy="19202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33">
                <a:solidFill>
                  <a:schemeClr val="accent3"/>
                </a:solidFill>
                <a:latin typeface="Segoe UI Semibold" panose="020B0702040204020203" pitchFamily="34" charset="0"/>
              </a:defRPr>
            </a:lvl1pPr>
          </a:lstStyle>
          <a:p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46867" y="6405331"/>
            <a:ext cx="8257644" cy="19202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33">
                <a:solidFill>
                  <a:schemeClr val="accent3"/>
                </a:solidFill>
                <a:latin typeface="Segoe UI Semibold" panose="020B0702040204020203" pitchFamily="34" charset="0"/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4433" y="6405331"/>
            <a:ext cx="383779" cy="19202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33">
                <a:solidFill>
                  <a:schemeClr val="accent3"/>
                </a:solidFill>
                <a:latin typeface="Segoe UI Semibold" panose="020B0702040204020203" pitchFamily="34" charset="0"/>
              </a:defRPr>
            </a:lvl1pPr>
          </a:lstStyle>
          <a:p>
            <a:fld id="{B4FA55B9-229E-4B3A-A209-0F574EA7BFE1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>
          <a:xfrm>
            <a:off x="11328268" y="6021288"/>
            <a:ext cx="529299" cy="528000"/>
            <a:chOff x="3107023" y="2067694"/>
            <a:chExt cx="531650" cy="530344"/>
          </a:xfrm>
        </p:grpSpPr>
        <p:sp>
          <p:nvSpPr>
            <p:cNvPr id="10" name="Freeform 7"/>
            <p:cNvSpPr>
              <a:spLocks/>
            </p:cNvSpPr>
            <p:nvPr userDrawn="1"/>
          </p:nvSpPr>
          <p:spPr bwMode="auto">
            <a:xfrm>
              <a:off x="3107023" y="2067694"/>
              <a:ext cx="531650" cy="530344"/>
            </a:xfrm>
            <a:custGeom>
              <a:avLst/>
              <a:gdLst>
                <a:gd name="T0" fmla="*/ 2433 w 2439"/>
                <a:gd name="T1" fmla="*/ 1343 h 2436"/>
                <a:gd name="T2" fmla="*/ 2408 w 2439"/>
                <a:gd name="T3" fmla="*/ 1493 h 2436"/>
                <a:gd name="T4" fmla="*/ 2365 w 2439"/>
                <a:gd name="T5" fmla="*/ 1637 h 2436"/>
                <a:gd name="T6" fmla="*/ 2306 w 2439"/>
                <a:gd name="T7" fmla="*/ 1772 h 2436"/>
                <a:gd name="T8" fmla="*/ 2231 w 2439"/>
                <a:gd name="T9" fmla="*/ 1899 h 2436"/>
                <a:gd name="T10" fmla="*/ 2142 w 2439"/>
                <a:gd name="T11" fmla="*/ 2016 h 2436"/>
                <a:gd name="T12" fmla="*/ 2040 w 2439"/>
                <a:gd name="T13" fmla="*/ 2120 h 2436"/>
                <a:gd name="T14" fmla="*/ 1926 w 2439"/>
                <a:gd name="T15" fmla="*/ 2212 h 2436"/>
                <a:gd name="T16" fmla="*/ 1801 w 2439"/>
                <a:gd name="T17" fmla="*/ 2289 h 2436"/>
                <a:gd name="T18" fmla="*/ 1667 w 2439"/>
                <a:gd name="T19" fmla="*/ 2352 h 2436"/>
                <a:gd name="T20" fmla="*/ 1525 w 2439"/>
                <a:gd name="T21" fmla="*/ 2398 h 2436"/>
                <a:gd name="T22" fmla="*/ 1375 w 2439"/>
                <a:gd name="T23" fmla="*/ 2427 h 2436"/>
                <a:gd name="T24" fmla="*/ 1220 w 2439"/>
                <a:gd name="T25" fmla="*/ 2436 h 2436"/>
                <a:gd name="T26" fmla="*/ 1064 w 2439"/>
                <a:gd name="T27" fmla="*/ 2427 h 2436"/>
                <a:gd name="T28" fmla="*/ 916 w 2439"/>
                <a:gd name="T29" fmla="*/ 2398 h 2436"/>
                <a:gd name="T30" fmla="*/ 773 w 2439"/>
                <a:gd name="T31" fmla="*/ 2352 h 2436"/>
                <a:gd name="T32" fmla="*/ 638 w 2439"/>
                <a:gd name="T33" fmla="*/ 2289 h 2436"/>
                <a:gd name="T34" fmla="*/ 514 w 2439"/>
                <a:gd name="T35" fmla="*/ 2212 h 2436"/>
                <a:gd name="T36" fmla="*/ 400 w 2439"/>
                <a:gd name="T37" fmla="*/ 2120 h 2436"/>
                <a:gd name="T38" fmla="*/ 298 w 2439"/>
                <a:gd name="T39" fmla="*/ 2016 h 2436"/>
                <a:gd name="T40" fmla="*/ 209 w 2439"/>
                <a:gd name="T41" fmla="*/ 1899 h 2436"/>
                <a:gd name="T42" fmla="*/ 133 w 2439"/>
                <a:gd name="T43" fmla="*/ 1772 h 2436"/>
                <a:gd name="T44" fmla="*/ 74 w 2439"/>
                <a:gd name="T45" fmla="*/ 1637 h 2436"/>
                <a:gd name="T46" fmla="*/ 31 w 2439"/>
                <a:gd name="T47" fmla="*/ 1493 h 2436"/>
                <a:gd name="T48" fmla="*/ 6 w 2439"/>
                <a:gd name="T49" fmla="*/ 1343 h 2436"/>
                <a:gd name="T50" fmla="*/ 0 w 2439"/>
                <a:gd name="T51" fmla="*/ 1186 h 2436"/>
                <a:gd name="T52" fmla="*/ 14 w 2439"/>
                <a:gd name="T53" fmla="*/ 1033 h 2436"/>
                <a:gd name="T54" fmla="*/ 47 w 2439"/>
                <a:gd name="T55" fmla="*/ 884 h 2436"/>
                <a:gd name="T56" fmla="*/ 96 w 2439"/>
                <a:gd name="T57" fmla="*/ 744 h 2436"/>
                <a:gd name="T58" fmla="*/ 162 w 2439"/>
                <a:gd name="T59" fmla="*/ 612 h 2436"/>
                <a:gd name="T60" fmla="*/ 242 w 2439"/>
                <a:gd name="T61" fmla="*/ 489 h 2436"/>
                <a:gd name="T62" fmla="*/ 337 w 2439"/>
                <a:gd name="T63" fmla="*/ 377 h 2436"/>
                <a:gd name="T64" fmla="*/ 444 w 2439"/>
                <a:gd name="T65" fmla="*/ 278 h 2436"/>
                <a:gd name="T66" fmla="*/ 563 w 2439"/>
                <a:gd name="T67" fmla="*/ 192 h 2436"/>
                <a:gd name="T68" fmla="*/ 691 w 2439"/>
                <a:gd name="T69" fmla="*/ 120 h 2436"/>
                <a:gd name="T70" fmla="*/ 829 w 2439"/>
                <a:gd name="T71" fmla="*/ 65 h 2436"/>
                <a:gd name="T72" fmla="*/ 974 w 2439"/>
                <a:gd name="T73" fmla="*/ 25 h 2436"/>
                <a:gd name="T74" fmla="*/ 1125 w 2439"/>
                <a:gd name="T75" fmla="*/ 4 h 2436"/>
                <a:gd name="T76" fmla="*/ 1283 w 2439"/>
                <a:gd name="T77" fmla="*/ 2 h 2436"/>
                <a:gd name="T78" fmla="*/ 1436 w 2439"/>
                <a:gd name="T79" fmla="*/ 19 h 2436"/>
                <a:gd name="T80" fmla="*/ 1583 w 2439"/>
                <a:gd name="T81" fmla="*/ 55 h 2436"/>
                <a:gd name="T82" fmla="*/ 1722 w 2439"/>
                <a:gd name="T83" fmla="*/ 108 h 2436"/>
                <a:gd name="T84" fmla="*/ 1853 w 2439"/>
                <a:gd name="T85" fmla="*/ 176 h 2436"/>
                <a:gd name="T86" fmla="*/ 1973 w 2439"/>
                <a:gd name="T87" fmla="*/ 260 h 2436"/>
                <a:gd name="T88" fmla="*/ 2082 w 2439"/>
                <a:gd name="T89" fmla="*/ 357 h 2436"/>
                <a:gd name="T90" fmla="*/ 2179 w 2439"/>
                <a:gd name="T91" fmla="*/ 466 h 2436"/>
                <a:gd name="T92" fmla="*/ 2263 w 2439"/>
                <a:gd name="T93" fmla="*/ 587 h 2436"/>
                <a:gd name="T94" fmla="*/ 2331 w 2439"/>
                <a:gd name="T95" fmla="*/ 717 h 2436"/>
                <a:gd name="T96" fmla="*/ 2384 w 2439"/>
                <a:gd name="T97" fmla="*/ 856 h 2436"/>
                <a:gd name="T98" fmla="*/ 2420 w 2439"/>
                <a:gd name="T99" fmla="*/ 1003 h 2436"/>
                <a:gd name="T100" fmla="*/ 2438 w 2439"/>
                <a:gd name="T101" fmla="*/ 1155 h 2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439" h="2436">
                  <a:moveTo>
                    <a:pt x="2439" y="1219"/>
                  </a:moveTo>
                  <a:lnTo>
                    <a:pt x="2439" y="1250"/>
                  </a:lnTo>
                  <a:lnTo>
                    <a:pt x="2438" y="1281"/>
                  </a:lnTo>
                  <a:lnTo>
                    <a:pt x="2436" y="1312"/>
                  </a:lnTo>
                  <a:lnTo>
                    <a:pt x="2433" y="1343"/>
                  </a:lnTo>
                  <a:lnTo>
                    <a:pt x="2430" y="1373"/>
                  </a:lnTo>
                  <a:lnTo>
                    <a:pt x="2425" y="1403"/>
                  </a:lnTo>
                  <a:lnTo>
                    <a:pt x="2420" y="1434"/>
                  </a:lnTo>
                  <a:lnTo>
                    <a:pt x="2414" y="1463"/>
                  </a:lnTo>
                  <a:lnTo>
                    <a:pt x="2408" y="1493"/>
                  </a:lnTo>
                  <a:lnTo>
                    <a:pt x="2401" y="1523"/>
                  </a:lnTo>
                  <a:lnTo>
                    <a:pt x="2393" y="1552"/>
                  </a:lnTo>
                  <a:lnTo>
                    <a:pt x="2384" y="1581"/>
                  </a:lnTo>
                  <a:lnTo>
                    <a:pt x="2376" y="1609"/>
                  </a:lnTo>
                  <a:lnTo>
                    <a:pt x="2365" y="1637"/>
                  </a:lnTo>
                  <a:lnTo>
                    <a:pt x="2355" y="1665"/>
                  </a:lnTo>
                  <a:lnTo>
                    <a:pt x="2343" y="1692"/>
                  </a:lnTo>
                  <a:lnTo>
                    <a:pt x="2331" y="1720"/>
                  </a:lnTo>
                  <a:lnTo>
                    <a:pt x="2319" y="1746"/>
                  </a:lnTo>
                  <a:lnTo>
                    <a:pt x="2306" y="1772"/>
                  </a:lnTo>
                  <a:lnTo>
                    <a:pt x="2292" y="1799"/>
                  </a:lnTo>
                  <a:lnTo>
                    <a:pt x="2277" y="1825"/>
                  </a:lnTo>
                  <a:lnTo>
                    <a:pt x="2263" y="1850"/>
                  </a:lnTo>
                  <a:lnTo>
                    <a:pt x="2247" y="1874"/>
                  </a:lnTo>
                  <a:lnTo>
                    <a:pt x="2231" y="1899"/>
                  </a:lnTo>
                  <a:lnTo>
                    <a:pt x="2215" y="1923"/>
                  </a:lnTo>
                  <a:lnTo>
                    <a:pt x="2197" y="1947"/>
                  </a:lnTo>
                  <a:lnTo>
                    <a:pt x="2179" y="1970"/>
                  </a:lnTo>
                  <a:lnTo>
                    <a:pt x="2161" y="1993"/>
                  </a:lnTo>
                  <a:lnTo>
                    <a:pt x="2142" y="2016"/>
                  </a:lnTo>
                  <a:lnTo>
                    <a:pt x="2123" y="2037"/>
                  </a:lnTo>
                  <a:lnTo>
                    <a:pt x="2102" y="2059"/>
                  </a:lnTo>
                  <a:lnTo>
                    <a:pt x="2082" y="2079"/>
                  </a:lnTo>
                  <a:lnTo>
                    <a:pt x="2061" y="2100"/>
                  </a:lnTo>
                  <a:lnTo>
                    <a:pt x="2040" y="2120"/>
                  </a:lnTo>
                  <a:lnTo>
                    <a:pt x="2018" y="2139"/>
                  </a:lnTo>
                  <a:lnTo>
                    <a:pt x="1995" y="2158"/>
                  </a:lnTo>
                  <a:lnTo>
                    <a:pt x="1973" y="2176"/>
                  </a:lnTo>
                  <a:lnTo>
                    <a:pt x="1950" y="2194"/>
                  </a:lnTo>
                  <a:lnTo>
                    <a:pt x="1926" y="2212"/>
                  </a:lnTo>
                  <a:lnTo>
                    <a:pt x="1902" y="2228"/>
                  </a:lnTo>
                  <a:lnTo>
                    <a:pt x="1877" y="2245"/>
                  </a:lnTo>
                  <a:lnTo>
                    <a:pt x="1853" y="2260"/>
                  </a:lnTo>
                  <a:lnTo>
                    <a:pt x="1827" y="2275"/>
                  </a:lnTo>
                  <a:lnTo>
                    <a:pt x="1801" y="2289"/>
                  </a:lnTo>
                  <a:lnTo>
                    <a:pt x="1775" y="2303"/>
                  </a:lnTo>
                  <a:lnTo>
                    <a:pt x="1748" y="2316"/>
                  </a:lnTo>
                  <a:lnTo>
                    <a:pt x="1722" y="2328"/>
                  </a:lnTo>
                  <a:lnTo>
                    <a:pt x="1694" y="2340"/>
                  </a:lnTo>
                  <a:lnTo>
                    <a:pt x="1667" y="2352"/>
                  </a:lnTo>
                  <a:lnTo>
                    <a:pt x="1639" y="2362"/>
                  </a:lnTo>
                  <a:lnTo>
                    <a:pt x="1611" y="2373"/>
                  </a:lnTo>
                  <a:lnTo>
                    <a:pt x="1583" y="2381"/>
                  </a:lnTo>
                  <a:lnTo>
                    <a:pt x="1554" y="2391"/>
                  </a:lnTo>
                  <a:lnTo>
                    <a:pt x="1525" y="2398"/>
                  </a:lnTo>
                  <a:lnTo>
                    <a:pt x="1495" y="2405"/>
                  </a:lnTo>
                  <a:lnTo>
                    <a:pt x="1465" y="2411"/>
                  </a:lnTo>
                  <a:lnTo>
                    <a:pt x="1436" y="2417"/>
                  </a:lnTo>
                  <a:lnTo>
                    <a:pt x="1405" y="2422"/>
                  </a:lnTo>
                  <a:lnTo>
                    <a:pt x="1375" y="2427"/>
                  </a:lnTo>
                  <a:lnTo>
                    <a:pt x="1345" y="2430"/>
                  </a:lnTo>
                  <a:lnTo>
                    <a:pt x="1314" y="2433"/>
                  </a:lnTo>
                  <a:lnTo>
                    <a:pt x="1283" y="2435"/>
                  </a:lnTo>
                  <a:lnTo>
                    <a:pt x="1251" y="2436"/>
                  </a:lnTo>
                  <a:lnTo>
                    <a:pt x="1220" y="2436"/>
                  </a:lnTo>
                  <a:lnTo>
                    <a:pt x="1188" y="2436"/>
                  </a:lnTo>
                  <a:lnTo>
                    <a:pt x="1157" y="2435"/>
                  </a:lnTo>
                  <a:lnTo>
                    <a:pt x="1125" y="2433"/>
                  </a:lnTo>
                  <a:lnTo>
                    <a:pt x="1096" y="2430"/>
                  </a:lnTo>
                  <a:lnTo>
                    <a:pt x="1064" y="2427"/>
                  </a:lnTo>
                  <a:lnTo>
                    <a:pt x="1034" y="2422"/>
                  </a:lnTo>
                  <a:lnTo>
                    <a:pt x="1004" y="2417"/>
                  </a:lnTo>
                  <a:lnTo>
                    <a:pt x="974" y="2411"/>
                  </a:lnTo>
                  <a:lnTo>
                    <a:pt x="944" y="2405"/>
                  </a:lnTo>
                  <a:lnTo>
                    <a:pt x="916" y="2398"/>
                  </a:lnTo>
                  <a:lnTo>
                    <a:pt x="886" y="2391"/>
                  </a:lnTo>
                  <a:lnTo>
                    <a:pt x="857" y="2381"/>
                  </a:lnTo>
                  <a:lnTo>
                    <a:pt x="829" y="2373"/>
                  </a:lnTo>
                  <a:lnTo>
                    <a:pt x="800" y="2362"/>
                  </a:lnTo>
                  <a:lnTo>
                    <a:pt x="773" y="2352"/>
                  </a:lnTo>
                  <a:lnTo>
                    <a:pt x="745" y="2340"/>
                  </a:lnTo>
                  <a:lnTo>
                    <a:pt x="718" y="2328"/>
                  </a:lnTo>
                  <a:lnTo>
                    <a:pt x="691" y="2316"/>
                  </a:lnTo>
                  <a:lnTo>
                    <a:pt x="665" y="2303"/>
                  </a:lnTo>
                  <a:lnTo>
                    <a:pt x="638" y="2289"/>
                  </a:lnTo>
                  <a:lnTo>
                    <a:pt x="613" y="2275"/>
                  </a:lnTo>
                  <a:lnTo>
                    <a:pt x="588" y="2260"/>
                  </a:lnTo>
                  <a:lnTo>
                    <a:pt x="563" y="2245"/>
                  </a:lnTo>
                  <a:lnTo>
                    <a:pt x="538" y="2228"/>
                  </a:lnTo>
                  <a:lnTo>
                    <a:pt x="514" y="2212"/>
                  </a:lnTo>
                  <a:lnTo>
                    <a:pt x="490" y="2194"/>
                  </a:lnTo>
                  <a:lnTo>
                    <a:pt x="467" y="2176"/>
                  </a:lnTo>
                  <a:lnTo>
                    <a:pt x="444" y="2158"/>
                  </a:lnTo>
                  <a:lnTo>
                    <a:pt x="421" y="2139"/>
                  </a:lnTo>
                  <a:lnTo>
                    <a:pt x="400" y="2120"/>
                  </a:lnTo>
                  <a:lnTo>
                    <a:pt x="378" y="2100"/>
                  </a:lnTo>
                  <a:lnTo>
                    <a:pt x="358" y="2079"/>
                  </a:lnTo>
                  <a:lnTo>
                    <a:pt x="337" y="2059"/>
                  </a:lnTo>
                  <a:lnTo>
                    <a:pt x="317" y="2037"/>
                  </a:lnTo>
                  <a:lnTo>
                    <a:pt x="298" y="2016"/>
                  </a:lnTo>
                  <a:lnTo>
                    <a:pt x="278" y="1993"/>
                  </a:lnTo>
                  <a:lnTo>
                    <a:pt x="260" y="1970"/>
                  </a:lnTo>
                  <a:lnTo>
                    <a:pt x="242" y="1947"/>
                  </a:lnTo>
                  <a:lnTo>
                    <a:pt x="226" y="1923"/>
                  </a:lnTo>
                  <a:lnTo>
                    <a:pt x="209" y="1899"/>
                  </a:lnTo>
                  <a:lnTo>
                    <a:pt x="192" y="1874"/>
                  </a:lnTo>
                  <a:lnTo>
                    <a:pt x="176" y="1850"/>
                  </a:lnTo>
                  <a:lnTo>
                    <a:pt x="162" y="1825"/>
                  </a:lnTo>
                  <a:lnTo>
                    <a:pt x="148" y="1799"/>
                  </a:lnTo>
                  <a:lnTo>
                    <a:pt x="133" y="1772"/>
                  </a:lnTo>
                  <a:lnTo>
                    <a:pt x="120" y="1746"/>
                  </a:lnTo>
                  <a:lnTo>
                    <a:pt x="108" y="1720"/>
                  </a:lnTo>
                  <a:lnTo>
                    <a:pt x="96" y="1692"/>
                  </a:lnTo>
                  <a:lnTo>
                    <a:pt x="85" y="1665"/>
                  </a:lnTo>
                  <a:lnTo>
                    <a:pt x="74" y="1637"/>
                  </a:lnTo>
                  <a:lnTo>
                    <a:pt x="65" y="1609"/>
                  </a:lnTo>
                  <a:lnTo>
                    <a:pt x="55" y="1581"/>
                  </a:lnTo>
                  <a:lnTo>
                    <a:pt x="47" y="1552"/>
                  </a:lnTo>
                  <a:lnTo>
                    <a:pt x="38" y="1523"/>
                  </a:lnTo>
                  <a:lnTo>
                    <a:pt x="31" y="1493"/>
                  </a:lnTo>
                  <a:lnTo>
                    <a:pt x="25" y="1463"/>
                  </a:lnTo>
                  <a:lnTo>
                    <a:pt x="19" y="1434"/>
                  </a:lnTo>
                  <a:lnTo>
                    <a:pt x="14" y="1403"/>
                  </a:lnTo>
                  <a:lnTo>
                    <a:pt x="10" y="1373"/>
                  </a:lnTo>
                  <a:lnTo>
                    <a:pt x="6" y="1343"/>
                  </a:lnTo>
                  <a:lnTo>
                    <a:pt x="4" y="1312"/>
                  </a:lnTo>
                  <a:lnTo>
                    <a:pt x="1" y="1281"/>
                  </a:lnTo>
                  <a:lnTo>
                    <a:pt x="0" y="1250"/>
                  </a:lnTo>
                  <a:lnTo>
                    <a:pt x="0" y="1219"/>
                  </a:lnTo>
                  <a:lnTo>
                    <a:pt x="0" y="1186"/>
                  </a:lnTo>
                  <a:lnTo>
                    <a:pt x="1" y="1155"/>
                  </a:lnTo>
                  <a:lnTo>
                    <a:pt x="4" y="1124"/>
                  </a:lnTo>
                  <a:lnTo>
                    <a:pt x="6" y="1094"/>
                  </a:lnTo>
                  <a:lnTo>
                    <a:pt x="10" y="1063"/>
                  </a:lnTo>
                  <a:lnTo>
                    <a:pt x="14" y="1033"/>
                  </a:lnTo>
                  <a:lnTo>
                    <a:pt x="19" y="1003"/>
                  </a:lnTo>
                  <a:lnTo>
                    <a:pt x="25" y="973"/>
                  </a:lnTo>
                  <a:lnTo>
                    <a:pt x="31" y="943"/>
                  </a:lnTo>
                  <a:lnTo>
                    <a:pt x="38" y="914"/>
                  </a:lnTo>
                  <a:lnTo>
                    <a:pt x="47" y="884"/>
                  </a:lnTo>
                  <a:lnTo>
                    <a:pt x="55" y="856"/>
                  </a:lnTo>
                  <a:lnTo>
                    <a:pt x="65" y="828"/>
                  </a:lnTo>
                  <a:lnTo>
                    <a:pt x="74" y="799"/>
                  </a:lnTo>
                  <a:lnTo>
                    <a:pt x="85" y="772"/>
                  </a:lnTo>
                  <a:lnTo>
                    <a:pt x="96" y="744"/>
                  </a:lnTo>
                  <a:lnTo>
                    <a:pt x="108" y="717"/>
                  </a:lnTo>
                  <a:lnTo>
                    <a:pt x="120" y="690"/>
                  </a:lnTo>
                  <a:lnTo>
                    <a:pt x="133" y="664"/>
                  </a:lnTo>
                  <a:lnTo>
                    <a:pt x="148" y="638"/>
                  </a:lnTo>
                  <a:lnTo>
                    <a:pt x="162" y="612"/>
                  </a:lnTo>
                  <a:lnTo>
                    <a:pt x="176" y="587"/>
                  </a:lnTo>
                  <a:lnTo>
                    <a:pt x="192" y="562"/>
                  </a:lnTo>
                  <a:lnTo>
                    <a:pt x="209" y="537"/>
                  </a:lnTo>
                  <a:lnTo>
                    <a:pt x="226" y="513"/>
                  </a:lnTo>
                  <a:lnTo>
                    <a:pt x="242" y="489"/>
                  </a:lnTo>
                  <a:lnTo>
                    <a:pt x="260" y="466"/>
                  </a:lnTo>
                  <a:lnTo>
                    <a:pt x="278" y="443"/>
                  </a:lnTo>
                  <a:lnTo>
                    <a:pt x="298" y="421"/>
                  </a:lnTo>
                  <a:lnTo>
                    <a:pt x="317" y="399"/>
                  </a:lnTo>
                  <a:lnTo>
                    <a:pt x="337" y="377"/>
                  </a:lnTo>
                  <a:lnTo>
                    <a:pt x="358" y="357"/>
                  </a:lnTo>
                  <a:lnTo>
                    <a:pt x="378" y="337"/>
                  </a:lnTo>
                  <a:lnTo>
                    <a:pt x="400" y="316"/>
                  </a:lnTo>
                  <a:lnTo>
                    <a:pt x="421" y="297"/>
                  </a:lnTo>
                  <a:lnTo>
                    <a:pt x="444" y="278"/>
                  </a:lnTo>
                  <a:lnTo>
                    <a:pt x="467" y="260"/>
                  </a:lnTo>
                  <a:lnTo>
                    <a:pt x="490" y="242"/>
                  </a:lnTo>
                  <a:lnTo>
                    <a:pt x="514" y="225"/>
                  </a:lnTo>
                  <a:lnTo>
                    <a:pt x="538" y="209"/>
                  </a:lnTo>
                  <a:lnTo>
                    <a:pt x="563" y="192"/>
                  </a:lnTo>
                  <a:lnTo>
                    <a:pt x="588" y="176"/>
                  </a:lnTo>
                  <a:lnTo>
                    <a:pt x="613" y="162"/>
                  </a:lnTo>
                  <a:lnTo>
                    <a:pt x="638" y="147"/>
                  </a:lnTo>
                  <a:lnTo>
                    <a:pt x="665" y="133"/>
                  </a:lnTo>
                  <a:lnTo>
                    <a:pt x="691" y="120"/>
                  </a:lnTo>
                  <a:lnTo>
                    <a:pt x="718" y="108"/>
                  </a:lnTo>
                  <a:lnTo>
                    <a:pt x="745" y="96"/>
                  </a:lnTo>
                  <a:lnTo>
                    <a:pt x="773" y="85"/>
                  </a:lnTo>
                  <a:lnTo>
                    <a:pt x="800" y="74"/>
                  </a:lnTo>
                  <a:lnTo>
                    <a:pt x="829" y="65"/>
                  </a:lnTo>
                  <a:lnTo>
                    <a:pt x="857" y="55"/>
                  </a:lnTo>
                  <a:lnTo>
                    <a:pt x="886" y="47"/>
                  </a:lnTo>
                  <a:lnTo>
                    <a:pt x="916" y="38"/>
                  </a:lnTo>
                  <a:lnTo>
                    <a:pt x="944" y="31"/>
                  </a:lnTo>
                  <a:lnTo>
                    <a:pt x="974" y="25"/>
                  </a:lnTo>
                  <a:lnTo>
                    <a:pt x="1004" y="19"/>
                  </a:lnTo>
                  <a:lnTo>
                    <a:pt x="1034" y="14"/>
                  </a:lnTo>
                  <a:lnTo>
                    <a:pt x="1064" y="10"/>
                  </a:lnTo>
                  <a:lnTo>
                    <a:pt x="1096" y="6"/>
                  </a:lnTo>
                  <a:lnTo>
                    <a:pt x="1125" y="4"/>
                  </a:lnTo>
                  <a:lnTo>
                    <a:pt x="1157" y="2"/>
                  </a:lnTo>
                  <a:lnTo>
                    <a:pt x="1188" y="1"/>
                  </a:lnTo>
                  <a:lnTo>
                    <a:pt x="1220" y="0"/>
                  </a:lnTo>
                  <a:lnTo>
                    <a:pt x="1251" y="1"/>
                  </a:lnTo>
                  <a:lnTo>
                    <a:pt x="1283" y="2"/>
                  </a:lnTo>
                  <a:lnTo>
                    <a:pt x="1314" y="4"/>
                  </a:lnTo>
                  <a:lnTo>
                    <a:pt x="1345" y="6"/>
                  </a:lnTo>
                  <a:lnTo>
                    <a:pt x="1375" y="10"/>
                  </a:lnTo>
                  <a:lnTo>
                    <a:pt x="1405" y="14"/>
                  </a:lnTo>
                  <a:lnTo>
                    <a:pt x="1436" y="19"/>
                  </a:lnTo>
                  <a:lnTo>
                    <a:pt x="1465" y="25"/>
                  </a:lnTo>
                  <a:lnTo>
                    <a:pt x="1495" y="31"/>
                  </a:lnTo>
                  <a:lnTo>
                    <a:pt x="1525" y="38"/>
                  </a:lnTo>
                  <a:lnTo>
                    <a:pt x="1554" y="47"/>
                  </a:lnTo>
                  <a:lnTo>
                    <a:pt x="1583" y="55"/>
                  </a:lnTo>
                  <a:lnTo>
                    <a:pt x="1611" y="65"/>
                  </a:lnTo>
                  <a:lnTo>
                    <a:pt x="1639" y="74"/>
                  </a:lnTo>
                  <a:lnTo>
                    <a:pt x="1667" y="85"/>
                  </a:lnTo>
                  <a:lnTo>
                    <a:pt x="1694" y="96"/>
                  </a:lnTo>
                  <a:lnTo>
                    <a:pt x="1722" y="108"/>
                  </a:lnTo>
                  <a:lnTo>
                    <a:pt x="1748" y="120"/>
                  </a:lnTo>
                  <a:lnTo>
                    <a:pt x="1775" y="133"/>
                  </a:lnTo>
                  <a:lnTo>
                    <a:pt x="1801" y="147"/>
                  </a:lnTo>
                  <a:lnTo>
                    <a:pt x="1827" y="162"/>
                  </a:lnTo>
                  <a:lnTo>
                    <a:pt x="1853" y="176"/>
                  </a:lnTo>
                  <a:lnTo>
                    <a:pt x="1877" y="192"/>
                  </a:lnTo>
                  <a:lnTo>
                    <a:pt x="1902" y="209"/>
                  </a:lnTo>
                  <a:lnTo>
                    <a:pt x="1926" y="225"/>
                  </a:lnTo>
                  <a:lnTo>
                    <a:pt x="1950" y="242"/>
                  </a:lnTo>
                  <a:lnTo>
                    <a:pt x="1973" y="260"/>
                  </a:lnTo>
                  <a:lnTo>
                    <a:pt x="1995" y="278"/>
                  </a:lnTo>
                  <a:lnTo>
                    <a:pt x="2018" y="297"/>
                  </a:lnTo>
                  <a:lnTo>
                    <a:pt x="2040" y="316"/>
                  </a:lnTo>
                  <a:lnTo>
                    <a:pt x="2061" y="337"/>
                  </a:lnTo>
                  <a:lnTo>
                    <a:pt x="2082" y="357"/>
                  </a:lnTo>
                  <a:lnTo>
                    <a:pt x="2102" y="377"/>
                  </a:lnTo>
                  <a:lnTo>
                    <a:pt x="2123" y="399"/>
                  </a:lnTo>
                  <a:lnTo>
                    <a:pt x="2142" y="421"/>
                  </a:lnTo>
                  <a:lnTo>
                    <a:pt x="2161" y="443"/>
                  </a:lnTo>
                  <a:lnTo>
                    <a:pt x="2179" y="466"/>
                  </a:lnTo>
                  <a:lnTo>
                    <a:pt x="2197" y="489"/>
                  </a:lnTo>
                  <a:lnTo>
                    <a:pt x="2215" y="513"/>
                  </a:lnTo>
                  <a:lnTo>
                    <a:pt x="2231" y="537"/>
                  </a:lnTo>
                  <a:lnTo>
                    <a:pt x="2247" y="562"/>
                  </a:lnTo>
                  <a:lnTo>
                    <a:pt x="2263" y="587"/>
                  </a:lnTo>
                  <a:lnTo>
                    <a:pt x="2277" y="612"/>
                  </a:lnTo>
                  <a:lnTo>
                    <a:pt x="2292" y="638"/>
                  </a:lnTo>
                  <a:lnTo>
                    <a:pt x="2306" y="664"/>
                  </a:lnTo>
                  <a:lnTo>
                    <a:pt x="2319" y="690"/>
                  </a:lnTo>
                  <a:lnTo>
                    <a:pt x="2331" y="717"/>
                  </a:lnTo>
                  <a:lnTo>
                    <a:pt x="2343" y="744"/>
                  </a:lnTo>
                  <a:lnTo>
                    <a:pt x="2355" y="772"/>
                  </a:lnTo>
                  <a:lnTo>
                    <a:pt x="2365" y="799"/>
                  </a:lnTo>
                  <a:lnTo>
                    <a:pt x="2376" y="828"/>
                  </a:lnTo>
                  <a:lnTo>
                    <a:pt x="2384" y="856"/>
                  </a:lnTo>
                  <a:lnTo>
                    <a:pt x="2393" y="884"/>
                  </a:lnTo>
                  <a:lnTo>
                    <a:pt x="2401" y="914"/>
                  </a:lnTo>
                  <a:lnTo>
                    <a:pt x="2408" y="943"/>
                  </a:lnTo>
                  <a:lnTo>
                    <a:pt x="2414" y="973"/>
                  </a:lnTo>
                  <a:lnTo>
                    <a:pt x="2420" y="1003"/>
                  </a:lnTo>
                  <a:lnTo>
                    <a:pt x="2425" y="1033"/>
                  </a:lnTo>
                  <a:lnTo>
                    <a:pt x="2430" y="1063"/>
                  </a:lnTo>
                  <a:lnTo>
                    <a:pt x="2433" y="1094"/>
                  </a:lnTo>
                  <a:lnTo>
                    <a:pt x="2436" y="1124"/>
                  </a:lnTo>
                  <a:lnTo>
                    <a:pt x="2438" y="1155"/>
                  </a:lnTo>
                  <a:lnTo>
                    <a:pt x="2439" y="1186"/>
                  </a:lnTo>
                  <a:lnTo>
                    <a:pt x="2439" y="121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138373" y="2210077"/>
              <a:ext cx="468949" cy="245578"/>
            </a:xfrm>
            <a:custGeom>
              <a:avLst/>
              <a:gdLst>
                <a:gd name="T0" fmla="*/ 802 w 2151"/>
                <a:gd name="T1" fmla="*/ 262 h 1123"/>
                <a:gd name="T2" fmla="*/ 457 w 2151"/>
                <a:gd name="T3" fmla="*/ 435 h 1123"/>
                <a:gd name="T4" fmla="*/ 751 w 2151"/>
                <a:gd name="T5" fmla="*/ 406 h 1123"/>
                <a:gd name="T6" fmla="*/ 926 w 2151"/>
                <a:gd name="T7" fmla="*/ 469 h 1123"/>
                <a:gd name="T8" fmla="*/ 987 w 2151"/>
                <a:gd name="T9" fmla="*/ 446 h 1123"/>
                <a:gd name="T10" fmla="*/ 1029 w 2151"/>
                <a:gd name="T11" fmla="*/ 382 h 1123"/>
                <a:gd name="T12" fmla="*/ 302 w 2151"/>
                <a:gd name="T13" fmla="*/ 532 h 1123"/>
                <a:gd name="T14" fmla="*/ 166 w 2151"/>
                <a:gd name="T15" fmla="*/ 641 h 1123"/>
                <a:gd name="T16" fmla="*/ 73 w 2151"/>
                <a:gd name="T17" fmla="*/ 743 h 1123"/>
                <a:gd name="T18" fmla="*/ 20 w 2151"/>
                <a:gd name="T19" fmla="*/ 837 h 1123"/>
                <a:gd name="T20" fmla="*/ 0 w 2151"/>
                <a:gd name="T21" fmla="*/ 934 h 1123"/>
                <a:gd name="T22" fmla="*/ 20 w 2151"/>
                <a:gd name="T23" fmla="*/ 1016 h 1123"/>
                <a:gd name="T24" fmla="*/ 67 w 2151"/>
                <a:gd name="T25" fmla="*/ 1063 h 1123"/>
                <a:gd name="T26" fmla="*/ 191 w 2151"/>
                <a:gd name="T27" fmla="*/ 1109 h 1123"/>
                <a:gd name="T28" fmla="*/ 352 w 2151"/>
                <a:gd name="T29" fmla="*/ 1123 h 1123"/>
                <a:gd name="T30" fmla="*/ 599 w 2151"/>
                <a:gd name="T31" fmla="*/ 1096 h 1123"/>
                <a:gd name="T32" fmla="*/ 924 w 2151"/>
                <a:gd name="T33" fmla="*/ 1014 h 1123"/>
                <a:gd name="T34" fmla="*/ 1007 w 2151"/>
                <a:gd name="T35" fmla="*/ 626 h 1123"/>
                <a:gd name="T36" fmla="*/ 970 w 2151"/>
                <a:gd name="T37" fmla="*/ 575 h 1123"/>
                <a:gd name="T38" fmla="*/ 908 w 2151"/>
                <a:gd name="T39" fmla="*/ 553 h 1123"/>
                <a:gd name="T40" fmla="*/ 763 w 2151"/>
                <a:gd name="T41" fmla="*/ 638 h 1123"/>
                <a:gd name="T42" fmla="*/ 822 w 2151"/>
                <a:gd name="T43" fmla="*/ 731 h 1123"/>
                <a:gd name="T44" fmla="*/ 905 w 2151"/>
                <a:gd name="T45" fmla="*/ 797 h 1123"/>
                <a:gd name="T46" fmla="*/ 752 w 2151"/>
                <a:gd name="T47" fmla="*/ 840 h 1123"/>
                <a:gd name="T48" fmla="*/ 544 w 2151"/>
                <a:gd name="T49" fmla="*/ 846 h 1123"/>
                <a:gd name="T50" fmla="*/ 408 w 2151"/>
                <a:gd name="T51" fmla="*/ 824 h 1123"/>
                <a:gd name="T52" fmla="*/ 341 w 2151"/>
                <a:gd name="T53" fmla="*/ 788 h 1123"/>
                <a:gd name="T54" fmla="*/ 317 w 2151"/>
                <a:gd name="T55" fmla="*/ 758 h 1123"/>
                <a:gd name="T56" fmla="*/ 312 w 2151"/>
                <a:gd name="T57" fmla="*/ 715 h 1123"/>
                <a:gd name="T58" fmla="*/ 335 w 2151"/>
                <a:gd name="T59" fmla="*/ 664 h 1123"/>
                <a:gd name="T60" fmla="*/ 434 w 2151"/>
                <a:gd name="T61" fmla="*/ 569 h 1123"/>
                <a:gd name="T62" fmla="*/ 1190 w 2151"/>
                <a:gd name="T63" fmla="*/ 915 h 1123"/>
                <a:gd name="T64" fmla="*/ 1557 w 2151"/>
                <a:gd name="T65" fmla="*/ 739 h 1123"/>
                <a:gd name="T66" fmla="*/ 1818 w 2151"/>
                <a:gd name="T67" fmla="*/ 576 h 1123"/>
                <a:gd name="T68" fmla="*/ 1493 w 2151"/>
                <a:gd name="T69" fmla="*/ 635 h 1123"/>
                <a:gd name="T70" fmla="*/ 1375 w 2151"/>
                <a:gd name="T71" fmla="*/ 662 h 1123"/>
                <a:gd name="T72" fmla="*/ 1220 w 2151"/>
                <a:gd name="T73" fmla="*/ 564 h 1123"/>
                <a:gd name="T74" fmla="*/ 1151 w 2151"/>
                <a:gd name="T75" fmla="*/ 591 h 1123"/>
                <a:gd name="T76" fmla="*/ 1111 w 2151"/>
                <a:gd name="T77" fmla="*/ 650 h 1123"/>
                <a:gd name="T78" fmla="*/ 2145 w 2151"/>
                <a:gd name="T79" fmla="*/ 128 h 1123"/>
                <a:gd name="T80" fmla="*/ 2112 w 2151"/>
                <a:gd name="T81" fmla="*/ 74 h 1123"/>
                <a:gd name="T82" fmla="*/ 2039 w 2151"/>
                <a:gd name="T83" fmla="*/ 31 h 1123"/>
                <a:gd name="T84" fmla="*/ 1902 w 2151"/>
                <a:gd name="T85" fmla="*/ 3 h 1123"/>
                <a:gd name="T86" fmla="*/ 1681 w 2151"/>
                <a:gd name="T87" fmla="*/ 8 h 1123"/>
                <a:gd name="T88" fmla="*/ 1411 w 2151"/>
                <a:gd name="T89" fmla="*/ 55 h 1123"/>
                <a:gd name="T90" fmla="*/ 1104 w 2151"/>
                <a:gd name="T91" fmla="*/ 144 h 1123"/>
                <a:gd name="T92" fmla="*/ 1131 w 2151"/>
                <a:gd name="T93" fmla="*/ 418 h 1123"/>
                <a:gd name="T94" fmla="*/ 1183 w 2151"/>
                <a:gd name="T95" fmla="*/ 463 h 1123"/>
                <a:gd name="T96" fmla="*/ 1409 w 2151"/>
                <a:gd name="T97" fmla="*/ 444 h 1123"/>
                <a:gd name="T98" fmla="*/ 1364 w 2151"/>
                <a:gd name="T99" fmla="*/ 328 h 1123"/>
                <a:gd name="T100" fmla="*/ 1457 w 2151"/>
                <a:gd name="T101" fmla="*/ 253 h 1123"/>
                <a:gd name="T102" fmla="*/ 1616 w 2151"/>
                <a:gd name="T103" fmla="*/ 259 h 1123"/>
                <a:gd name="T104" fmla="*/ 1730 w 2151"/>
                <a:gd name="T105" fmla="*/ 290 h 1123"/>
                <a:gd name="T106" fmla="*/ 1784 w 2151"/>
                <a:gd name="T107" fmla="*/ 336 h 1123"/>
                <a:gd name="T108" fmla="*/ 1790 w 2151"/>
                <a:gd name="T109" fmla="*/ 394 h 1123"/>
                <a:gd name="T110" fmla="*/ 1755 w 2151"/>
                <a:gd name="T111" fmla="*/ 454 h 1123"/>
                <a:gd name="T112" fmla="*/ 1934 w 2151"/>
                <a:gd name="T113" fmla="*/ 485 h 1123"/>
                <a:gd name="T114" fmla="*/ 2083 w 2151"/>
                <a:gd name="T115" fmla="*/ 332 h 1123"/>
                <a:gd name="T116" fmla="*/ 2148 w 2151"/>
                <a:gd name="T117" fmla="*/ 20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151" h="1123">
                  <a:moveTo>
                    <a:pt x="1059" y="159"/>
                  </a:moveTo>
                  <a:lnTo>
                    <a:pt x="1031" y="170"/>
                  </a:lnTo>
                  <a:lnTo>
                    <a:pt x="1002" y="181"/>
                  </a:lnTo>
                  <a:lnTo>
                    <a:pt x="934" y="207"/>
                  </a:lnTo>
                  <a:lnTo>
                    <a:pt x="900" y="220"/>
                  </a:lnTo>
                  <a:lnTo>
                    <a:pt x="866" y="233"/>
                  </a:lnTo>
                  <a:lnTo>
                    <a:pt x="802" y="262"/>
                  </a:lnTo>
                  <a:lnTo>
                    <a:pt x="769" y="277"/>
                  </a:lnTo>
                  <a:lnTo>
                    <a:pt x="737" y="291"/>
                  </a:lnTo>
                  <a:lnTo>
                    <a:pt x="708" y="304"/>
                  </a:lnTo>
                  <a:lnTo>
                    <a:pt x="622" y="347"/>
                  </a:lnTo>
                  <a:lnTo>
                    <a:pt x="578" y="369"/>
                  </a:lnTo>
                  <a:lnTo>
                    <a:pt x="538" y="390"/>
                  </a:lnTo>
                  <a:lnTo>
                    <a:pt x="457" y="435"/>
                  </a:lnTo>
                  <a:lnTo>
                    <a:pt x="419" y="456"/>
                  </a:lnTo>
                  <a:lnTo>
                    <a:pt x="382" y="480"/>
                  </a:lnTo>
                  <a:lnTo>
                    <a:pt x="589" y="477"/>
                  </a:lnTo>
                  <a:lnTo>
                    <a:pt x="628" y="457"/>
                  </a:lnTo>
                  <a:lnTo>
                    <a:pt x="667" y="440"/>
                  </a:lnTo>
                  <a:lnTo>
                    <a:pt x="708" y="423"/>
                  </a:lnTo>
                  <a:lnTo>
                    <a:pt x="751" y="406"/>
                  </a:lnTo>
                  <a:lnTo>
                    <a:pt x="749" y="414"/>
                  </a:lnTo>
                  <a:lnTo>
                    <a:pt x="746" y="423"/>
                  </a:lnTo>
                  <a:lnTo>
                    <a:pt x="743" y="440"/>
                  </a:lnTo>
                  <a:lnTo>
                    <a:pt x="739" y="456"/>
                  </a:lnTo>
                  <a:lnTo>
                    <a:pt x="737" y="473"/>
                  </a:lnTo>
                  <a:lnTo>
                    <a:pt x="914" y="471"/>
                  </a:lnTo>
                  <a:lnTo>
                    <a:pt x="926" y="469"/>
                  </a:lnTo>
                  <a:lnTo>
                    <a:pt x="938" y="467"/>
                  </a:lnTo>
                  <a:lnTo>
                    <a:pt x="949" y="465"/>
                  </a:lnTo>
                  <a:lnTo>
                    <a:pt x="960" y="461"/>
                  </a:lnTo>
                  <a:lnTo>
                    <a:pt x="970" y="456"/>
                  </a:lnTo>
                  <a:lnTo>
                    <a:pt x="974" y="454"/>
                  </a:lnTo>
                  <a:lnTo>
                    <a:pt x="979" y="451"/>
                  </a:lnTo>
                  <a:lnTo>
                    <a:pt x="987" y="446"/>
                  </a:lnTo>
                  <a:lnTo>
                    <a:pt x="996" y="438"/>
                  </a:lnTo>
                  <a:lnTo>
                    <a:pt x="1003" y="431"/>
                  </a:lnTo>
                  <a:lnTo>
                    <a:pt x="1010" y="423"/>
                  </a:lnTo>
                  <a:lnTo>
                    <a:pt x="1016" y="413"/>
                  </a:lnTo>
                  <a:lnTo>
                    <a:pt x="1021" y="404"/>
                  </a:lnTo>
                  <a:lnTo>
                    <a:pt x="1026" y="394"/>
                  </a:lnTo>
                  <a:lnTo>
                    <a:pt x="1029" y="382"/>
                  </a:lnTo>
                  <a:lnTo>
                    <a:pt x="1031" y="377"/>
                  </a:lnTo>
                  <a:lnTo>
                    <a:pt x="1033" y="371"/>
                  </a:lnTo>
                  <a:lnTo>
                    <a:pt x="1033" y="365"/>
                  </a:lnTo>
                  <a:lnTo>
                    <a:pt x="1034" y="359"/>
                  </a:lnTo>
                  <a:lnTo>
                    <a:pt x="1059" y="159"/>
                  </a:lnTo>
                  <a:close/>
                  <a:moveTo>
                    <a:pt x="326" y="516"/>
                  </a:moveTo>
                  <a:lnTo>
                    <a:pt x="302" y="532"/>
                  </a:lnTo>
                  <a:lnTo>
                    <a:pt x="280" y="547"/>
                  </a:lnTo>
                  <a:lnTo>
                    <a:pt x="258" y="563"/>
                  </a:lnTo>
                  <a:lnTo>
                    <a:pt x="238" y="580"/>
                  </a:lnTo>
                  <a:lnTo>
                    <a:pt x="218" y="595"/>
                  </a:lnTo>
                  <a:lnTo>
                    <a:pt x="199" y="610"/>
                  </a:lnTo>
                  <a:lnTo>
                    <a:pt x="181" y="625"/>
                  </a:lnTo>
                  <a:lnTo>
                    <a:pt x="166" y="641"/>
                  </a:lnTo>
                  <a:lnTo>
                    <a:pt x="149" y="655"/>
                  </a:lnTo>
                  <a:lnTo>
                    <a:pt x="134" y="671"/>
                  </a:lnTo>
                  <a:lnTo>
                    <a:pt x="120" y="685"/>
                  </a:lnTo>
                  <a:lnTo>
                    <a:pt x="107" y="700"/>
                  </a:lnTo>
                  <a:lnTo>
                    <a:pt x="95" y="714"/>
                  </a:lnTo>
                  <a:lnTo>
                    <a:pt x="84" y="728"/>
                  </a:lnTo>
                  <a:lnTo>
                    <a:pt x="73" y="743"/>
                  </a:lnTo>
                  <a:lnTo>
                    <a:pt x="64" y="757"/>
                  </a:lnTo>
                  <a:lnTo>
                    <a:pt x="54" y="770"/>
                  </a:lnTo>
                  <a:lnTo>
                    <a:pt x="46" y="785"/>
                  </a:lnTo>
                  <a:lnTo>
                    <a:pt x="38" y="798"/>
                  </a:lnTo>
                  <a:lnTo>
                    <a:pt x="31" y="811"/>
                  </a:lnTo>
                  <a:lnTo>
                    <a:pt x="25" y="824"/>
                  </a:lnTo>
                  <a:lnTo>
                    <a:pt x="20" y="837"/>
                  </a:lnTo>
                  <a:lnTo>
                    <a:pt x="16" y="851"/>
                  </a:lnTo>
                  <a:lnTo>
                    <a:pt x="12" y="863"/>
                  </a:lnTo>
                  <a:lnTo>
                    <a:pt x="8" y="875"/>
                  </a:lnTo>
                  <a:lnTo>
                    <a:pt x="5" y="888"/>
                  </a:lnTo>
                  <a:lnTo>
                    <a:pt x="1" y="912"/>
                  </a:lnTo>
                  <a:lnTo>
                    <a:pt x="1" y="922"/>
                  </a:lnTo>
                  <a:lnTo>
                    <a:pt x="0" y="934"/>
                  </a:lnTo>
                  <a:lnTo>
                    <a:pt x="1" y="957"/>
                  </a:lnTo>
                  <a:lnTo>
                    <a:pt x="2" y="966"/>
                  </a:lnTo>
                  <a:lnTo>
                    <a:pt x="4" y="975"/>
                  </a:lnTo>
                  <a:lnTo>
                    <a:pt x="6" y="984"/>
                  </a:lnTo>
                  <a:lnTo>
                    <a:pt x="8" y="992"/>
                  </a:lnTo>
                  <a:lnTo>
                    <a:pt x="16" y="1008"/>
                  </a:lnTo>
                  <a:lnTo>
                    <a:pt x="20" y="1016"/>
                  </a:lnTo>
                  <a:lnTo>
                    <a:pt x="25" y="1023"/>
                  </a:lnTo>
                  <a:lnTo>
                    <a:pt x="31" y="1030"/>
                  </a:lnTo>
                  <a:lnTo>
                    <a:pt x="37" y="1037"/>
                  </a:lnTo>
                  <a:lnTo>
                    <a:pt x="44" y="1043"/>
                  </a:lnTo>
                  <a:lnTo>
                    <a:pt x="52" y="1051"/>
                  </a:lnTo>
                  <a:lnTo>
                    <a:pt x="59" y="1057"/>
                  </a:lnTo>
                  <a:lnTo>
                    <a:pt x="67" y="1063"/>
                  </a:lnTo>
                  <a:lnTo>
                    <a:pt x="85" y="1073"/>
                  </a:lnTo>
                  <a:lnTo>
                    <a:pt x="95" y="1078"/>
                  </a:lnTo>
                  <a:lnTo>
                    <a:pt x="106" y="1083"/>
                  </a:lnTo>
                  <a:lnTo>
                    <a:pt x="127" y="1093"/>
                  </a:lnTo>
                  <a:lnTo>
                    <a:pt x="151" y="1100"/>
                  </a:lnTo>
                  <a:lnTo>
                    <a:pt x="178" y="1107"/>
                  </a:lnTo>
                  <a:lnTo>
                    <a:pt x="191" y="1109"/>
                  </a:lnTo>
                  <a:lnTo>
                    <a:pt x="205" y="1112"/>
                  </a:lnTo>
                  <a:lnTo>
                    <a:pt x="234" y="1117"/>
                  </a:lnTo>
                  <a:lnTo>
                    <a:pt x="265" y="1120"/>
                  </a:lnTo>
                  <a:lnTo>
                    <a:pt x="299" y="1121"/>
                  </a:lnTo>
                  <a:lnTo>
                    <a:pt x="316" y="1123"/>
                  </a:lnTo>
                  <a:lnTo>
                    <a:pt x="334" y="1123"/>
                  </a:lnTo>
                  <a:lnTo>
                    <a:pt x="352" y="1123"/>
                  </a:lnTo>
                  <a:lnTo>
                    <a:pt x="371" y="1123"/>
                  </a:lnTo>
                  <a:lnTo>
                    <a:pt x="408" y="1120"/>
                  </a:lnTo>
                  <a:lnTo>
                    <a:pt x="448" y="1118"/>
                  </a:lnTo>
                  <a:lnTo>
                    <a:pt x="490" y="1113"/>
                  </a:lnTo>
                  <a:lnTo>
                    <a:pt x="532" y="1107"/>
                  </a:lnTo>
                  <a:lnTo>
                    <a:pt x="576" y="1100"/>
                  </a:lnTo>
                  <a:lnTo>
                    <a:pt x="599" y="1096"/>
                  </a:lnTo>
                  <a:lnTo>
                    <a:pt x="622" y="1093"/>
                  </a:lnTo>
                  <a:lnTo>
                    <a:pt x="670" y="1082"/>
                  </a:lnTo>
                  <a:lnTo>
                    <a:pt x="718" y="1071"/>
                  </a:lnTo>
                  <a:lnTo>
                    <a:pt x="768" y="1059"/>
                  </a:lnTo>
                  <a:lnTo>
                    <a:pt x="818" y="1045"/>
                  </a:lnTo>
                  <a:lnTo>
                    <a:pt x="871" y="1030"/>
                  </a:lnTo>
                  <a:lnTo>
                    <a:pt x="924" y="1014"/>
                  </a:lnTo>
                  <a:lnTo>
                    <a:pt x="979" y="994"/>
                  </a:lnTo>
                  <a:lnTo>
                    <a:pt x="1035" y="975"/>
                  </a:lnTo>
                  <a:lnTo>
                    <a:pt x="1017" y="672"/>
                  </a:lnTo>
                  <a:lnTo>
                    <a:pt x="1016" y="660"/>
                  </a:lnTo>
                  <a:lnTo>
                    <a:pt x="1014" y="648"/>
                  </a:lnTo>
                  <a:lnTo>
                    <a:pt x="1010" y="637"/>
                  </a:lnTo>
                  <a:lnTo>
                    <a:pt x="1007" y="626"/>
                  </a:lnTo>
                  <a:lnTo>
                    <a:pt x="1002" y="617"/>
                  </a:lnTo>
                  <a:lnTo>
                    <a:pt x="997" y="607"/>
                  </a:lnTo>
                  <a:lnTo>
                    <a:pt x="991" y="598"/>
                  </a:lnTo>
                  <a:lnTo>
                    <a:pt x="984" y="589"/>
                  </a:lnTo>
                  <a:lnTo>
                    <a:pt x="977" y="582"/>
                  </a:lnTo>
                  <a:lnTo>
                    <a:pt x="973" y="579"/>
                  </a:lnTo>
                  <a:lnTo>
                    <a:pt x="970" y="575"/>
                  </a:lnTo>
                  <a:lnTo>
                    <a:pt x="960" y="569"/>
                  </a:lnTo>
                  <a:lnTo>
                    <a:pt x="952" y="564"/>
                  </a:lnTo>
                  <a:lnTo>
                    <a:pt x="941" y="559"/>
                  </a:lnTo>
                  <a:lnTo>
                    <a:pt x="931" y="557"/>
                  </a:lnTo>
                  <a:lnTo>
                    <a:pt x="925" y="556"/>
                  </a:lnTo>
                  <a:lnTo>
                    <a:pt x="919" y="555"/>
                  </a:lnTo>
                  <a:lnTo>
                    <a:pt x="908" y="553"/>
                  </a:lnTo>
                  <a:lnTo>
                    <a:pt x="738" y="543"/>
                  </a:lnTo>
                  <a:lnTo>
                    <a:pt x="740" y="558"/>
                  </a:lnTo>
                  <a:lnTo>
                    <a:pt x="743" y="573"/>
                  </a:lnTo>
                  <a:lnTo>
                    <a:pt x="746" y="588"/>
                  </a:lnTo>
                  <a:lnTo>
                    <a:pt x="751" y="604"/>
                  </a:lnTo>
                  <a:lnTo>
                    <a:pt x="757" y="622"/>
                  </a:lnTo>
                  <a:lnTo>
                    <a:pt x="763" y="638"/>
                  </a:lnTo>
                  <a:lnTo>
                    <a:pt x="772" y="655"/>
                  </a:lnTo>
                  <a:lnTo>
                    <a:pt x="780" y="672"/>
                  </a:lnTo>
                  <a:lnTo>
                    <a:pt x="790" y="688"/>
                  </a:lnTo>
                  <a:lnTo>
                    <a:pt x="799" y="702"/>
                  </a:lnTo>
                  <a:lnTo>
                    <a:pt x="810" y="716"/>
                  </a:lnTo>
                  <a:lnTo>
                    <a:pt x="816" y="724"/>
                  </a:lnTo>
                  <a:lnTo>
                    <a:pt x="822" y="731"/>
                  </a:lnTo>
                  <a:lnTo>
                    <a:pt x="834" y="743"/>
                  </a:lnTo>
                  <a:lnTo>
                    <a:pt x="847" y="756"/>
                  </a:lnTo>
                  <a:lnTo>
                    <a:pt x="860" y="767"/>
                  </a:lnTo>
                  <a:lnTo>
                    <a:pt x="875" y="777"/>
                  </a:lnTo>
                  <a:lnTo>
                    <a:pt x="882" y="783"/>
                  </a:lnTo>
                  <a:lnTo>
                    <a:pt x="889" y="788"/>
                  </a:lnTo>
                  <a:lnTo>
                    <a:pt x="905" y="797"/>
                  </a:lnTo>
                  <a:lnTo>
                    <a:pt x="920" y="805"/>
                  </a:lnTo>
                  <a:lnTo>
                    <a:pt x="936" y="813"/>
                  </a:lnTo>
                  <a:lnTo>
                    <a:pt x="904" y="819"/>
                  </a:lnTo>
                  <a:lnTo>
                    <a:pt x="872" y="824"/>
                  </a:lnTo>
                  <a:lnTo>
                    <a:pt x="811" y="834"/>
                  </a:lnTo>
                  <a:lnTo>
                    <a:pt x="781" y="837"/>
                  </a:lnTo>
                  <a:lnTo>
                    <a:pt x="752" y="840"/>
                  </a:lnTo>
                  <a:lnTo>
                    <a:pt x="724" y="843"/>
                  </a:lnTo>
                  <a:lnTo>
                    <a:pt x="696" y="845"/>
                  </a:lnTo>
                  <a:lnTo>
                    <a:pt x="642" y="847"/>
                  </a:lnTo>
                  <a:lnTo>
                    <a:pt x="616" y="848"/>
                  </a:lnTo>
                  <a:lnTo>
                    <a:pt x="592" y="848"/>
                  </a:lnTo>
                  <a:lnTo>
                    <a:pt x="568" y="847"/>
                  </a:lnTo>
                  <a:lnTo>
                    <a:pt x="544" y="846"/>
                  </a:lnTo>
                  <a:lnTo>
                    <a:pt x="522" y="845"/>
                  </a:lnTo>
                  <a:lnTo>
                    <a:pt x="500" y="842"/>
                  </a:lnTo>
                  <a:lnTo>
                    <a:pt x="480" y="840"/>
                  </a:lnTo>
                  <a:lnTo>
                    <a:pt x="461" y="836"/>
                  </a:lnTo>
                  <a:lnTo>
                    <a:pt x="442" y="833"/>
                  </a:lnTo>
                  <a:lnTo>
                    <a:pt x="425" y="829"/>
                  </a:lnTo>
                  <a:lnTo>
                    <a:pt x="408" y="824"/>
                  </a:lnTo>
                  <a:lnTo>
                    <a:pt x="401" y="822"/>
                  </a:lnTo>
                  <a:lnTo>
                    <a:pt x="394" y="818"/>
                  </a:lnTo>
                  <a:lnTo>
                    <a:pt x="379" y="813"/>
                  </a:lnTo>
                  <a:lnTo>
                    <a:pt x="367" y="806"/>
                  </a:lnTo>
                  <a:lnTo>
                    <a:pt x="355" y="800"/>
                  </a:lnTo>
                  <a:lnTo>
                    <a:pt x="344" y="793"/>
                  </a:lnTo>
                  <a:lnTo>
                    <a:pt x="341" y="788"/>
                  </a:lnTo>
                  <a:lnTo>
                    <a:pt x="336" y="785"/>
                  </a:lnTo>
                  <a:lnTo>
                    <a:pt x="332" y="781"/>
                  </a:lnTo>
                  <a:lnTo>
                    <a:pt x="329" y="776"/>
                  </a:lnTo>
                  <a:lnTo>
                    <a:pt x="325" y="773"/>
                  </a:lnTo>
                  <a:lnTo>
                    <a:pt x="322" y="768"/>
                  </a:lnTo>
                  <a:lnTo>
                    <a:pt x="319" y="763"/>
                  </a:lnTo>
                  <a:lnTo>
                    <a:pt x="317" y="758"/>
                  </a:lnTo>
                  <a:lnTo>
                    <a:pt x="316" y="753"/>
                  </a:lnTo>
                  <a:lnTo>
                    <a:pt x="313" y="749"/>
                  </a:lnTo>
                  <a:lnTo>
                    <a:pt x="312" y="738"/>
                  </a:lnTo>
                  <a:lnTo>
                    <a:pt x="311" y="733"/>
                  </a:lnTo>
                  <a:lnTo>
                    <a:pt x="311" y="727"/>
                  </a:lnTo>
                  <a:lnTo>
                    <a:pt x="312" y="721"/>
                  </a:lnTo>
                  <a:lnTo>
                    <a:pt x="312" y="715"/>
                  </a:lnTo>
                  <a:lnTo>
                    <a:pt x="314" y="708"/>
                  </a:lnTo>
                  <a:lnTo>
                    <a:pt x="316" y="702"/>
                  </a:lnTo>
                  <a:lnTo>
                    <a:pt x="318" y="696"/>
                  </a:lnTo>
                  <a:lnTo>
                    <a:pt x="320" y="690"/>
                  </a:lnTo>
                  <a:lnTo>
                    <a:pt x="323" y="683"/>
                  </a:lnTo>
                  <a:lnTo>
                    <a:pt x="326" y="677"/>
                  </a:lnTo>
                  <a:lnTo>
                    <a:pt x="335" y="664"/>
                  </a:lnTo>
                  <a:lnTo>
                    <a:pt x="344" y="650"/>
                  </a:lnTo>
                  <a:lnTo>
                    <a:pt x="356" y="637"/>
                  </a:lnTo>
                  <a:lnTo>
                    <a:pt x="368" y="624"/>
                  </a:lnTo>
                  <a:lnTo>
                    <a:pt x="383" y="610"/>
                  </a:lnTo>
                  <a:lnTo>
                    <a:pt x="398" y="596"/>
                  </a:lnTo>
                  <a:lnTo>
                    <a:pt x="415" y="582"/>
                  </a:lnTo>
                  <a:lnTo>
                    <a:pt x="434" y="569"/>
                  </a:lnTo>
                  <a:lnTo>
                    <a:pt x="454" y="555"/>
                  </a:lnTo>
                  <a:lnTo>
                    <a:pt x="475" y="540"/>
                  </a:lnTo>
                  <a:lnTo>
                    <a:pt x="497" y="527"/>
                  </a:lnTo>
                  <a:lnTo>
                    <a:pt x="326" y="516"/>
                  </a:lnTo>
                  <a:close/>
                  <a:moveTo>
                    <a:pt x="1076" y="960"/>
                  </a:moveTo>
                  <a:lnTo>
                    <a:pt x="1134" y="938"/>
                  </a:lnTo>
                  <a:lnTo>
                    <a:pt x="1190" y="915"/>
                  </a:lnTo>
                  <a:lnTo>
                    <a:pt x="1247" y="891"/>
                  </a:lnTo>
                  <a:lnTo>
                    <a:pt x="1301" y="867"/>
                  </a:lnTo>
                  <a:lnTo>
                    <a:pt x="1355" y="842"/>
                  </a:lnTo>
                  <a:lnTo>
                    <a:pt x="1407" y="817"/>
                  </a:lnTo>
                  <a:lnTo>
                    <a:pt x="1458" y="792"/>
                  </a:lnTo>
                  <a:lnTo>
                    <a:pt x="1508" y="765"/>
                  </a:lnTo>
                  <a:lnTo>
                    <a:pt x="1557" y="739"/>
                  </a:lnTo>
                  <a:lnTo>
                    <a:pt x="1604" y="713"/>
                  </a:lnTo>
                  <a:lnTo>
                    <a:pt x="1650" y="685"/>
                  </a:lnTo>
                  <a:lnTo>
                    <a:pt x="1694" y="659"/>
                  </a:lnTo>
                  <a:lnTo>
                    <a:pt x="1737" y="631"/>
                  </a:lnTo>
                  <a:lnTo>
                    <a:pt x="1758" y="617"/>
                  </a:lnTo>
                  <a:lnTo>
                    <a:pt x="1778" y="604"/>
                  </a:lnTo>
                  <a:lnTo>
                    <a:pt x="1818" y="576"/>
                  </a:lnTo>
                  <a:lnTo>
                    <a:pt x="1855" y="549"/>
                  </a:lnTo>
                  <a:lnTo>
                    <a:pt x="1638" y="555"/>
                  </a:lnTo>
                  <a:lnTo>
                    <a:pt x="1609" y="573"/>
                  </a:lnTo>
                  <a:lnTo>
                    <a:pt x="1578" y="591"/>
                  </a:lnTo>
                  <a:lnTo>
                    <a:pt x="1545" y="608"/>
                  </a:lnTo>
                  <a:lnTo>
                    <a:pt x="1511" y="625"/>
                  </a:lnTo>
                  <a:lnTo>
                    <a:pt x="1493" y="635"/>
                  </a:lnTo>
                  <a:lnTo>
                    <a:pt x="1475" y="643"/>
                  </a:lnTo>
                  <a:lnTo>
                    <a:pt x="1436" y="660"/>
                  </a:lnTo>
                  <a:lnTo>
                    <a:pt x="1397" y="677"/>
                  </a:lnTo>
                  <a:lnTo>
                    <a:pt x="1376" y="685"/>
                  </a:lnTo>
                  <a:lnTo>
                    <a:pt x="1356" y="694"/>
                  </a:lnTo>
                  <a:lnTo>
                    <a:pt x="1365" y="678"/>
                  </a:lnTo>
                  <a:lnTo>
                    <a:pt x="1375" y="662"/>
                  </a:lnTo>
                  <a:lnTo>
                    <a:pt x="1382" y="646"/>
                  </a:lnTo>
                  <a:lnTo>
                    <a:pt x="1389" y="630"/>
                  </a:lnTo>
                  <a:lnTo>
                    <a:pt x="1395" y="612"/>
                  </a:lnTo>
                  <a:lnTo>
                    <a:pt x="1401" y="595"/>
                  </a:lnTo>
                  <a:lnTo>
                    <a:pt x="1406" y="577"/>
                  </a:lnTo>
                  <a:lnTo>
                    <a:pt x="1409" y="559"/>
                  </a:lnTo>
                  <a:lnTo>
                    <a:pt x="1220" y="564"/>
                  </a:lnTo>
                  <a:lnTo>
                    <a:pt x="1209" y="565"/>
                  </a:lnTo>
                  <a:lnTo>
                    <a:pt x="1199" y="568"/>
                  </a:lnTo>
                  <a:lnTo>
                    <a:pt x="1188" y="570"/>
                  </a:lnTo>
                  <a:lnTo>
                    <a:pt x="1177" y="575"/>
                  </a:lnTo>
                  <a:lnTo>
                    <a:pt x="1167" y="579"/>
                  </a:lnTo>
                  <a:lnTo>
                    <a:pt x="1159" y="585"/>
                  </a:lnTo>
                  <a:lnTo>
                    <a:pt x="1151" y="591"/>
                  </a:lnTo>
                  <a:lnTo>
                    <a:pt x="1142" y="598"/>
                  </a:lnTo>
                  <a:lnTo>
                    <a:pt x="1135" y="605"/>
                  </a:lnTo>
                  <a:lnTo>
                    <a:pt x="1129" y="613"/>
                  </a:lnTo>
                  <a:lnTo>
                    <a:pt x="1123" y="622"/>
                  </a:lnTo>
                  <a:lnTo>
                    <a:pt x="1118" y="631"/>
                  </a:lnTo>
                  <a:lnTo>
                    <a:pt x="1113" y="641"/>
                  </a:lnTo>
                  <a:lnTo>
                    <a:pt x="1111" y="650"/>
                  </a:lnTo>
                  <a:lnTo>
                    <a:pt x="1109" y="662"/>
                  </a:lnTo>
                  <a:lnTo>
                    <a:pt x="1106" y="673"/>
                  </a:lnTo>
                  <a:lnTo>
                    <a:pt x="1076" y="960"/>
                  </a:lnTo>
                  <a:close/>
                  <a:moveTo>
                    <a:pt x="2151" y="155"/>
                  </a:moveTo>
                  <a:lnTo>
                    <a:pt x="2150" y="146"/>
                  </a:lnTo>
                  <a:lnTo>
                    <a:pt x="2148" y="136"/>
                  </a:lnTo>
                  <a:lnTo>
                    <a:pt x="2145" y="128"/>
                  </a:lnTo>
                  <a:lnTo>
                    <a:pt x="2143" y="120"/>
                  </a:lnTo>
                  <a:lnTo>
                    <a:pt x="2139" y="111"/>
                  </a:lnTo>
                  <a:lnTo>
                    <a:pt x="2135" y="103"/>
                  </a:lnTo>
                  <a:lnTo>
                    <a:pt x="2130" y="96"/>
                  </a:lnTo>
                  <a:lnTo>
                    <a:pt x="2124" y="88"/>
                  </a:lnTo>
                  <a:lnTo>
                    <a:pt x="2118" y="81"/>
                  </a:lnTo>
                  <a:lnTo>
                    <a:pt x="2112" y="74"/>
                  </a:lnTo>
                  <a:lnTo>
                    <a:pt x="2105" y="68"/>
                  </a:lnTo>
                  <a:lnTo>
                    <a:pt x="2096" y="62"/>
                  </a:lnTo>
                  <a:lnTo>
                    <a:pt x="2079" y="50"/>
                  </a:lnTo>
                  <a:lnTo>
                    <a:pt x="2070" y="45"/>
                  </a:lnTo>
                  <a:lnTo>
                    <a:pt x="2060" y="40"/>
                  </a:lnTo>
                  <a:lnTo>
                    <a:pt x="2049" y="36"/>
                  </a:lnTo>
                  <a:lnTo>
                    <a:pt x="2039" y="31"/>
                  </a:lnTo>
                  <a:lnTo>
                    <a:pt x="2015" y="22"/>
                  </a:lnTo>
                  <a:lnTo>
                    <a:pt x="2003" y="19"/>
                  </a:lnTo>
                  <a:lnTo>
                    <a:pt x="1989" y="16"/>
                  </a:lnTo>
                  <a:lnTo>
                    <a:pt x="1962" y="10"/>
                  </a:lnTo>
                  <a:lnTo>
                    <a:pt x="1947" y="8"/>
                  </a:lnTo>
                  <a:lnTo>
                    <a:pt x="1933" y="6"/>
                  </a:lnTo>
                  <a:lnTo>
                    <a:pt x="1902" y="3"/>
                  </a:lnTo>
                  <a:lnTo>
                    <a:pt x="1869" y="1"/>
                  </a:lnTo>
                  <a:lnTo>
                    <a:pt x="1851" y="1"/>
                  </a:lnTo>
                  <a:lnTo>
                    <a:pt x="1835" y="0"/>
                  </a:lnTo>
                  <a:lnTo>
                    <a:pt x="1799" y="1"/>
                  </a:lnTo>
                  <a:lnTo>
                    <a:pt x="1760" y="2"/>
                  </a:lnTo>
                  <a:lnTo>
                    <a:pt x="1722" y="5"/>
                  </a:lnTo>
                  <a:lnTo>
                    <a:pt x="1681" y="8"/>
                  </a:lnTo>
                  <a:lnTo>
                    <a:pt x="1661" y="10"/>
                  </a:lnTo>
                  <a:lnTo>
                    <a:pt x="1639" y="13"/>
                  </a:lnTo>
                  <a:lnTo>
                    <a:pt x="1596" y="19"/>
                  </a:lnTo>
                  <a:lnTo>
                    <a:pt x="1551" y="26"/>
                  </a:lnTo>
                  <a:lnTo>
                    <a:pt x="1506" y="34"/>
                  </a:lnTo>
                  <a:lnTo>
                    <a:pt x="1458" y="44"/>
                  </a:lnTo>
                  <a:lnTo>
                    <a:pt x="1411" y="55"/>
                  </a:lnTo>
                  <a:lnTo>
                    <a:pt x="1362" y="67"/>
                  </a:lnTo>
                  <a:lnTo>
                    <a:pt x="1337" y="74"/>
                  </a:lnTo>
                  <a:lnTo>
                    <a:pt x="1311" y="80"/>
                  </a:lnTo>
                  <a:lnTo>
                    <a:pt x="1261" y="94"/>
                  </a:lnTo>
                  <a:lnTo>
                    <a:pt x="1209" y="110"/>
                  </a:lnTo>
                  <a:lnTo>
                    <a:pt x="1157" y="127"/>
                  </a:lnTo>
                  <a:lnTo>
                    <a:pt x="1104" y="144"/>
                  </a:lnTo>
                  <a:lnTo>
                    <a:pt x="1117" y="366"/>
                  </a:lnTo>
                  <a:lnTo>
                    <a:pt x="1118" y="377"/>
                  </a:lnTo>
                  <a:lnTo>
                    <a:pt x="1121" y="389"/>
                  </a:lnTo>
                  <a:lnTo>
                    <a:pt x="1123" y="399"/>
                  </a:lnTo>
                  <a:lnTo>
                    <a:pt x="1127" y="410"/>
                  </a:lnTo>
                  <a:lnTo>
                    <a:pt x="1129" y="413"/>
                  </a:lnTo>
                  <a:lnTo>
                    <a:pt x="1131" y="418"/>
                  </a:lnTo>
                  <a:lnTo>
                    <a:pt x="1136" y="426"/>
                  </a:lnTo>
                  <a:lnTo>
                    <a:pt x="1142" y="435"/>
                  </a:lnTo>
                  <a:lnTo>
                    <a:pt x="1149" y="442"/>
                  </a:lnTo>
                  <a:lnTo>
                    <a:pt x="1157" y="448"/>
                  </a:lnTo>
                  <a:lnTo>
                    <a:pt x="1164" y="454"/>
                  </a:lnTo>
                  <a:lnTo>
                    <a:pt x="1173" y="459"/>
                  </a:lnTo>
                  <a:lnTo>
                    <a:pt x="1183" y="463"/>
                  </a:lnTo>
                  <a:lnTo>
                    <a:pt x="1193" y="467"/>
                  </a:lnTo>
                  <a:lnTo>
                    <a:pt x="1203" y="469"/>
                  </a:lnTo>
                  <a:lnTo>
                    <a:pt x="1215" y="472"/>
                  </a:lnTo>
                  <a:lnTo>
                    <a:pt x="1227" y="473"/>
                  </a:lnTo>
                  <a:lnTo>
                    <a:pt x="1413" y="484"/>
                  </a:lnTo>
                  <a:lnTo>
                    <a:pt x="1411" y="463"/>
                  </a:lnTo>
                  <a:lnTo>
                    <a:pt x="1409" y="444"/>
                  </a:lnTo>
                  <a:lnTo>
                    <a:pt x="1404" y="425"/>
                  </a:lnTo>
                  <a:lnTo>
                    <a:pt x="1399" y="406"/>
                  </a:lnTo>
                  <a:lnTo>
                    <a:pt x="1392" y="386"/>
                  </a:lnTo>
                  <a:lnTo>
                    <a:pt x="1383" y="365"/>
                  </a:lnTo>
                  <a:lnTo>
                    <a:pt x="1374" y="346"/>
                  </a:lnTo>
                  <a:lnTo>
                    <a:pt x="1369" y="338"/>
                  </a:lnTo>
                  <a:lnTo>
                    <a:pt x="1364" y="328"/>
                  </a:lnTo>
                  <a:lnTo>
                    <a:pt x="1352" y="311"/>
                  </a:lnTo>
                  <a:lnTo>
                    <a:pt x="1340" y="295"/>
                  </a:lnTo>
                  <a:lnTo>
                    <a:pt x="1327" y="279"/>
                  </a:lnTo>
                  <a:lnTo>
                    <a:pt x="1313" y="263"/>
                  </a:lnTo>
                  <a:lnTo>
                    <a:pt x="1363" y="259"/>
                  </a:lnTo>
                  <a:lnTo>
                    <a:pt x="1411" y="255"/>
                  </a:lnTo>
                  <a:lnTo>
                    <a:pt x="1457" y="253"/>
                  </a:lnTo>
                  <a:lnTo>
                    <a:pt x="1479" y="251"/>
                  </a:lnTo>
                  <a:lnTo>
                    <a:pt x="1500" y="251"/>
                  </a:lnTo>
                  <a:lnTo>
                    <a:pt x="1521" y="251"/>
                  </a:lnTo>
                  <a:lnTo>
                    <a:pt x="1542" y="253"/>
                  </a:lnTo>
                  <a:lnTo>
                    <a:pt x="1561" y="254"/>
                  </a:lnTo>
                  <a:lnTo>
                    <a:pt x="1580" y="255"/>
                  </a:lnTo>
                  <a:lnTo>
                    <a:pt x="1616" y="259"/>
                  </a:lnTo>
                  <a:lnTo>
                    <a:pt x="1634" y="261"/>
                  </a:lnTo>
                  <a:lnTo>
                    <a:pt x="1650" y="265"/>
                  </a:lnTo>
                  <a:lnTo>
                    <a:pt x="1680" y="272"/>
                  </a:lnTo>
                  <a:lnTo>
                    <a:pt x="1694" y="275"/>
                  </a:lnTo>
                  <a:lnTo>
                    <a:pt x="1707" y="280"/>
                  </a:lnTo>
                  <a:lnTo>
                    <a:pt x="1719" y="285"/>
                  </a:lnTo>
                  <a:lnTo>
                    <a:pt x="1730" y="290"/>
                  </a:lnTo>
                  <a:lnTo>
                    <a:pt x="1741" y="296"/>
                  </a:lnTo>
                  <a:lnTo>
                    <a:pt x="1751" y="300"/>
                  </a:lnTo>
                  <a:lnTo>
                    <a:pt x="1759" y="308"/>
                  </a:lnTo>
                  <a:lnTo>
                    <a:pt x="1767" y="314"/>
                  </a:lnTo>
                  <a:lnTo>
                    <a:pt x="1773" y="321"/>
                  </a:lnTo>
                  <a:lnTo>
                    <a:pt x="1779" y="328"/>
                  </a:lnTo>
                  <a:lnTo>
                    <a:pt x="1784" y="336"/>
                  </a:lnTo>
                  <a:lnTo>
                    <a:pt x="1788" y="344"/>
                  </a:lnTo>
                  <a:lnTo>
                    <a:pt x="1791" y="352"/>
                  </a:lnTo>
                  <a:lnTo>
                    <a:pt x="1793" y="362"/>
                  </a:lnTo>
                  <a:lnTo>
                    <a:pt x="1793" y="369"/>
                  </a:lnTo>
                  <a:lnTo>
                    <a:pt x="1793" y="377"/>
                  </a:lnTo>
                  <a:lnTo>
                    <a:pt x="1791" y="386"/>
                  </a:lnTo>
                  <a:lnTo>
                    <a:pt x="1790" y="394"/>
                  </a:lnTo>
                  <a:lnTo>
                    <a:pt x="1787" y="402"/>
                  </a:lnTo>
                  <a:lnTo>
                    <a:pt x="1784" y="411"/>
                  </a:lnTo>
                  <a:lnTo>
                    <a:pt x="1779" y="419"/>
                  </a:lnTo>
                  <a:lnTo>
                    <a:pt x="1775" y="428"/>
                  </a:lnTo>
                  <a:lnTo>
                    <a:pt x="1769" y="436"/>
                  </a:lnTo>
                  <a:lnTo>
                    <a:pt x="1763" y="446"/>
                  </a:lnTo>
                  <a:lnTo>
                    <a:pt x="1755" y="454"/>
                  </a:lnTo>
                  <a:lnTo>
                    <a:pt x="1748" y="463"/>
                  </a:lnTo>
                  <a:lnTo>
                    <a:pt x="1730" y="481"/>
                  </a:lnTo>
                  <a:lnTo>
                    <a:pt x="1721" y="490"/>
                  </a:lnTo>
                  <a:lnTo>
                    <a:pt x="1711" y="499"/>
                  </a:lnTo>
                  <a:lnTo>
                    <a:pt x="1904" y="510"/>
                  </a:lnTo>
                  <a:lnTo>
                    <a:pt x="1920" y="497"/>
                  </a:lnTo>
                  <a:lnTo>
                    <a:pt x="1934" y="485"/>
                  </a:lnTo>
                  <a:lnTo>
                    <a:pt x="1962" y="461"/>
                  </a:lnTo>
                  <a:lnTo>
                    <a:pt x="1988" y="437"/>
                  </a:lnTo>
                  <a:lnTo>
                    <a:pt x="2012" y="413"/>
                  </a:lnTo>
                  <a:lnTo>
                    <a:pt x="2035" y="389"/>
                  </a:lnTo>
                  <a:lnTo>
                    <a:pt x="2055" y="365"/>
                  </a:lnTo>
                  <a:lnTo>
                    <a:pt x="2075" y="342"/>
                  </a:lnTo>
                  <a:lnTo>
                    <a:pt x="2083" y="332"/>
                  </a:lnTo>
                  <a:lnTo>
                    <a:pt x="2091" y="320"/>
                  </a:lnTo>
                  <a:lnTo>
                    <a:pt x="2106" y="298"/>
                  </a:lnTo>
                  <a:lnTo>
                    <a:pt x="2119" y="275"/>
                  </a:lnTo>
                  <a:lnTo>
                    <a:pt x="2130" y="254"/>
                  </a:lnTo>
                  <a:lnTo>
                    <a:pt x="2138" y="233"/>
                  </a:lnTo>
                  <a:lnTo>
                    <a:pt x="2145" y="213"/>
                  </a:lnTo>
                  <a:lnTo>
                    <a:pt x="2148" y="202"/>
                  </a:lnTo>
                  <a:lnTo>
                    <a:pt x="2149" y="193"/>
                  </a:lnTo>
                  <a:lnTo>
                    <a:pt x="2150" y="183"/>
                  </a:lnTo>
                  <a:lnTo>
                    <a:pt x="2151" y="173"/>
                  </a:lnTo>
                  <a:lnTo>
                    <a:pt x="2151" y="164"/>
                  </a:lnTo>
                  <a:lnTo>
                    <a:pt x="2151" y="1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/>
            </a:p>
          </p:txBody>
        </p:sp>
      </p:grpSp>
      <p:sp>
        <p:nvSpPr>
          <p:cNvPr id="15" name="(c)" hidden="1"/>
          <p:cNvSpPr txBox="1"/>
          <p:nvPr userDrawn="1"/>
        </p:nvSpPr>
        <p:spPr>
          <a:xfrm>
            <a:off x="11912763" y="6885384"/>
            <a:ext cx="266098" cy="4110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67" dirty="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67" baseline="0" dirty="0">
                <a:solidFill>
                  <a:schemeClr val="bg1"/>
                </a:solidFill>
                <a:latin typeface="+mn-lt"/>
              </a:rPr>
              <a:t> kemppi</a:t>
            </a:r>
            <a:endParaRPr lang="en-GB" sz="267" dirty="0" err="1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3201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  <p:sldLayoutId id="2147483822" r:id="rId18"/>
    <p:sldLayoutId id="2147483823" r:id="rId19"/>
    <p:sldLayoutId id="2147483824" r:id="rId20"/>
    <p:sldLayoutId id="2147483825" r:id="rId21"/>
    <p:sldLayoutId id="2147483826" r:id="rId22"/>
    <p:sldLayoutId id="2147483827" r:id="rId23"/>
  </p:sldLayoutIdLst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4667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478355" indent="-478355" algn="l" defTabSz="1219170" rtl="0" eaLnBrk="1" latinLnBrk="0" hangingPunct="1"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831830" indent="-353475" algn="l" defTabSz="1219170" rtl="0" eaLnBrk="1" latinLnBrk="0" hangingPunct="1">
        <a:spcBef>
          <a:spcPts val="800"/>
        </a:spcBef>
        <a:buClr>
          <a:schemeClr val="accent1"/>
        </a:buClr>
        <a:buFont typeface="Arial" panose="020B0604020202020204" pitchFamily="34" charset="0"/>
        <a:buChar char="–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193770" indent="-361942" algn="l" defTabSz="1219170" rtl="0" eaLnBrk="1" latinLnBrk="0" hangingPunct="1"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3pPr>
      <a:lvl4pPr marL="1557828" indent="-364058" algn="l" defTabSz="1219170" rtl="0" eaLnBrk="1" latinLnBrk="0" hangingPunct="1">
        <a:spcBef>
          <a:spcPts val="800"/>
        </a:spcBef>
        <a:buClr>
          <a:schemeClr val="accent1"/>
        </a:buClr>
        <a:buFont typeface="Arial" panose="020B0604020202020204" pitchFamily="34" charset="0"/>
        <a:buChar char="–"/>
        <a:defRPr sz="1467" kern="1200">
          <a:solidFill>
            <a:schemeClr val="tx1"/>
          </a:solidFill>
          <a:latin typeface="+mn-lt"/>
          <a:ea typeface="+mn-ea"/>
          <a:cs typeface="+mn-cs"/>
        </a:defRPr>
      </a:lvl4pPr>
      <a:lvl5pPr marL="1911303" indent="-353475" algn="l" defTabSz="1219170" rtl="0" eaLnBrk="1" latinLnBrk="0" hangingPunct="1"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2273243" indent="-361942" algn="l" defTabSz="1219170" rtl="0" eaLnBrk="1" latinLnBrk="0" hangingPunct="1"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2628834" indent="-355591" algn="l" defTabSz="1219170" rtl="0" eaLnBrk="1" latinLnBrk="0" hangingPunct="1"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990776" indent="-361942" algn="l" defTabSz="1219170" rtl="0" eaLnBrk="1" latinLnBrk="0" hangingPunct="1"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3344250" indent="-353475" algn="l" defTabSz="1219170" rtl="0" eaLnBrk="1" latinLnBrk="0" hangingPunct="1"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46867" y="1221318"/>
            <a:ext cx="9025467" cy="12467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46867" y="2468033"/>
            <a:ext cx="9025467" cy="336126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9667" y="6405331"/>
            <a:ext cx="1727200" cy="19202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33">
                <a:solidFill>
                  <a:schemeClr val="accent3"/>
                </a:solidFill>
                <a:latin typeface="Segoe UI Semibold" panose="020B0702040204020203" pitchFamily="34" charset="0"/>
              </a:defRPr>
            </a:lvl1pPr>
          </a:lstStyle>
          <a:p>
            <a:r>
              <a:rPr lang="fi-FI" noProof="0"/>
              <a:t>8 Feb 2017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46867" y="6405331"/>
            <a:ext cx="8257644" cy="19202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33">
                <a:solidFill>
                  <a:schemeClr val="accent3"/>
                </a:solidFill>
                <a:latin typeface="Segoe UI Semibold" panose="020B0702040204020203" pitchFamily="34" charset="0"/>
              </a:defRPr>
            </a:lvl1pPr>
          </a:lstStyle>
          <a:p>
            <a:r>
              <a:rPr lang="en-US" noProof="0"/>
              <a:t>Kemppi Oy / Kari Kemppi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4433" y="6405331"/>
            <a:ext cx="383779" cy="19202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33">
                <a:solidFill>
                  <a:schemeClr val="accent3"/>
                </a:solidFill>
                <a:latin typeface="Segoe UI Semibold" panose="020B0702040204020203" pitchFamily="34" charset="0"/>
              </a:defRPr>
            </a:lvl1pPr>
          </a:lstStyle>
          <a:p>
            <a:fld id="{B4FA55B9-229E-4B3A-A209-0F574EA7BFE1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>
          <a:xfrm>
            <a:off x="11328268" y="6021288"/>
            <a:ext cx="529299" cy="528000"/>
            <a:chOff x="3107023" y="2067694"/>
            <a:chExt cx="531650" cy="530344"/>
          </a:xfrm>
        </p:grpSpPr>
        <p:sp>
          <p:nvSpPr>
            <p:cNvPr id="10" name="Freeform 7"/>
            <p:cNvSpPr>
              <a:spLocks/>
            </p:cNvSpPr>
            <p:nvPr userDrawn="1"/>
          </p:nvSpPr>
          <p:spPr bwMode="auto">
            <a:xfrm>
              <a:off x="3107023" y="2067694"/>
              <a:ext cx="531650" cy="530344"/>
            </a:xfrm>
            <a:custGeom>
              <a:avLst/>
              <a:gdLst>
                <a:gd name="T0" fmla="*/ 2433 w 2439"/>
                <a:gd name="T1" fmla="*/ 1343 h 2436"/>
                <a:gd name="T2" fmla="*/ 2408 w 2439"/>
                <a:gd name="T3" fmla="*/ 1493 h 2436"/>
                <a:gd name="T4" fmla="*/ 2365 w 2439"/>
                <a:gd name="T5" fmla="*/ 1637 h 2436"/>
                <a:gd name="T6" fmla="*/ 2306 w 2439"/>
                <a:gd name="T7" fmla="*/ 1772 h 2436"/>
                <a:gd name="T8" fmla="*/ 2231 w 2439"/>
                <a:gd name="T9" fmla="*/ 1899 h 2436"/>
                <a:gd name="T10" fmla="*/ 2142 w 2439"/>
                <a:gd name="T11" fmla="*/ 2016 h 2436"/>
                <a:gd name="T12" fmla="*/ 2040 w 2439"/>
                <a:gd name="T13" fmla="*/ 2120 h 2436"/>
                <a:gd name="T14" fmla="*/ 1926 w 2439"/>
                <a:gd name="T15" fmla="*/ 2212 h 2436"/>
                <a:gd name="T16" fmla="*/ 1801 w 2439"/>
                <a:gd name="T17" fmla="*/ 2289 h 2436"/>
                <a:gd name="T18" fmla="*/ 1667 w 2439"/>
                <a:gd name="T19" fmla="*/ 2352 h 2436"/>
                <a:gd name="T20" fmla="*/ 1525 w 2439"/>
                <a:gd name="T21" fmla="*/ 2398 h 2436"/>
                <a:gd name="T22" fmla="*/ 1375 w 2439"/>
                <a:gd name="T23" fmla="*/ 2427 h 2436"/>
                <a:gd name="T24" fmla="*/ 1220 w 2439"/>
                <a:gd name="T25" fmla="*/ 2436 h 2436"/>
                <a:gd name="T26" fmla="*/ 1064 w 2439"/>
                <a:gd name="T27" fmla="*/ 2427 h 2436"/>
                <a:gd name="T28" fmla="*/ 916 w 2439"/>
                <a:gd name="T29" fmla="*/ 2398 h 2436"/>
                <a:gd name="T30" fmla="*/ 773 w 2439"/>
                <a:gd name="T31" fmla="*/ 2352 h 2436"/>
                <a:gd name="T32" fmla="*/ 638 w 2439"/>
                <a:gd name="T33" fmla="*/ 2289 h 2436"/>
                <a:gd name="T34" fmla="*/ 514 w 2439"/>
                <a:gd name="T35" fmla="*/ 2212 h 2436"/>
                <a:gd name="T36" fmla="*/ 400 w 2439"/>
                <a:gd name="T37" fmla="*/ 2120 h 2436"/>
                <a:gd name="T38" fmla="*/ 298 w 2439"/>
                <a:gd name="T39" fmla="*/ 2016 h 2436"/>
                <a:gd name="T40" fmla="*/ 209 w 2439"/>
                <a:gd name="T41" fmla="*/ 1899 h 2436"/>
                <a:gd name="T42" fmla="*/ 133 w 2439"/>
                <a:gd name="T43" fmla="*/ 1772 h 2436"/>
                <a:gd name="T44" fmla="*/ 74 w 2439"/>
                <a:gd name="T45" fmla="*/ 1637 h 2436"/>
                <a:gd name="T46" fmla="*/ 31 w 2439"/>
                <a:gd name="T47" fmla="*/ 1493 h 2436"/>
                <a:gd name="T48" fmla="*/ 6 w 2439"/>
                <a:gd name="T49" fmla="*/ 1343 h 2436"/>
                <a:gd name="T50" fmla="*/ 0 w 2439"/>
                <a:gd name="T51" fmla="*/ 1186 h 2436"/>
                <a:gd name="T52" fmla="*/ 14 w 2439"/>
                <a:gd name="T53" fmla="*/ 1033 h 2436"/>
                <a:gd name="T54" fmla="*/ 47 w 2439"/>
                <a:gd name="T55" fmla="*/ 884 h 2436"/>
                <a:gd name="T56" fmla="*/ 96 w 2439"/>
                <a:gd name="T57" fmla="*/ 744 h 2436"/>
                <a:gd name="T58" fmla="*/ 162 w 2439"/>
                <a:gd name="T59" fmla="*/ 612 h 2436"/>
                <a:gd name="T60" fmla="*/ 242 w 2439"/>
                <a:gd name="T61" fmla="*/ 489 h 2436"/>
                <a:gd name="T62" fmla="*/ 337 w 2439"/>
                <a:gd name="T63" fmla="*/ 377 h 2436"/>
                <a:gd name="T64" fmla="*/ 444 w 2439"/>
                <a:gd name="T65" fmla="*/ 278 h 2436"/>
                <a:gd name="T66" fmla="*/ 563 w 2439"/>
                <a:gd name="T67" fmla="*/ 192 h 2436"/>
                <a:gd name="T68" fmla="*/ 691 w 2439"/>
                <a:gd name="T69" fmla="*/ 120 h 2436"/>
                <a:gd name="T70" fmla="*/ 829 w 2439"/>
                <a:gd name="T71" fmla="*/ 65 h 2436"/>
                <a:gd name="T72" fmla="*/ 974 w 2439"/>
                <a:gd name="T73" fmla="*/ 25 h 2436"/>
                <a:gd name="T74" fmla="*/ 1125 w 2439"/>
                <a:gd name="T75" fmla="*/ 4 h 2436"/>
                <a:gd name="T76" fmla="*/ 1283 w 2439"/>
                <a:gd name="T77" fmla="*/ 2 h 2436"/>
                <a:gd name="T78" fmla="*/ 1436 w 2439"/>
                <a:gd name="T79" fmla="*/ 19 h 2436"/>
                <a:gd name="T80" fmla="*/ 1583 w 2439"/>
                <a:gd name="T81" fmla="*/ 55 h 2436"/>
                <a:gd name="T82" fmla="*/ 1722 w 2439"/>
                <a:gd name="T83" fmla="*/ 108 h 2436"/>
                <a:gd name="T84" fmla="*/ 1853 w 2439"/>
                <a:gd name="T85" fmla="*/ 176 h 2436"/>
                <a:gd name="T86" fmla="*/ 1973 w 2439"/>
                <a:gd name="T87" fmla="*/ 260 h 2436"/>
                <a:gd name="T88" fmla="*/ 2082 w 2439"/>
                <a:gd name="T89" fmla="*/ 357 h 2436"/>
                <a:gd name="T90" fmla="*/ 2179 w 2439"/>
                <a:gd name="T91" fmla="*/ 466 h 2436"/>
                <a:gd name="T92" fmla="*/ 2263 w 2439"/>
                <a:gd name="T93" fmla="*/ 587 h 2436"/>
                <a:gd name="T94" fmla="*/ 2331 w 2439"/>
                <a:gd name="T95" fmla="*/ 717 h 2436"/>
                <a:gd name="T96" fmla="*/ 2384 w 2439"/>
                <a:gd name="T97" fmla="*/ 856 h 2436"/>
                <a:gd name="T98" fmla="*/ 2420 w 2439"/>
                <a:gd name="T99" fmla="*/ 1003 h 2436"/>
                <a:gd name="T100" fmla="*/ 2438 w 2439"/>
                <a:gd name="T101" fmla="*/ 1155 h 2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439" h="2436">
                  <a:moveTo>
                    <a:pt x="2439" y="1219"/>
                  </a:moveTo>
                  <a:lnTo>
                    <a:pt x="2439" y="1250"/>
                  </a:lnTo>
                  <a:lnTo>
                    <a:pt x="2438" y="1281"/>
                  </a:lnTo>
                  <a:lnTo>
                    <a:pt x="2436" y="1312"/>
                  </a:lnTo>
                  <a:lnTo>
                    <a:pt x="2433" y="1343"/>
                  </a:lnTo>
                  <a:lnTo>
                    <a:pt x="2430" y="1373"/>
                  </a:lnTo>
                  <a:lnTo>
                    <a:pt x="2425" y="1403"/>
                  </a:lnTo>
                  <a:lnTo>
                    <a:pt x="2420" y="1434"/>
                  </a:lnTo>
                  <a:lnTo>
                    <a:pt x="2414" y="1463"/>
                  </a:lnTo>
                  <a:lnTo>
                    <a:pt x="2408" y="1493"/>
                  </a:lnTo>
                  <a:lnTo>
                    <a:pt x="2401" y="1523"/>
                  </a:lnTo>
                  <a:lnTo>
                    <a:pt x="2393" y="1552"/>
                  </a:lnTo>
                  <a:lnTo>
                    <a:pt x="2384" y="1581"/>
                  </a:lnTo>
                  <a:lnTo>
                    <a:pt x="2376" y="1609"/>
                  </a:lnTo>
                  <a:lnTo>
                    <a:pt x="2365" y="1637"/>
                  </a:lnTo>
                  <a:lnTo>
                    <a:pt x="2355" y="1665"/>
                  </a:lnTo>
                  <a:lnTo>
                    <a:pt x="2343" y="1692"/>
                  </a:lnTo>
                  <a:lnTo>
                    <a:pt x="2331" y="1720"/>
                  </a:lnTo>
                  <a:lnTo>
                    <a:pt x="2319" y="1746"/>
                  </a:lnTo>
                  <a:lnTo>
                    <a:pt x="2306" y="1772"/>
                  </a:lnTo>
                  <a:lnTo>
                    <a:pt x="2292" y="1799"/>
                  </a:lnTo>
                  <a:lnTo>
                    <a:pt x="2277" y="1825"/>
                  </a:lnTo>
                  <a:lnTo>
                    <a:pt x="2263" y="1850"/>
                  </a:lnTo>
                  <a:lnTo>
                    <a:pt x="2247" y="1874"/>
                  </a:lnTo>
                  <a:lnTo>
                    <a:pt x="2231" y="1899"/>
                  </a:lnTo>
                  <a:lnTo>
                    <a:pt x="2215" y="1923"/>
                  </a:lnTo>
                  <a:lnTo>
                    <a:pt x="2197" y="1947"/>
                  </a:lnTo>
                  <a:lnTo>
                    <a:pt x="2179" y="1970"/>
                  </a:lnTo>
                  <a:lnTo>
                    <a:pt x="2161" y="1993"/>
                  </a:lnTo>
                  <a:lnTo>
                    <a:pt x="2142" y="2016"/>
                  </a:lnTo>
                  <a:lnTo>
                    <a:pt x="2123" y="2037"/>
                  </a:lnTo>
                  <a:lnTo>
                    <a:pt x="2102" y="2059"/>
                  </a:lnTo>
                  <a:lnTo>
                    <a:pt x="2082" y="2079"/>
                  </a:lnTo>
                  <a:lnTo>
                    <a:pt x="2061" y="2100"/>
                  </a:lnTo>
                  <a:lnTo>
                    <a:pt x="2040" y="2120"/>
                  </a:lnTo>
                  <a:lnTo>
                    <a:pt x="2018" y="2139"/>
                  </a:lnTo>
                  <a:lnTo>
                    <a:pt x="1995" y="2158"/>
                  </a:lnTo>
                  <a:lnTo>
                    <a:pt x="1973" y="2176"/>
                  </a:lnTo>
                  <a:lnTo>
                    <a:pt x="1950" y="2194"/>
                  </a:lnTo>
                  <a:lnTo>
                    <a:pt x="1926" y="2212"/>
                  </a:lnTo>
                  <a:lnTo>
                    <a:pt x="1902" y="2228"/>
                  </a:lnTo>
                  <a:lnTo>
                    <a:pt x="1877" y="2245"/>
                  </a:lnTo>
                  <a:lnTo>
                    <a:pt x="1853" y="2260"/>
                  </a:lnTo>
                  <a:lnTo>
                    <a:pt x="1827" y="2275"/>
                  </a:lnTo>
                  <a:lnTo>
                    <a:pt x="1801" y="2289"/>
                  </a:lnTo>
                  <a:lnTo>
                    <a:pt x="1775" y="2303"/>
                  </a:lnTo>
                  <a:lnTo>
                    <a:pt x="1748" y="2316"/>
                  </a:lnTo>
                  <a:lnTo>
                    <a:pt x="1722" y="2328"/>
                  </a:lnTo>
                  <a:lnTo>
                    <a:pt x="1694" y="2340"/>
                  </a:lnTo>
                  <a:lnTo>
                    <a:pt x="1667" y="2352"/>
                  </a:lnTo>
                  <a:lnTo>
                    <a:pt x="1639" y="2362"/>
                  </a:lnTo>
                  <a:lnTo>
                    <a:pt x="1611" y="2373"/>
                  </a:lnTo>
                  <a:lnTo>
                    <a:pt x="1583" y="2381"/>
                  </a:lnTo>
                  <a:lnTo>
                    <a:pt x="1554" y="2391"/>
                  </a:lnTo>
                  <a:lnTo>
                    <a:pt x="1525" y="2398"/>
                  </a:lnTo>
                  <a:lnTo>
                    <a:pt x="1495" y="2405"/>
                  </a:lnTo>
                  <a:lnTo>
                    <a:pt x="1465" y="2411"/>
                  </a:lnTo>
                  <a:lnTo>
                    <a:pt x="1436" y="2417"/>
                  </a:lnTo>
                  <a:lnTo>
                    <a:pt x="1405" y="2422"/>
                  </a:lnTo>
                  <a:lnTo>
                    <a:pt x="1375" y="2427"/>
                  </a:lnTo>
                  <a:lnTo>
                    <a:pt x="1345" y="2430"/>
                  </a:lnTo>
                  <a:lnTo>
                    <a:pt x="1314" y="2433"/>
                  </a:lnTo>
                  <a:lnTo>
                    <a:pt x="1283" y="2435"/>
                  </a:lnTo>
                  <a:lnTo>
                    <a:pt x="1251" y="2436"/>
                  </a:lnTo>
                  <a:lnTo>
                    <a:pt x="1220" y="2436"/>
                  </a:lnTo>
                  <a:lnTo>
                    <a:pt x="1188" y="2436"/>
                  </a:lnTo>
                  <a:lnTo>
                    <a:pt x="1157" y="2435"/>
                  </a:lnTo>
                  <a:lnTo>
                    <a:pt x="1125" y="2433"/>
                  </a:lnTo>
                  <a:lnTo>
                    <a:pt x="1096" y="2430"/>
                  </a:lnTo>
                  <a:lnTo>
                    <a:pt x="1064" y="2427"/>
                  </a:lnTo>
                  <a:lnTo>
                    <a:pt x="1034" y="2422"/>
                  </a:lnTo>
                  <a:lnTo>
                    <a:pt x="1004" y="2417"/>
                  </a:lnTo>
                  <a:lnTo>
                    <a:pt x="974" y="2411"/>
                  </a:lnTo>
                  <a:lnTo>
                    <a:pt x="944" y="2405"/>
                  </a:lnTo>
                  <a:lnTo>
                    <a:pt x="916" y="2398"/>
                  </a:lnTo>
                  <a:lnTo>
                    <a:pt x="886" y="2391"/>
                  </a:lnTo>
                  <a:lnTo>
                    <a:pt x="857" y="2381"/>
                  </a:lnTo>
                  <a:lnTo>
                    <a:pt x="829" y="2373"/>
                  </a:lnTo>
                  <a:lnTo>
                    <a:pt x="800" y="2362"/>
                  </a:lnTo>
                  <a:lnTo>
                    <a:pt x="773" y="2352"/>
                  </a:lnTo>
                  <a:lnTo>
                    <a:pt x="745" y="2340"/>
                  </a:lnTo>
                  <a:lnTo>
                    <a:pt x="718" y="2328"/>
                  </a:lnTo>
                  <a:lnTo>
                    <a:pt x="691" y="2316"/>
                  </a:lnTo>
                  <a:lnTo>
                    <a:pt x="665" y="2303"/>
                  </a:lnTo>
                  <a:lnTo>
                    <a:pt x="638" y="2289"/>
                  </a:lnTo>
                  <a:lnTo>
                    <a:pt x="613" y="2275"/>
                  </a:lnTo>
                  <a:lnTo>
                    <a:pt x="588" y="2260"/>
                  </a:lnTo>
                  <a:lnTo>
                    <a:pt x="563" y="2245"/>
                  </a:lnTo>
                  <a:lnTo>
                    <a:pt x="538" y="2228"/>
                  </a:lnTo>
                  <a:lnTo>
                    <a:pt x="514" y="2212"/>
                  </a:lnTo>
                  <a:lnTo>
                    <a:pt x="490" y="2194"/>
                  </a:lnTo>
                  <a:lnTo>
                    <a:pt x="467" y="2176"/>
                  </a:lnTo>
                  <a:lnTo>
                    <a:pt x="444" y="2158"/>
                  </a:lnTo>
                  <a:lnTo>
                    <a:pt x="421" y="2139"/>
                  </a:lnTo>
                  <a:lnTo>
                    <a:pt x="400" y="2120"/>
                  </a:lnTo>
                  <a:lnTo>
                    <a:pt x="378" y="2100"/>
                  </a:lnTo>
                  <a:lnTo>
                    <a:pt x="358" y="2079"/>
                  </a:lnTo>
                  <a:lnTo>
                    <a:pt x="337" y="2059"/>
                  </a:lnTo>
                  <a:lnTo>
                    <a:pt x="317" y="2037"/>
                  </a:lnTo>
                  <a:lnTo>
                    <a:pt x="298" y="2016"/>
                  </a:lnTo>
                  <a:lnTo>
                    <a:pt x="278" y="1993"/>
                  </a:lnTo>
                  <a:lnTo>
                    <a:pt x="260" y="1970"/>
                  </a:lnTo>
                  <a:lnTo>
                    <a:pt x="242" y="1947"/>
                  </a:lnTo>
                  <a:lnTo>
                    <a:pt x="226" y="1923"/>
                  </a:lnTo>
                  <a:lnTo>
                    <a:pt x="209" y="1899"/>
                  </a:lnTo>
                  <a:lnTo>
                    <a:pt x="192" y="1874"/>
                  </a:lnTo>
                  <a:lnTo>
                    <a:pt x="176" y="1850"/>
                  </a:lnTo>
                  <a:lnTo>
                    <a:pt x="162" y="1825"/>
                  </a:lnTo>
                  <a:lnTo>
                    <a:pt x="148" y="1799"/>
                  </a:lnTo>
                  <a:lnTo>
                    <a:pt x="133" y="1772"/>
                  </a:lnTo>
                  <a:lnTo>
                    <a:pt x="120" y="1746"/>
                  </a:lnTo>
                  <a:lnTo>
                    <a:pt x="108" y="1720"/>
                  </a:lnTo>
                  <a:lnTo>
                    <a:pt x="96" y="1692"/>
                  </a:lnTo>
                  <a:lnTo>
                    <a:pt x="85" y="1665"/>
                  </a:lnTo>
                  <a:lnTo>
                    <a:pt x="74" y="1637"/>
                  </a:lnTo>
                  <a:lnTo>
                    <a:pt x="65" y="1609"/>
                  </a:lnTo>
                  <a:lnTo>
                    <a:pt x="55" y="1581"/>
                  </a:lnTo>
                  <a:lnTo>
                    <a:pt x="47" y="1552"/>
                  </a:lnTo>
                  <a:lnTo>
                    <a:pt x="38" y="1523"/>
                  </a:lnTo>
                  <a:lnTo>
                    <a:pt x="31" y="1493"/>
                  </a:lnTo>
                  <a:lnTo>
                    <a:pt x="25" y="1463"/>
                  </a:lnTo>
                  <a:lnTo>
                    <a:pt x="19" y="1434"/>
                  </a:lnTo>
                  <a:lnTo>
                    <a:pt x="14" y="1403"/>
                  </a:lnTo>
                  <a:lnTo>
                    <a:pt x="10" y="1373"/>
                  </a:lnTo>
                  <a:lnTo>
                    <a:pt x="6" y="1343"/>
                  </a:lnTo>
                  <a:lnTo>
                    <a:pt x="4" y="1312"/>
                  </a:lnTo>
                  <a:lnTo>
                    <a:pt x="1" y="1281"/>
                  </a:lnTo>
                  <a:lnTo>
                    <a:pt x="0" y="1250"/>
                  </a:lnTo>
                  <a:lnTo>
                    <a:pt x="0" y="1219"/>
                  </a:lnTo>
                  <a:lnTo>
                    <a:pt x="0" y="1186"/>
                  </a:lnTo>
                  <a:lnTo>
                    <a:pt x="1" y="1155"/>
                  </a:lnTo>
                  <a:lnTo>
                    <a:pt x="4" y="1124"/>
                  </a:lnTo>
                  <a:lnTo>
                    <a:pt x="6" y="1094"/>
                  </a:lnTo>
                  <a:lnTo>
                    <a:pt x="10" y="1063"/>
                  </a:lnTo>
                  <a:lnTo>
                    <a:pt x="14" y="1033"/>
                  </a:lnTo>
                  <a:lnTo>
                    <a:pt x="19" y="1003"/>
                  </a:lnTo>
                  <a:lnTo>
                    <a:pt x="25" y="973"/>
                  </a:lnTo>
                  <a:lnTo>
                    <a:pt x="31" y="943"/>
                  </a:lnTo>
                  <a:lnTo>
                    <a:pt x="38" y="914"/>
                  </a:lnTo>
                  <a:lnTo>
                    <a:pt x="47" y="884"/>
                  </a:lnTo>
                  <a:lnTo>
                    <a:pt x="55" y="856"/>
                  </a:lnTo>
                  <a:lnTo>
                    <a:pt x="65" y="828"/>
                  </a:lnTo>
                  <a:lnTo>
                    <a:pt x="74" y="799"/>
                  </a:lnTo>
                  <a:lnTo>
                    <a:pt x="85" y="772"/>
                  </a:lnTo>
                  <a:lnTo>
                    <a:pt x="96" y="744"/>
                  </a:lnTo>
                  <a:lnTo>
                    <a:pt x="108" y="717"/>
                  </a:lnTo>
                  <a:lnTo>
                    <a:pt x="120" y="690"/>
                  </a:lnTo>
                  <a:lnTo>
                    <a:pt x="133" y="664"/>
                  </a:lnTo>
                  <a:lnTo>
                    <a:pt x="148" y="638"/>
                  </a:lnTo>
                  <a:lnTo>
                    <a:pt x="162" y="612"/>
                  </a:lnTo>
                  <a:lnTo>
                    <a:pt x="176" y="587"/>
                  </a:lnTo>
                  <a:lnTo>
                    <a:pt x="192" y="562"/>
                  </a:lnTo>
                  <a:lnTo>
                    <a:pt x="209" y="537"/>
                  </a:lnTo>
                  <a:lnTo>
                    <a:pt x="226" y="513"/>
                  </a:lnTo>
                  <a:lnTo>
                    <a:pt x="242" y="489"/>
                  </a:lnTo>
                  <a:lnTo>
                    <a:pt x="260" y="466"/>
                  </a:lnTo>
                  <a:lnTo>
                    <a:pt x="278" y="443"/>
                  </a:lnTo>
                  <a:lnTo>
                    <a:pt x="298" y="421"/>
                  </a:lnTo>
                  <a:lnTo>
                    <a:pt x="317" y="399"/>
                  </a:lnTo>
                  <a:lnTo>
                    <a:pt x="337" y="377"/>
                  </a:lnTo>
                  <a:lnTo>
                    <a:pt x="358" y="357"/>
                  </a:lnTo>
                  <a:lnTo>
                    <a:pt x="378" y="337"/>
                  </a:lnTo>
                  <a:lnTo>
                    <a:pt x="400" y="316"/>
                  </a:lnTo>
                  <a:lnTo>
                    <a:pt x="421" y="297"/>
                  </a:lnTo>
                  <a:lnTo>
                    <a:pt x="444" y="278"/>
                  </a:lnTo>
                  <a:lnTo>
                    <a:pt x="467" y="260"/>
                  </a:lnTo>
                  <a:lnTo>
                    <a:pt x="490" y="242"/>
                  </a:lnTo>
                  <a:lnTo>
                    <a:pt x="514" y="225"/>
                  </a:lnTo>
                  <a:lnTo>
                    <a:pt x="538" y="209"/>
                  </a:lnTo>
                  <a:lnTo>
                    <a:pt x="563" y="192"/>
                  </a:lnTo>
                  <a:lnTo>
                    <a:pt x="588" y="176"/>
                  </a:lnTo>
                  <a:lnTo>
                    <a:pt x="613" y="162"/>
                  </a:lnTo>
                  <a:lnTo>
                    <a:pt x="638" y="147"/>
                  </a:lnTo>
                  <a:lnTo>
                    <a:pt x="665" y="133"/>
                  </a:lnTo>
                  <a:lnTo>
                    <a:pt x="691" y="120"/>
                  </a:lnTo>
                  <a:lnTo>
                    <a:pt x="718" y="108"/>
                  </a:lnTo>
                  <a:lnTo>
                    <a:pt x="745" y="96"/>
                  </a:lnTo>
                  <a:lnTo>
                    <a:pt x="773" y="85"/>
                  </a:lnTo>
                  <a:lnTo>
                    <a:pt x="800" y="74"/>
                  </a:lnTo>
                  <a:lnTo>
                    <a:pt x="829" y="65"/>
                  </a:lnTo>
                  <a:lnTo>
                    <a:pt x="857" y="55"/>
                  </a:lnTo>
                  <a:lnTo>
                    <a:pt x="886" y="47"/>
                  </a:lnTo>
                  <a:lnTo>
                    <a:pt x="916" y="38"/>
                  </a:lnTo>
                  <a:lnTo>
                    <a:pt x="944" y="31"/>
                  </a:lnTo>
                  <a:lnTo>
                    <a:pt x="974" y="25"/>
                  </a:lnTo>
                  <a:lnTo>
                    <a:pt x="1004" y="19"/>
                  </a:lnTo>
                  <a:lnTo>
                    <a:pt x="1034" y="14"/>
                  </a:lnTo>
                  <a:lnTo>
                    <a:pt x="1064" y="10"/>
                  </a:lnTo>
                  <a:lnTo>
                    <a:pt x="1096" y="6"/>
                  </a:lnTo>
                  <a:lnTo>
                    <a:pt x="1125" y="4"/>
                  </a:lnTo>
                  <a:lnTo>
                    <a:pt x="1157" y="2"/>
                  </a:lnTo>
                  <a:lnTo>
                    <a:pt x="1188" y="1"/>
                  </a:lnTo>
                  <a:lnTo>
                    <a:pt x="1220" y="0"/>
                  </a:lnTo>
                  <a:lnTo>
                    <a:pt x="1251" y="1"/>
                  </a:lnTo>
                  <a:lnTo>
                    <a:pt x="1283" y="2"/>
                  </a:lnTo>
                  <a:lnTo>
                    <a:pt x="1314" y="4"/>
                  </a:lnTo>
                  <a:lnTo>
                    <a:pt x="1345" y="6"/>
                  </a:lnTo>
                  <a:lnTo>
                    <a:pt x="1375" y="10"/>
                  </a:lnTo>
                  <a:lnTo>
                    <a:pt x="1405" y="14"/>
                  </a:lnTo>
                  <a:lnTo>
                    <a:pt x="1436" y="19"/>
                  </a:lnTo>
                  <a:lnTo>
                    <a:pt x="1465" y="25"/>
                  </a:lnTo>
                  <a:lnTo>
                    <a:pt x="1495" y="31"/>
                  </a:lnTo>
                  <a:lnTo>
                    <a:pt x="1525" y="38"/>
                  </a:lnTo>
                  <a:lnTo>
                    <a:pt x="1554" y="47"/>
                  </a:lnTo>
                  <a:lnTo>
                    <a:pt x="1583" y="55"/>
                  </a:lnTo>
                  <a:lnTo>
                    <a:pt x="1611" y="65"/>
                  </a:lnTo>
                  <a:lnTo>
                    <a:pt x="1639" y="74"/>
                  </a:lnTo>
                  <a:lnTo>
                    <a:pt x="1667" y="85"/>
                  </a:lnTo>
                  <a:lnTo>
                    <a:pt x="1694" y="96"/>
                  </a:lnTo>
                  <a:lnTo>
                    <a:pt x="1722" y="108"/>
                  </a:lnTo>
                  <a:lnTo>
                    <a:pt x="1748" y="120"/>
                  </a:lnTo>
                  <a:lnTo>
                    <a:pt x="1775" y="133"/>
                  </a:lnTo>
                  <a:lnTo>
                    <a:pt x="1801" y="147"/>
                  </a:lnTo>
                  <a:lnTo>
                    <a:pt x="1827" y="162"/>
                  </a:lnTo>
                  <a:lnTo>
                    <a:pt x="1853" y="176"/>
                  </a:lnTo>
                  <a:lnTo>
                    <a:pt x="1877" y="192"/>
                  </a:lnTo>
                  <a:lnTo>
                    <a:pt x="1902" y="209"/>
                  </a:lnTo>
                  <a:lnTo>
                    <a:pt x="1926" y="225"/>
                  </a:lnTo>
                  <a:lnTo>
                    <a:pt x="1950" y="242"/>
                  </a:lnTo>
                  <a:lnTo>
                    <a:pt x="1973" y="260"/>
                  </a:lnTo>
                  <a:lnTo>
                    <a:pt x="1995" y="278"/>
                  </a:lnTo>
                  <a:lnTo>
                    <a:pt x="2018" y="297"/>
                  </a:lnTo>
                  <a:lnTo>
                    <a:pt x="2040" y="316"/>
                  </a:lnTo>
                  <a:lnTo>
                    <a:pt x="2061" y="337"/>
                  </a:lnTo>
                  <a:lnTo>
                    <a:pt x="2082" y="357"/>
                  </a:lnTo>
                  <a:lnTo>
                    <a:pt x="2102" y="377"/>
                  </a:lnTo>
                  <a:lnTo>
                    <a:pt x="2123" y="399"/>
                  </a:lnTo>
                  <a:lnTo>
                    <a:pt x="2142" y="421"/>
                  </a:lnTo>
                  <a:lnTo>
                    <a:pt x="2161" y="443"/>
                  </a:lnTo>
                  <a:lnTo>
                    <a:pt x="2179" y="466"/>
                  </a:lnTo>
                  <a:lnTo>
                    <a:pt x="2197" y="489"/>
                  </a:lnTo>
                  <a:lnTo>
                    <a:pt x="2215" y="513"/>
                  </a:lnTo>
                  <a:lnTo>
                    <a:pt x="2231" y="537"/>
                  </a:lnTo>
                  <a:lnTo>
                    <a:pt x="2247" y="562"/>
                  </a:lnTo>
                  <a:lnTo>
                    <a:pt x="2263" y="587"/>
                  </a:lnTo>
                  <a:lnTo>
                    <a:pt x="2277" y="612"/>
                  </a:lnTo>
                  <a:lnTo>
                    <a:pt x="2292" y="638"/>
                  </a:lnTo>
                  <a:lnTo>
                    <a:pt x="2306" y="664"/>
                  </a:lnTo>
                  <a:lnTo>
                    <a:pt x="2319" y="690"/>
                  </a:lnTo>
                  <a:lnTo>
                    <a:pt x="2331" y="717"/>
                  </a:lnTo>
                  <a:lnTo>
                    <a:pt x="2343" y="744"/>
                  </a:lnTo>
                  <a:lnTo>
                    <a:pt x="2355" y="772"/>
                  </a:lnTo>
                  <a:lnTo>
                    <a:pt x="2365" y="799"/>
                  </a:lnTo>
                  <a:lnTo>
                    <a:pt x="2376" y="828"/>
                  </a:lnTo>
                  <a:lnTo>
                    <a:pt x="2384" y="856"/>
                  </a:lnTo>
                  <a:lnTo>
                    <a:pt x="2393" y="884"/>
                  </a:lnTo>
                  <a:lnTo>
                    <a:pt x="2401" y="914"/>
                  </a:lnTo>
                  <a:lnTo>
                    <a:pt x="2408" y="943"/>
                  </a:lnTo>
                  <a:lnTo>
                    <a:pt x="2414" y="973"/>
                  </a:lnTo>
                  <a:lnTo>
                    <a:pt x="2420" y="1003"/>
                  </a:lnTo>
                  <a:lnTo>
                    <a:pt x="2425" y="1033"/>
                  </a:lnTo>
                  <a:lnTo>
                    <a:pt x="2430" y="1063"/>
                  </a:lnTo>
                  <a:lnTo>
                    <a:pt x="2433" y="1094"/>
                  </a:lnTo>
                  <a:lnTo>
                    <a:pt x="2436" y="1124"/>
                  </a:lnTo>
                  <a:lnTo>
                    <a:pt x="2438" y="1155"/>
                  </a:lnTo>
                  <a:lnTo>
                    <a:pt x="2439" y="1186"/>
                  </a:lnTo>
                  <a:lnTo>
                    <a:pt x="2439" y="121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138373" y="2210077"/>
              <a:ext cx="468949" cy="245578"/>
            </a:xfrm>
            <a:custGeom>
              <a:avLst/>
              <a:gdLst>
                <a:gd name="T0" fmla="*/ 802 w 2151"/>
                <a:gd name="T1" fmla="*/ 262 h 1123"/>
                <a:gd name="T2" fmla="*/ 457 w 2151"/>
                <a:gd name="T3" fmla="*/ 435 h 1123"/>
                <a:gd name="T4" fmla="*/ 751 w 2151"/>
                <a:gd name="T5" fmla="*/ 406 h 1123"/>
                <a:gd name="T6" fmla="*/ 926 w 2151"/>
                <a:gd name="T7" fmla="*/ 469 h 1123"/>
                <a:gd name="T8" fmla="*/ 987 w 2151"/>
                <a:gd name="T9" fmla="*/ 446 h 1123"/>
                <a:gd name="T10" fmla="*/ 1029 w 2151"/>
                <a:gd name="T11" fmla="*/ 382 h 1123"/>
                <a:gd name="T12" fmla="*/ 302 w 2151"/>
                <a:gd name="T13" fmla="*/ 532 h 1123"/>
                <a:gd name="T14" fmla="*/ 166 w 2151"/>
                <a:gd name="T15" fmla="*/ 641 h 1123"/>
                <a:gd name="T16" fmla="*/ 73 w 2151"/>
                <a:gd name="T17" fmla="*/ 743 h 1123"/>
                <a:gd name="T18" fmla="*/ 20 w 2151"/>
                <a:gd name="T19" fmla="*/ 837 h 1123"/>
                <a:gd name="T20" fmla="*/ 0 w 2151"/>
                <a:gd name="T21" fmla="*/ 934 h 1123"/>
                <a:gd name="T22" fmla="*/ 20 w 2151"/>
                <a:gd name="T23" fmla="*/ 1016 h 1123"/>
                <a:gd name="T24" fmla="*/ 67 w 2151"/>
                <a:gd name="T25" fmla="*/ 1063 h 1123"/>
                <a:gd name="T26" fmla="*/ 191 w 2151"/>
                <a:gd name="T27" fmla="*/ 1109 h 1123"/>
                <a:gd name="T28" fmla="*/ 352 w 2151"/>
                <a:gd name="T29" fmla="*/ 1123 h 1123"/>
                <a:gd name="T30" fmla="*/ 599 w 2151"/>
                <a:gd name="T31" fmla="*/ 1096 h 1123"/>
                <a:gd name="T32" fmla="*/ 924 w 2151"/>
                <a:gd name="T33" fmla="*/ 1014 h 1123"/>
                <a:gd name="T34" fmla="*/ 1007 w 2151"/>
                <a:gd name="T35" fmla="*/ 626 h 1123"/>
                <a:gd name="T36" fmla="*/ 970 w 2151"/>
                <a:gd name="T37" fmla="*/ 575 h 1123"/>
                <a:gd name="T38" fmla="*/ 908 w 2151"/>
                <a:gd name="T39" fmla="*/ 553 h 1123"/>
                <a:gd name="T40" fmla="*/ 763 w 2151"/>
                <a:gd name="T41" fmla="*/ 638 h 1123"/>
                <a:gd name="T42" fmla="*/ 822 w 2151"/>
                <a:gd name="T43" fmla="*/ 731 h 1123"/>
                <a:gd name="T44" fmla="*/ 905 w 2151"/>
                <a:gd name="T45" fmla="*/ 797 h 1123"/>
                <a:gd name="T46" fmla="*/ 752 w 2151"/>
                <a:gd name="T47" fmla="*/ 840 h 1123"/>
                <a:gd name="T48" fmla="*/ 544 w 2151"/>
                <a:gd name="T49" fmla="*/ 846 h 1123"/>
                <a:gd name="T50" fmla="*/ 408 w 2151"/>
                <a:gd name="T51" fmla="*/ 824 h 1123"/>
                <a:gd name="T52" fmla="*/ 341 w 2151"/>
                <a:gd name="T53" fmla="*/ 788 h 1123"/>
                <a:gd name="T54" fmla="*/ 317 w 2151"/>
                <a:gd name="T55" fmla="*/ 758 h 1123"/>
                <a:gd name="T56" fmla="*/ 312 w 2151"/>
                <a:gd name="T57" fmla="*/ 715 h 1123"/>
                <a:gd name="T58" fmla="*/ 335 w 2151"/>
                <a:gd name="T59" fmla="*/ 664 h 1123"/>
                <a:gd name="T60" fmla="*/ 434 w 2151"/>
                <a:gd name="T61" fmla="*/ 569 h 1123"/>
                <a:gd name="T62" fmla="*/ 1190 w 2151"/>
                <a:gd name="T63" fmla="*/ 915 h 1123"/>
                <a:gd name="T64" fmla="*/ 1557 w 2151"/>
                <a:gd name="T65" fmla="*/ 739 h 1123"/>
                <a:gd name="T66" fmla="*/ 1818 w 2151"/>
                <a:gd name="T67" fmla="*/ 576 h 1123"/>
                <a:gd name="T68" fmla="*/ 1493 w 2151"/>
                <a:gd name="T69" fmla="*/ 635 h 1123"/>
                <a:gd name="T70" fmla="*/ 1375 w 2151"/>
                <a:gd name="T71" fmla="*/ 662 h 1123"/>
                <a:gd name="T72" fmla="*/ 1220 w 2151"/>
                <a:gd name="T73" fmla="*/ 564 h 1123"/>
                <a:gd name="T74" fmla="*/ 1151 w 2151"/>
                <a:gd name="T75" fmla="*/ 591 h 1123"/>
                <a:gd name="T76" fmla="*/ 1111 w 2151"/>
                <a:gd name="T77" fmla="*/ 650 h 1123"/>
                <a:gd name="T78" fmla="*/ 2145 w 2151"/>
                <a:gd name="T79" fmla="*/ 128 h 1123"/>
                <a:gd name="T80" fmla="*/ 2112 w 2151"/>
                <a:gd name="T81" fmla="*/ 74 h 1123"/>
                <a:gd name="T82" fmla="*/ 2039 w 2151"/>
                <a:gd name="T83" fmla="*/ 31 h 1123"/>
                <a:gd name="T84" fmla="*/ 1902 w 2151"/>
                <a:gd name="T85" fmla="*/ 3 h 1123"/>
                <a:gd name="T86" fmla="*/ 1681 w 2151"/>
                <a:gd name="T87" fmla="*/ 8 h 1123"/>
                <a:gd name="T88" fmla="*/ 1411 w 2151"/>
                <a:gd name="T89" fmla="*/ 55 h 1123"/>
                <a:gd name="T90" fmla="*/ 1104 w 2151"/>
                <a:gd name="T91" fmla="*/ 144 h 1123"/>
                <a:gd name="T92" fmla="*/ 1131 w 2151"/>
                <a:gd name="T93" fmla="*/ 418 h 1123"/>
                <a:gd name="T94" fmla="*/ 1183 w 2151"/>
                <a:gd name="T95" fmla="*/ 463 h 1123"/>
                <a:gd name="T96" fmla="*/ 1409 w 2151"/>
                <a:gd name="T97" fmla="*/ 444 h 1123"/>
                <a:gd name="T98" fmla="*/ 1364 w 2151"/>
                <a:gd name="T99" fmla="*/ 328 h 1123"/>
                <a:gd name="T100" fmla="*/ 1457 w 2151"/>
                <a:gd name="T101" fmla="*/ 253 h 1123"/>
                <a:gd name="T102" fmla="*/ 1616 w 2151"/>
                <a:gd name="T103" fmla="*/ 259 h 1123"/>
                <a:gd name="T104" fmla="*/ 1730 w 2151"/>
                <a:gd name="T105" fmla="*/ 290 h 1123"/>
                <a:gd name="T106" fmla="*/ 1784 w 2151"/>
                <a:gd name="T107" fmla="*/ 336 h 1123"/>
                <a:gd name="T108" fmla="*/ 1790 w 2151"/>
                <a:gd name="T109" fmla="*/ 394 h 1123"/>
                <a:gd name="T110" fmla="*/ 1755 w 2151"/>
                <a:gd name="T111" fmla="*/ 454 h 1123"/>
                <a:gd name="T112" fmla="*/ 1934 w 2151"/>
                <a:gd name="T113" fmla="*/ 485 h 1123"/>
                <a:gd name="T114" fmla="*/ 2083 w 2151"/>
                <a:gd name="T115" fmla="*/ 332 h 1123"/>
                <a:gd name="T116" fmla="*/ 2148 w 2151"/>
                <a:gd name="T117" fmla="*/ 20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151" h="1123">
                  <a:moveTo>
                    <a:pt x="1059" y="159"/>
                  </a:moveTo>
                  <a:lnTo>
                    <a:pt x="1031" y="170"/>
                  </a:lnTo>
                  <a:lnTo>
                    <a:pt x="1002" y="181"/>
                  </a:lnTo>
                  <a:lnTo>
                    <a:pt x="934" y="207"/>
                  </a:lnTo>
                  <a:lnTo>
                    <a:pt x="900" y="220"/>
                  </a:lnTo>
                  <a:lnTo>
                    <a:pt x="866" y="233"/>
                  </a:lnTo>
                  <a:lnTo>
                    <a:pt x="802" y="262"/>
                  </a:lnTo>
                  <a:lnTo>
                    <a:pt x="769" y="277"/>
                  </a:lnTo>
                  <a:lnTo>
                    <a:pt x="737" y="291"/>
                  </a:lnTo>
                  <a:lnTo>
                    <a:pt x="708" y="304"/>
                  </a:lnTo>
                  <a:lnTo>
                    <a:pt x="622" y="347"/>
                  </a:lnTo>
                  <a:lnTo>
                    <a:pt x="578" y="369"/>
                  </a:lnTo>
                  <a:lnTo>
                    <a:pt x="538" y="390"/>
                  </a:lnTo>
                  <a:lnTo>
                    <a:pt x="457" y="435"/>
                  </a:lnTo>
                  <a:lnTo>
                    <a:pt x="419" y="456"/>
                  </a:lnTo>
                  <a:lnTo>
                    <a:pt x="382" y="480"/>
                  </a:lnTo>
                  <a:lnTo>
                    <a:pt x="589" y="477"/>
                  </a:lnTo>
                  <a:lnTo>
                    <a:pt x="628" y="457"/>
                  </a:lnTo>
                  <a:lnTo>
                    <a:pt x="667" y="440"/>
                  </a:lnTo>
                  <a:lnTo>
                    <a:pt x="708" y="423"/>
                  </a:lnTo>
                  <a:lnTo>
                    <a:pt x="751" y="406"/>
                  </a:lnTo>
                  <a:lnTo>
                    <a:pt x="749" y="414"/>
                  </a:lnTo>
                  <a:lnTo>
                    <a:pt x="746" y="423"/>
                  </a:lnTo>
                  <a:lnTo>
                    <a:pt x="743" y="440"/>
                  </a:lnTo>
                  <a:lnTo>
                    <a:pt x="739" y="456"/>
                  </a:lnTo>
                  <a:lnTo>
                    <a:pt x="737" y="473"/>
                  </a:lnTo>
                  <a:lnTo>
                    <a:pt x="914" y="471"/>
                  </a:lnTo>
                  <a:lnTo>
                    <a:pt x="926" y="469"/>
                  </a:lnTo>
                  <a:lnTo>
                    <a:pt x="938" y="467"/>
                  </a:lnTo>
                  <a:lnTo>
                    <a:pt x="949" y="465"/>
                  </a:lnTo>
                  <a:lnTo>
                    <a:pt x="960" y="461"/>
                  </a:lnTo>
                  <a:lnTo>
                    <a:pt x="970" y="456"/>
                  </a:lnTo>
                  <a:lnTo>
                    <a:pt x="974" y="454"/>
                  </a:lnTo>
                  <a:lnTo>
                    <a:pt x="979" y="451"/>
                  </a:lnTo>
                  <a:lnTo>
                    <a:pt x="987" y="446"/>
                  </a:lnTo>
                  <a:lnTo>
                    <a:pt x="996" y="438"/>
                  </a:lnTo>
                  <a:lnTo>
                    <a:pt x="1003" y="431"/>
                  </a:lnTo>
                  <a:lnTo>
                    <a:pt x="1010" y="423"/>
                  </a:lnTo>
                  <a:lnTo>
                    <a:pt x="1016" y="413"/>
                  </a:lnTo>
                  <a:lnTo>
                    <a:pt x="1021" y="404"/>
                  </a:lnTo>
                  <a:lnTo>
                    <a:pt x="1026" y="394"/>
                  </a:lnTo>
                  <a:lnTo>
                    <a:pt x="1029" y="382"/>
                  </a:lnTo>
                  <a:lnTo>
                    <a:pt x="1031" y="377"/>
                  </a:lnTo>
                  <a:lnTo>
                    <a:pt x="1033" y="371"/>
                  </a:lnTo>
                  <a:lnTo>
                    <a:pt x="1033" y="365"/>
                  </a:lnTo>
                  <a:lnTo>
                    <a:pt x="1034" y="359"/>
                  </a:lnTo>
                  <a:lnTo>
                    <a:pt x="1059" y="159"/>
                  </a:lnTo>
                  <a:close/>
                  <a:moveTo>
                    <a:pt x="326" y="516"/>
                  </a:moveTo>
                  <a:lnTo>
                    <a:pt x="302" y="532"/>
                  </a:lnTo>
                  <a:lnTo>
                    <a:pt x="280" y="547"/>
                  </a:lnTo>
                  <a:lnTo>
                    <a:pt x="258" y="563"/>
                  </a:lnTo>
                  <a:lnTo>
                    <a:pt x="238" y="580"/>
                  </a:lnTo>
                  <a:lnTo>
                    <a:pt x="218" y="595"/>
                  </a:lnTo>
                  <a:lnTo>
                    <a:pt x="199" y="610"/>
                  </a:lnTo>
                  <a:lnTo>
                    <a:pt x="181" y="625"/>
                  </a:lnTo>
                  <a:lnTo>
                    <a:pt x="166" y="641"/>
                  </a:lnTo>
                  <a:lnTo>
                    <a:pt x="149" y="655"/>
                  </a:lnTo>
                  <a:lnTo>
                    <a:pt x="134" y="671"/>
                  </a:lnTo>
                  <a:lnTo>
                    <a:pt x="120" y="685"/>
                  </a:lnTo>
                  <a:lnTo>
                    <a:pt x="107" y="700"/>
                  </a:lnTo>
                  <a:lnTo>
                    <a:pt x="95" y="714"/>
                  </a:lnTo>
                  <a:lnTo>
                    <a:pt x="84" y="728"/>
                  </a:lnTo>
                  <a:lnTo>
                    <a:pt x="73" y="743"/>
                  </a:lnTo>
                  <a:lnTo>
                    <a:pt x="64" y="757"/>
                  </a:lnTo>
                  <a:lnTo>
                    <a:pt x="54" y="770"/>
                  </a:lnTo>
                  <a:lnTo>
                    <a:pt x="46" y="785"/>
                  </a:lnTo>
                  <a:lnTo>
                    <a:pt x="38" y="798"/>
                  </a:lnTo>
                  <a:lnTo>
                    <a:pt x="31" y="811"/>
                  </a:lnTo>
                  <a:lnTo>
                    <a:pt x="25" y="824"/>
                  </a:lnTo>
                  <a:lnTo>
                    <a:pt x="20" y="837"/>
                  </a:lnTo>
                  <a:lnTo>
                    <a:pt x="16" y="851"/>
                  </a:lnTo>
                  <a:lnTo>
                    <a:pt x="12" y="863"/>
                  </a:lnTo>
                  <a:lnTo>
                    <a:pt x="8" y="875"/>
                  </a:lnTo>
                  <a:lnTo>
                    <a:pt x="5" y="888"/>
                  </a:lnTo>
                  <a:lnTo>
                    <a:pt x="1" y="912"/>
                  </a:lnTo>
                  <a:lnTo>
                    <a:pt x="1" y="922"/>
                  </a:lnTo>
                  <a:lnTo>
                    <a:pt x="0" y="934"/>
                  </a:lnTo>
                  <a:lnTo>
                    <a:pt x="1" y="957"/>
                  </a:lnTo>
                  <a:lnTo>
                    <a:pt x="2" y="966"/>
                  </a:lnTo>
                  <a:lnTo>
                    <a:pt x="4" y="975"/>
                  </a:lnTo>
                  <a:lnTo>
                    <a:pt x="6" y="984"/>
                  </a:lnTo>
                  <a:lnTo>
                    <a:pt x="8" y="992"/>
                  </a:lnTo>
                  <a:lnTo>
                    <a:pt x="16" y="1008"/>
                  </a:lnTo>
                  <a:lnTo>
                    <a:pt x="20" y="1016"/>
                  </a:lnTo>
                  <a:lnTo>
                    <a:pt x="25" y="1023"/>
                  </a:lnTo>
                  <a:lnTo>
                    <a:pt x="31" y="1030"/>
                  </a:lnTo>
                  <a:lnTo>
                    <a:pt x="37" y="1037"/>
                  </a:lnTo>
                  <a:lnTo>
                    <a:pt x="44" y="1043"/>
                  </a:lnTo>
                  <a:lnTo>
                    <a:pt x="52" y="1051"/>
                  </a:lnTo>
                  <a:lnTo>
                    <a:pt x="59" y="1057"/>
                  </a:lnTo>
                  <a:lnTo>
                    <a:pt x="67" y="1063"/>
                  </a:lnTo>
                  <a:lnTo>
                    <a:pt x="85" y="1073"/>
                  </a:lnTo>
                  <a:lnTo>
                    <a:pt x="95" y="1078"/>
                  </a:lnTo>
                  <a:lnTo>
                    <a:pt x="106" y="1083"/>
                  </a:lnTo>
                  <a:lnTo>
                    <a:pt x="127" y="1093"/>
                  </a:lnTo>
                  <a:lnTo>
                    <a:pt x="151" y="1100"/>
                  </a:lnTo>
                  <a:lnTo>
                    <a:pt x="178" y="1107"/>
                  </a:lnTo>
                  <a:lnTo>
                    <a:pt x="191" y="1109"/>
                  </a:lnTo>
                  <a:lnTo>
                    <a:pt x="205" y="1112"/>
                  </a:lnTo>
                  <a:lnTo>
                    <a:pt x="234" y="1117"/>
                  </a:lnTo>
                  <a:lnTo>
                    <a:pt x="265" y="1120"/>
                  </a:lnTo>
                  <a:lnTo>
                    <a:pt x="299" y="1121"/>
                  </a:lnTo>
                  <a:lnTo>
                    <a:pt x="316" y="1123"/>
                  </a:lnTo>
                  <a:lnTo>
                    <a:pt x="334" y="1123"/>
                  </a:lnTo>
                  <a:lnTo>
                    <a:pt x="352" y="1123"/>
                  </a:lnTo>
                  <a:lnTo>
                    <a:pt x="371" y="1123"/>
                  </a:lnTo>
                  <a:lnTo>
                    <a:pt x="408" y="1120"/>
                  </a:lnTo>
                  <a:lnTo>
                    <a:pt x="448" y="1118"/>
                  </a:lnTo>
                  <a:lnTo>
                    <a:pt x="490" y="1113"/>
                  </a:lnTo>
                  <a:lnTo>
                    <a:pt x="532" y="1107"/>
                  </a:lnTo>
                  <a:lnTo>
                    <a:pt x="576" y="1100"/>
                  </a:lnTo>
                  <a:lnTo>
                    <a:pt x="599" y="1096"/>
                  </a:lnTo>
                  <a:lnTo>
                    <a:pt x="622" y="1093"/>
                  </a:lnTo>
                  <a:lnTo>
                    <a:pt x="670" y="1082"/>
                  </a:lnTo>
                  <a:lnTo>
                    <a:pt x="718" y="1071"/>
                  </a:lnTo>
                  <a:lnTo>
                    <a:pt x="768" y="1059"/>
                  </a:lnTo>
                  <a:lnTo>
                    <a:pt x="818" y="1045"/>
                  </a:lnTo>
                  <a:lnTo>
                    <a:pt x="871" y="1030"/>
                  </a:lnTo>
                  <a:lnTo>
                    <a:pt x="924" y="1014"/>
                  </a:lnTo>
                  <a:lnTo>
                    <a:pt x="979" y="994"/>
                  </a:lnTo>
                  <a:lnTo>
                    <a:pt x="1035" y="975"/>
                  </a:lnTo>
                  <a:lnTo>
                    <a:pt x="1017" y="672"/>
                  </a:lnTo>
                  <a:lnTo>
                    <a:pt x="1016" y="660"/>
                  </a:lnTo>
                  <a:lnTo>
                    <a:pt x="1014" y="648"/>
                  </a:lnTo>
                  <a:lnTo>
                    <a:pt x="1010" y="637"/>
                  </a:lnTo>
                  <a:lnTo>
                    <a:pt x="1007" y="626"/>
                  </a:lnTo>
                  <a:lnTo>
                    <a:pt x="1002" y="617"/>
                  </a:lnTo>
                  <a:lnTo>
                    <a:pt x="997" y="607"/>
                  </a:lnTo>
                  <a:lnTo>
                    <a:pt x="991" y="598"/>
                  </a:lnTo>
                  <a:lnTo>
                    <a:pt x="984" y="589"/>
                  </a:lnTo>
                  <a:lnTo>
                    <a:pt x="977" y="582"/>
                  </a:lnTo>
                  <a:lnTo>
                    <a:pt x="973" y="579"/>
                  </a:lnTo>
                  <a:lnTo>
                    <a:pt x="970" y="575"/>
                  </a:lnTo>
                  <a:lnTo>
                    <a:pt x="960" y="569"/>
                  </a:lnTo>
                  <a:lnTo>
                    <a:pt x="952" y="564"/>
                  </a:lnTo>
                  <a:lnTo>
                    <a:pt x="941" y="559"/>
                  </a:lnTo>
                  <a:lnTo>
                    <a:pt x="931" y="557"/>
                  </a:lnTo>
                  <a:lnTo>
                    <a:pt x="925" y="556"/>
                  </a:lnTo>
                  <a:lnTo>
                    <a:pt x="919" y="555"/>
                  </a:lnTo>
                  <a:lnTo>
                    <a:pt x="908" y="553"/>
                  </a:lnTo>
                  <a:lnTo>
                    <a:pt x="738" y="543"/>
                  </a:lnTo>
                  <a:lnTo>
                    <a:pt x="740" y="558"/>
                  </a:lnTo>
                  <a:lnTo>
                    <a:pt x="743" y="573"/>
                  </a:lnTo>
                  <a:lnTo>
                    <a:pt x="746" y="588"/>
                  </a:lnTo>
                  <a:lnTo>
                    <a:pt x="751" y="604"/>
                  </a:lnTo>
                  <a:lnTo>
                    <a:pt x="757" y="622"/>
                  </a:lnTo>
                  <a:lnTo>
                    <a:pt x="763" y="638"/>
                  </a:lnTo>
                  <a:lnTo>
                    <a:pt x="772" y="655"/>
                  </a:lnTo>
                  <a:lnTo>
                    <a:pt x="780" y="672"/>
                  </a:lnTo>
                  <a:lnTo>
                    <a:pt x="790" y="688"/>
                  </a:lnTo>
                  <a:lnTo>
                    <a:pt x="799" y="702"/>
                  </a:lnTo>
                  <a:lnTo>
                    <a:pt x="810" y="716"/>
                  </a:lnTo>
                  <a:lnTo>
                    <a:pt x="816" y="724"/>
                  </a:lnTo>
                  <a:lnTo>
                    <a:pt x="822" y="731"/>
                  </a:lnTo>
                  <a:lnTo>
                    <a:pt x="834" y="743"/>
                  </a:lnTo>
                  <a:lnTo>
                    <a:pt x="847" y="756"/>
                  </a:lnTo>
                  <a:lnTo>
                    <a:pt x="860" y="767"/>
                  </a:lnTo>
                  <a:lnTo>
                    <a:pt x="875" y="777"/>
                  </a:lnTo>
                  <a:lnTo>
                    <a:pt x="882" y="783"/>
                  </a:lnTo>
                  <a:lnTo>
                    <a:pt x="889" y="788"/>
                  </a:lnTo>
                  <a:lnTo>
                    <a:pt x="905" y="797"/>
                  </a:lnTo>
                  <a:lnTo>
                    <a:pt x="920" y="805"/>
                  </a:lnTo>
                  <a:lnTo>
                    <a:pt x="936" y="813"/>
                  </a:lnTo>
                  <a:lnTo>
                    <a:pt x="904" y="819"/>
                  </a:lnTo>
                  <a:lnTo>
                    <a:pt x="872" y="824"/>
                  </a:lnTo>
                  <a:lnTo>
                    <a:pt x="811" y="834"/>
                  </a:lnTo>
                  <a:lnTo>
                    <a:pt x="781" y="837"/>
                  </a:lnTo>
                  <a:lnTo>
                    <a:pt x="752" y="840"/>
                  </a:lnTo>
                  <a:lnTo>
                    <a:pt x="724" y="843"/>
                  </a:lnTo>
                  <a:lnTo>
                    <a:pt x="696" y="845"/>
                  </a:lnTo>
                  <a:lnTo>
                    <a:pt x="642" y="847"/>
                  </a:lnTo>
                  <a:lnTo>
                    <a:pt x="616" y="848"/>
                  </a:lnTo>
                  <a:lnTo>
                    <a:pt x="592" y="848"/>
                  </a:lnTo>
                  <a:lnTo>
                    <a:pt x="568" y="847"/>
                  </a:lnTo>
                  <a:lnTo>
                    <a:pt x="544" y="846"/>
                  </a:lnTo>
                  <a:lnTo>
                    <a:pt x="522" y="845"/>
                  </a:lnTo>
                  <a:lnTo>
                    <a:pt x="500" y="842"/>
                  </a:lnTo>
                  <a:lnTo>
                    <a:pt x="480" y="840"/>
                  </a:lnTo>
                  <a:lnTo>
                    <a:pt x="461" y="836"/>
                  </a:lnTo>
                  <a:lnTo>
                    <a:pt x="442" y="833"/>
                  </a:lnTo>
                  <a:lnTo>
                    <a:pt x="425" y="829"/>
                  </a:lnTo>
                  <a:lnTo>
                    <a:pt x="408" y="824"/>
                  </a:lnTo>
                  <a:lnTo>
                    <a:pt x="401" y="822"/>
                  </a:lnTo>
                  <a:lnTo>
                    <a:pt x="394" y="818"/>
                  </a:lnTo>
                  <a:lnTo>
                    <a:pt x="379" y="813"/>
                  </a:lnTo>
                  <a:lnTo>
                    <a:pt x="367" y="806"/>
                  </a:lnTo>
                  <a:lnTo>
                    <a:pt x="355" y="800"/>
                  </a:lnTo>
                  <a:lnTo>
                    <a:pt x="344" y="793"/>
                  </a:lnTo>
                  <a:lnTo>
                    <a:pt x="341" y="788"/>
                  </a:lnTo>
                  <a:lnTo>
                    <a:pt x="336" y="785"/>
                  </a:lnTo>
                  <a:lnTo>
                    <a:pt x="332" y="781"/>
                  </a:lnTo>
                  <a:lnTo>
                    <a:pt x="329" y="776"/>
                  </a:lnTo>
                  <a:lnTo>
                    <a:pt x="325" y="773"/>
                  </a:lnTo>
                  <a:lnTo>
                    <a:pt x="322" y="768"/>
                  </a:lnTo>
                  <a:lnTo>
                    <a:pt x="319" y="763"/>
                  </a:lnTo>
                  <a:lnTo>
                    <a:pt x="317" y="758"/>
                  </a:lnTo>
                  <a:lnTo>
                    <a:pt x="316" y="753"/>
                  </a:lnTo>
                  <a:lnTo>
                    <a:pt x="313" y="749"/>
                  </a:lnTo>
                  <a:lnTo>
                    <a:pt x="312" y="738"/>
                  </a:lnTo>
                  <a:lnTo>
                    <a:pt x="311" y="733"/>
                  </a:lnTo>
                  <a:lnTo>
                    <a:pt x="311" y="727"/>
                  </a:lnTo>
                  <a:lnTo>
                    <a:pt x="312" y="721"/>
                  </a:lnTo>
                  <a:lnTo>
                    <a:pt x="312" y="715"/>
                  </a:lnTo>
                  <a:lnTo>
                    <a:pt x="314" y="708"/>
                  </a:lnTo>
                  <a:lnTo>
                    <a:pt x="316" y="702"/>
                  </a:lnTo>
                  <a:lnTo>
                    <a:pt x="318" y="696"/>
                  </a:lnTo>
                  <a:lnTo>
                    <a:pt x="320" y="690"/>
                  </a:lnTo>
                  <a:lnTo>
                    <a:pt x="323" y="683"/>
                  </a:lnTo>
                  <a:lnTo>
                    <a:pt x="326" y="677"/>
                  </a:lnTo>
                  <a:lnTo>
                    <a:pt x="335" y="664"/>
                  </a:lnTo>
                  <a:lnTo>
                    <a:pt x="344" y="650"/>
                  </a:lnTo>
                  <a:lnTo>
                    <a:pt x="356" y="637"/>
                  </a:lnTo>
                  <a:lnTo>
                    <a:pt x="368" y="624"/>
                  </a:lnTo>
                  <a:lnTo>
                    <a:pt x="383" y="610"/>
                  </a:lnTo>
                  <a:lnTo>
                    <a:pt x="398" y="596"/>
                  </a:lnTo>
                  <a:lnTo>
                    <a:pt x="415" y="582"/>
                  </a:lnTo>
                  <a:lnTo>
                    <a:pt x="434" y="569"/>
                  </a:lnTo>
                  <a:lnTo>
                    <a:pt x="454" y="555"/>
                  </a:lnTo>
                  <a:lnTo>
                    <a:pt x="475" y="540"/>
                  </a:lnTo>
                  <a:lnTo>
                    <a:pt x="497" y="527"/>
                  </a:lnTo>
                  <a:lnTo>
                    <a:pt x="326" y="516"/>
                  </a:lnTo>
                  <a:close/>
                  <a:moveTo>
                    <a:pt x="1076" y="960"/>
                  </a:moveTo>
                  <a:lnTo>
                    <a:pt x="1134" y="938"/>
                  </a:lnTo>
                  <a:lnTo>
                    <a:pt x="1190" y="915"/>
                  </a:lnTo>
                  <a:lnTo>
                    <a:pt x="1247" y="891"/>
                  </a:lnTo>
                  <a:lnTo>
                    <a:pt x="1301" y="867"/>
                  </a:lnTo>
                  <a:lnTo>
                    <a:pt x="1355" y="842"/>
                  </a:lnTo>
                  <a:lnTo>
                    <a:pt x="1407" y="817"/>
                  </a:lnTo>
                  <a:lnTo>
                    <a:pt x="1458" y="792"/>
                  </a:lnTo>
                  <a:lnTo>
                    <a:pt x="1508" y="765"/>
                  </a:lnTo>
                  <a:lnTo>
                    <a:pt x="1557" y="739"/>
                  </a:lnTo>
                  <a:lnTo>
                    <a:pt x="1604" y="713"/>
                  </a:lnTo>
                  <a:lnTo>
                    <a:pt x="1650" y="685"/>
                  </a:lnTo>
                  <a:lnTo>
                    <a:pt x="1694" y="659"/>
                  </a:lnTo>
                  <a:lnTo>
                    <a:pt x="1737" y="631"/>
                  </a:lnTo>
                  <a:lnTo>
                    <a:pt x="1758" y="617"/>
                  </a:lnTo>
                  <a:lnTo>
                    <a:pt x="1778" y="604"/>
                  </a:lnTo>
                  <a:lnTo>
                    <a:pt x="1818" y="576"/>
                  </a:lnTo>
                  <a:lnTo>
                    <a:pt x="1855" y="549"/>
                  </a:lnTo>
                  <a:lnTo>
                    <a:pt x="1638" y="555"/>
                  </a:lnTo>
                  <a:lnTo>
                    <a:pt x="1609" y="573"/>
                  </a:lnTo>
                  <a:lnTo>
                    <a:pt x="1578" y="591"/>
                  </a:lnTo>
                  <a:lnTo>
                    <a:pt x="1545" y="608"/>
                  </a:lnTo>
                  <a:lnTo>
                    <a:pt x="1511" y="625"/>
                  </a:lnTo>
                  <a:lnTo>
                    <a:pt x="1493" y="635"/>
                  </a:lnTo>
                  <a:lnTo>
                    <a:pt x="1475" y="643"/>
                  </a:lnTo>
                  <a:lnTo>
                    <a:pt x="1436" y="660"/>
                  </a:lnTo>
                  <a:lnTo>
                    <a:pt x="1397" y="677"/>
                  </a:lnTo>
                  <a:lnTo>
                    <a:pt x="1376" y="685"/>
                  </a:lnTo>
                  <a:lnTo>
                    <a:pt x="1356" y="694"/>
                  </a:lnTo>
                  <a:lnTo>
                    <a:pt x="1365" y="678"/>
                  </a:lnTo>
                  <a:lnTo>
                    <a:pt x="1375" y="662"/>
                  </a:lnTo>
                  <a:lnTo>
                    <a:pt x="1382" y="646"/>
                  </a:lnTo>
                  <a:lnTo>
                    <a:pt x="1389" y="630"/>
                  </a:lnTo>
                  <a:lnTo>
                    <a:pt x="1395" y="612"/>
                  </a:lnTo>
                  <a:lnTo>
                    <a:pt x="1401" y="595"/>
                  </a:lnTo>
                  <a:lnTo>
                    <a:pt x="1406" y="577"/>
                  </a:lnTo>
                  <a:lnTo>
                    <a:pt x="1409" y="559"/>
                  </a:lnTo>
                  <a:lnTo>
                    <a:pt x="1220" y="564"/>
                  </a:lnTo>
                  <a:lnTo>
                    <a:pt x="1209" y="565"/>
                  </a:lnTo>
                  <a:lnTo>
                    <a:pt x="1199" y="568"/>
                  </a:lnTo>
                  <a:lnTo>
                    <a:pt x="1188" y="570"/>
                  </a:lnTo>
                  <a:lnTo>
                    <a:pt x="1177" y="575"/>
                  </a:lnTo>
                  <a:lnTo>
                    <a:pt x="1167" y="579"/>
                  </a:lnTo>
                  <a:lnTo>
                    <a:pt x="1159" y="585"/>
                  </a:lnTo>
                  <a:lnTo>
                    <a:pt x="1151" y="591"/>
                  </a:lnTo>
                  <a:lnTo>
                    <a:pt x="1142" y="598"/>
                  </a:lnTo>
                  <a:lnTo>
                    <a:pt x="1135" y="605"/>
                  </a:lnTo>
                  <a:lnTo>
                    <a:pt x="1129" y="613"/>
                  </a:lnTo>
                  <a:lnTo>
                    <a:pt x="1123" y="622"/>
                  </a:lnTo>
                  <a:lnTo>
                    <a:pt x="1118" y="631"/>
                  </a:lnTo>
                  <a:lnTo>
                    <a:pt x="1113" y="641"/>
                  </a:lnTo>
                  <a:lnTo>
                    <a:pt x="1111" y="650"/>
                  </a:lnTo>
                  <a:lnTo>
                    <a:pt x="1109" y="662"/>
                  </a:lnTo>
                  <a:lnTo>
                    <a:pt x="1106" y="673"/>
                  </a:lnTo>
                  <a:lnTo>
                    <a:pt x="1076" y="960"/>
                  </a:lnTo>
                  <a:close/>
                  <a:moveTo>
                    <a:pt x="2151" y="155"/>
                  </a:moveTo>
                  <a:lnTo>
                    <a:pt x="2150" y="146"/>
                  </a:lnTo>
                  <a:lnTo>
                    <a:pt x="2148" y="136"/>
                  </a:lnTo>
                  <a:lnTo>
                    <a:pt x="2145" y="128"/>
                  </a:lnTo>
                  <a:lnTo>
                    <a:pt x="2143" y="120"/>
                  </a:lnTo>
                  <a:lnTo>
                    <a:pt x="2139" y="111"/>
                  </a:lnTo>
                  <a:lnTo>
                    <a:pt x="2135" y="103"/>
                  </a:lnTo>
                  <a:lnTo>
                    <a:pt x="2130" y="96"/>
                  </a:lnTo>
                  <a:lnTo>
                    <a:pt x="2124" y="88"/>
                  </a:lnTo>
                  <a:lnTo>
                    <a:pt x="2118" y="81"/>
                  </a:lnTo>
                  <a:lnTo>
                    <a:pt x="2112" y="74"/>
                  </a:lnTo>
                  <a:lnTo>
                    <a:pt x="2105" y="68"/>
                  </a:lnTo>
                  <a:lnTo>
                    <a:pt x="2096" y="62"/>
                  </a:lnTo>
                  <a:lnTo>
                    <a:pt x="2079" y="50"/>
                  </a:lnTo>
                  <a:lnTo>
                    <a:pt x="2070" y="45"/>
                  </a:lnTo>
                  <a:lnTo>
                    <a:pt x="2060" y="40"/>
                  </a:lnTo>
                  <a:lnTo>
                    <a:pt x="2049" y="36"/>
                  </a:lnTo>
                  <a:lnTo>
                    <a:pt x="2039" y="31"/>
                  </a:lnTo>
                  <a:lnTo>
                    <a:pt x="2015" y="22"/>
                  </a:lnTo>
                  <a:lnTo>
                    <a:pt x="2003" y="19"/>
                  </a:lnTo>
                  <a:lnTo>
                    <a:pt x="1989" y="16"/>
                  </a:lnTo>
                  <a:lnTo>
                    <a:pt x="1962" y="10"/>
                  </a:lnTo>
                  <a:lnTo>
                    <a:pt x="1947" y="8"/>
                  </a:lnTo>
                  <a:lnTo>
                    <a:pt x="1933" y="6"/>
                  </a:lnTo>
                  <a:lnTo>
                    <a:pt x="1902" y="3"/>
                  </a:lnTo>
                  <a:lnTo>
                    <a:pt x="1869" y="1"/>
                  </a:lnTo>
                  <a:lnTo>
                    <a:pt x="1851" y="1"/>
                  </a:lnTo>
                  <a:lnTo>
                    <a:pt x="1835" y="0"/>
                  </a:lnTo>
                  <a:lnTo>
                    <a:pt x="1799" y="1"/>
                  </a:lnTo>
                  <a:lnTo>
                    <a:pt x="1760" y="2"/>
                  </a:lnTo>
                  <a:lnTo>
                    <a:pt x="1722" y="5"/>
                  </a:lnTo>
                  <a:lnTo>
                    <a:pt x="1681" y="8"/>
                  </a:lnTo>
                  <a:lnTo>
                    <a:pt x="1661" y="10"/>
                  </a:lnTo>
                  <a:lnTo>
                    <a:pt x="1639" y="13"/>
                  </a:lnTo>
                  <a:lnTo>
                    <a:pt x="1596" y="19"/>
                  </a:lnTo>
                  <a:lnTo>
                    <a:pt x="1551" y="26"/>
                  </a:lnTo>
                  <a:lnTo>
                    <a:pt x="1506" y="34"/>
                  </a:lnTo>
                  <a:lnTo>
                    <a:pt x="1458" y="44"/>
                  </a:lnTo>
                  <a:lnTo>
                    <a:pt x="1411" y="55"/>
                  </a:lnTo>
                  <a:lnTo>
                    <a:pt x="1362" y="67"/>
                  </a:lnTo>
                  <a:lnTo>
                    <a:pt x="1337" y="74"/>
                  </a:lnTo>
                  <a:lnTo>
                    <a:pt x="1311" y="80"/>
                  </a:lnTo>
                  <a:lnTo>
                    <a:pt x="1261" y="94"/>
                  </a:lnTo>
                  <a:lnTo>
                    <a:pt x="1209" y="110"/>
                  </a:lnTo>
                  <a:lnTo>
                    <a:pt x="1157" y="127"/>
                  </a:lnTo>
                  <a:lnTo>
                    <a:pt x="1104" y="144"/>
                  </a:lnTo>
                  <a:lnTo>
                    <a:pt x="1117" y="366"/>
                  </a:lnTo>
                  <a:lnTo>
                    <a:pt x="1118" y="377"/>
                  </a:lnTo>
                  <a:lnTo>
                    <a:pt x="1121" y="389"/>
                  </a:lnTo>
                  <a:lnTo>
                    <a:pt x="1123" y="399"/>
                  </a:lnTo>
                  <a:lnTo>
                    <a:pt x="1127" y="410"/>
                  </a:lnTo>
                  <a:lnTo>
                    <a:pt x="1129" y="413"/>
                  </a:lnTo>
                  <a:lnTo>
                    <a:pt x="1131" y="418"/>
                  </a:lnTo>
                  <a:lnTo>
                    <a:pt x="1136" y="426"/>
                  </a:lnTo>
                  <a:lnTo>
                    <a:pt x="1142" y="435"/>
                  </a:lnTo>
                  <a:lnTo>
                    <a:pt x="1149" y="442"/>
                  </a:lnTo>
                  <a:lnTo>
                    <a:pt x="1157" y="448"/>
                  </a:lnTo>
                  <a:lnTo>
                    <a:pt x="1164" y="454"/>
                  </a:lnTo>
                  <a:lnTo>
                    <a:pt x="1173" y="459"/>
                  </a:lnTo>
                  <a:lnTo>
                    <a:pt x="1183" y="463"/>
                  </a:lnTo>
                  <a:lnTo>
                    <a:pt x="1193" y="467"/>
                  </a:lnTo>
                  <a:lnTo>
                    <a:pt x="1203" y="469"/>
                  </a:lnTo>
                  <a:lnTo>
                    <a:pt x="1215" y="472"/>
                  </a:lnTo>
                  <a:lnTo>
                    <a:pt x="1227" y="473"/>
                  </a:lnTo>
                  <a:lnTo>
                    <a:pt x="1413" y="484"/>
                  </a:lnTo>
                  <a:lnTo>
                    <a:pt x="1411" y="463"/>
                  </a:lnTo>
                  <a:lnTo>
                    <a:pt x="1409" y="444"/>
                  </a:lnTo>
                  <a:lnTo>
                    <a:pt x="1404" y="425"/>
                  </a:lnTo>
                  <a:lnTo>
                    <a:pt x="1399" y="406"/>
                  </a:lnTo>
                  <a:lnTo>
                    <a:pt x="1392" y="386"/>
                  </a:lnTo>
                  <a:lnTo>
                    <a:pt x="1383" y="365"/>
                  </a:lnTo>
                  <a:lnTo>
                    <a:pt x="1374" y="346"/>
                  </a:lnTo>
                  <a:lnTo>
                    <a:pt x="1369" y="338"/>
                  </a:lnTo>
                  <a:lnTo>
                    <a:pt x="1364" y="328"/>
                  </a:lnTo>
                  <a:lnTo>
                    <a:pt x="1352" y="311"/>
                  </a:lnTo>
                  <a:lnTo>
                    <a:pt x="1340" y="295"/>
                  </a:lnTo>
                  <a:lnTo>
                    <a:pt x="1327" y="279"/>
                  </a:lnTo>
                  <a:lnTo>
                    <a:pt x="1313" y="263"/>
                  </a:lnTo>
                  <a:lnTo>
                    <a:pt x="1363" y="259"/>
                  </a:lnTo>
                  <a:lnTo>
                    <a:pt x="1411" y="255"/>
                  </a:lnTo>
                  <a:lnTo>
                    <a:pt x="1457" y="253"/>
                  </a:lnTo>
                  <a:lnTo>
                    <a:pt x="1479" y="251"/>
                  </a:lnTo>
                  <a:lnTo>
                    <a:pt x="1500" y="251"/>
                  </a:lnTo>
                  <a:lnTo>
                    <a:pt x="1521" y="251"/>
                  </a:lnTo>
                  <a:lnTo>
                    <a:pt x="1542" y="253"/>
                  </a:lnTo>
                  <a:lnTo>
                    <a:pt x="1561" y="254"/>
                  </a:lnTo>
                  <a:lnTo>
                    <a:pt x="1580" y="255"/>
                  </a:lnTo>
                  <a:lnTo>
                    <a:pt x="1616" y="259"/>
                  </a:lnTo>
                  <a:lnTo>
                    <a:pt x="1634" y="261"/>
                  </a:lnTo>
                  <a:lnTo>
                    <a:pt x="1650" y="265"/>
                  </a:lnTo>
                  <a:lnTo>
                    <a:pt x="1680" y="272"/>
                  </a:lnTo>
                  <a:lnTo>
                    <a:pt x="1694" y="275"/>
                  </a:lnTo>
                  <a:lnTo>
                    <a:pt x="1707" y="280"/>
                  </a:lnTo>
                  <a:lnTo>
                    <a:pt x="1719" y="285"/>
                  </a:lnTo>
                  <a:lnTo>
                    <a:pt x="1730" y="290"/>
                  </a:lnTo>
                  <a:lnTo>
                    <a:pt x="1741" y="296"/>
                  </a:lnTo>
                  <a:lnTo>
                    <a:pt x="1751" y="300"/>
                  </a:lnTo>
                  <a:lnTo>
                    <a:pt x="1759" y="308"/>
                  </a:lnTo>
                  <a:lnTo>
                    <a:pt x="1767" y="314"/>
                  </a:lnTo>
                  <a:lnTo>
                    <a:pt x="1773" y="321"/>
                  </a:lnTo>
                  <a:lnTo>
                    <a:pt x="1779" y="328"/>
                  </a:lnTo>
                  <a:lnTo>
                    <a:pt x="1784" y="336"/>
                  </a:lnTo>
                  <a:lnTo>
                    <a:pt x="1788" y="344"/>
                  </a:lnTo>
                  <a:lnTo>
                    <a:pt x="1791" y="352"/>
                  </a:lnTo>
                  <a:lnTo>
                    <a:pt x="1793" y="362"/>
                  </a:lnTo>
                  <a:lnTo>
                    <a:pt x="1793" y="369"/>
                  </a:lnTo>
                  <a:lnTo>
                    <a:pt x="1793" y="377"/>
                  </a:lnTo>
                  <a:lnTo>
                    <a:pt x="1791" y="386"/>
                  </a:lnTo>
                  <a:lnTo>
                    <a:pt x="1790" y="394"/>
                  </a:lnTo>
                  <a:lnTo>
                    <a:pt x="1787" y="402"/>
                  </a:lnTo>
                  <a:lnTo>
                    <a:pt x="1784" y="411"/>
                  </a:lnTo>
                  <a:lnTo>
                    <a:pt x="1779" y="419"/>
                  </a:lnTo>
                  <a:lnTo>
                    <a:pt x="1775" y="428"/>
                  </a:lnTo>
                  <a:lnTo>
                    <a:pt x="1769" y="436"/>
                  </a:lnTo>
                  <a:lnTo>
                    <a:pt x="1763" y="446"/>
                  </a:lnTo>
                  <a:lnTo>
                    <a:pt x="1755" y="454"/>
                  </a:lnTo>
                  <a:lnTo>
                    <a:pt x="1748" y="463"/>
                  </a:lnTo>
                  <a:lnTo>
                    <a:pt x="1730" y="481"/>
                  </a:lnTo>
                  <a:lnTo>
                    <a:pt x="1721" y="490"/>
                  </a:lnTo>
                  <a:lnTo>
                    <a:pt x="1711" y="499"/>
                  </a:lnTo>
                  <a:lnTo>
                    <a:pt x="1904" y="510"/>
                  </a:lnTo>
                  <a:lnTo>
                    <a:pt x="1920" y="497"/>
                  </a:lnTo>
                  <a:lnTo>
                    <a:pt x="1934" y="485"/>
                  </a:lnTo>
                  <a:lnTo>
                    <a:pt x="1962" y="461"/>
                  </a:lnTo>
                  <a:lnTo>
                    <a:pt x="1988" y="437"/>
                  </a:lnTo>
                  <a:lnTo>
                    <a:pt x="2012" y="413"/>
                  </a:lnTo>
                  <a:lnTo>
                    <a:pt x="2035" y="389"/>
                  </a:lnTo>
                  <a:lnTo>
                    <a:pt x="2055" y="365"/>
                  </a:lnTo>
                  <a:lnTo>
                    <a:pt x="2075" y="342"/>
                  </a:lnTo>
                  <a:lnTo>
                    <a:pt x="2083" y="332"/>
                  </a:lnTo>
                  <a:lnTo>
                    <a:pt x="2091" y="320"/>
                  </a:lnTo>
                  <a:lnTo>
                    <a:pt x="2106" y="298"/>
                  </a:lnTo>
                  <a:lnTo>
                    <a:pt x="2119" y="275"/>
                  </a:lnTo>
                  <a:lnTo>
                    <a:pt x="2130" y="254"/>
                  </a:lnTo>
                  <a:lnTo>
                    <a:pt x="2138" y="233"/>
                  </a:lnTo>
                  <a:lnTo>
                    <a:pt x="2145" y="213"/>
                  </a:lnTo>
                  <a:lnTo>
                    <a:pt x="2148" y="202"/>
                  </a:lnTo>
                  <a:lnTo>
                    <a:pt x="2149" y="193"/>
                  </a:lnTo>
                  <a:lnTo>
                    <a:pt x="2150" y="183"/>
                  </a:lnTo>
                  <a:lnTo>
                    <a:pt x="2151" y="173"/>
                  </a:lnTo>
                  <a:lnTo>
                    <a:pt x="2151" y="164"/>
                  </a:lnTo>
                  <a:lnTo>
                    <a:pt x="2151" y="1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/>
            </a:p>
          </p:txBody>
        </p:sp>
      </p:grpSp>
      <p:sp>
        <p:nvSpPr>
          <p:cNvPr id="15" name="(c)" hidden="1"/>
          <p:cNvSpPr txBox="1"/>
          <p:nvPr userDrawn="1"/>
        </p:nvSpPr>
        <p:spPr>
          <a:xfrm>
            <a:off x="11912763" y="6885384"/>
            <a:ext cx="266098" cy="4110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67" dirty="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67" baseline="0" dirty="0">
                <a:solidFill>
                  <a:schemeClr val="bg1"/>
                </a:solidFill>
                <a:latin typeface="+mn-lt"/>
              </a:rPr>
              <a:t> kemppi</a:t>
            </a:r>
            <a:endParaRPr lang="en-GB" sz="267" dirty="0" err="1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1228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  <p:sldLayoutId id="2147483845" r:id="rId17"/>
    <p:sldLayoutId id="2147483846" r:id="rId18"/>
    <p:sldLayoutId id="2147483847" r:id="rId19"/>
    <p:sldLayoutId id="2147483848" r:id="rId20"/>
    <p:sldLayoutId id="2147483849" r:id="rId21"/>
    <p:sldLayoutId id="2147483850" r:id="rId22"/>
    <p:sldLayoutId id="2147483851" r:id="rId23"/>
  </p:sldLayoutIdLst>
  <p:hf hdr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4667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478355" indent="-478355" algn="l" defTabSz="1219170" rtl="0" eaLnBrk="1" latinLnBrk="0" hangingPunct="1"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831830" indent="-353475" algn="l" defTabSz="1219170" rtl="0" eaLnBrk="1" latinLnBrk="0" hangingPunct="1">
        <a:spcBef>
          <a:spcPts val="800"/>
        </a:spcBef>
        <a:buClr>
          <a:schemeClr val="accent1"/>
        </a:buClr>
        <a:buFont typeface="Arial" panose="020B0604020202020204" pitchFamily="34" charset="0"/>
        <a:buChar char="–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193770" indent="-361942" algn="l" defTabSz="1219170" rtl="0" eaLnBrk="1" latinLnBrk="0" hangingPunct="1"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3pPr>
      <a:lvl4pPr marL="1557828" indent="-364058" algn="l" defTabSz="1219170" rtl="0" eaLnBrk="1" latinLnBrk="0" hangingPunct="1">
        <a:spcBef>
          <a:spcPts val="800"/>
        </a:spcBef>
        <a:buClr>
          <a:schemeClr val="accent1"/>
        </a:buClr>
        <a:buFont typeface="Arial" panose="020B0604020202020204" pitchFamily="34" charset="0"/>
        <a:buChar char="–"/>
        <a:defRPr sz="1467" kern="1200">
          <a:solidFill>
            <a:schemeClr val="tx1"/>
          </a:solidFill>
          <a:latin typeface="+mn-lt"/>
          <a:ea typeface="+mn-ea"/>
          <a:cs typeface="+mn-cs"/>
        </a:defRPr>
      </a:lvl4pPr>
      <a:lvl5pPr marL="1911303" indent="-353475" algn="l" defTabSz="1219170" rtl="0" eaLnBrk="1" latinLnBrk="0" hangingPunct="1"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2273243" indent="-361942" algn="l" defTabSz="1219170" rtl="0" eaLnBrk="1" latinLnBrk="0" hangingPunct="1"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2628834" indent="-355591" algn="l" defTabSz="1219170" rtl="0" eaLnBrk="1" latinLnBrk="0" hangingPunct="1"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990776" indent="-361942" algn="l" defTabSz="1219170" rtl="0" eaLnBrk="1" latinLnBrk="0" hangingPunct="1"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3344250" indent="-353475" algn="l" defTabSz="1219170" rtl="0" eaLnBrk="1" latinLnBrk="0" hangingPunct="1"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46867" y="1221318"/>
            <a:ext cx="9025467" cy="12467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46867" y="2468033"/>
            <a:ext cx="9025467" cy="336126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9667" y="6405331"/>
            <a:ext cx="1727200" cy="19202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33">
                <a:solidFill>
                  <a:schemeClr val="accent3"/>
                </a:solidFill>
                <a:latin typeface="Segoe UI Semibold" panose="020B0702040204020203" pitchFamily="34" charset="0"/>
              </a:defRPr>
            </a:lvl1pPr>
          </a:lstStyle>
          <a:p>
            <a:r>
              <a:rPr lang="fi-FI" noProof="0"/>
              <a:t>8 Feb 2017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46867" y="6405331"/>
            <a:ext cx="8257644" cy="19202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33">
                <a:solidFill>
                  <a:schemeClr val="accent3"/>
                </a:solidFill>
                <a:latin typeface="Segoe UI Semibold" panose="020B0702040204020203" pitchFamily="34" charset="0"/>
              </a:defRPr>
            </a:lvl1pPr>
          </a:lstStyle>
          <a:p>
            <a:r>
              <a:rPr lang="en-US" noProof="0"/>
              <a:t>Kemppi Oy / Kari Kemppi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4433" y="6405331"/>
            <a:ext cx="383779" cy="19202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33">
                <a:solidFill>
                  <a:schemeClr val="accent3"/>
                </a:solidFill>
                <a:latin typeface="Segoe UI Semibold" panose="020B0702040204020203" pitchFamily="34" charset="0"/>
              </a:defRPr>
            </a:lvl1pPr>
          </a:lstStyle>
          <a:p>
            <a:fld id="{B4FA55B9-229E-4B3A-A209-0F574EA7BFE1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>
          <a:xfrm>
            <a:off x="11328268" y="6021288"/>
            <a:ext cx="529299" cy="528000"/>
            <a:chOff x="3107023" y="2067694"/>
            <a:chExt cx="531650" cy="530344"/>
          </a:xfrm>
        </p:grpSpPr>
        <p:sp>
          <p:nvSpPr>
            <p:cNvPr id="10" name="Freeform 7"/>
            <p:cNvSpPr>
              <a:spLocks/>
            </p:cNvSpPr>
            <p:nvPr userDrawn="1"/>
          </p:nvSpPr>
          <p:spPr bwMode="auto">
            <a:xfrm>
              <a:off x="3107023" y="2067694"/>
              <a:ext cx="531650" cy="530344"/>
            </a:xfrm>
            <a:custGeom>
              <a:avLst/>
              <a:gdLst>
                <a:gd name="T0" fmla="*/ 2433 w 2439"/>
                <a:gd name="T1" fmla="*/ 1343 h 2436"/>
                <a:gd name="T2" fmla="*/ 2408 w 2439"/>
                <a:gd name="T3" fmla="*/ 1493 h 2436"/>
                <a:gd name="T4" fmla="*/ 2365 w 2439"/>
                <a:gd name="T5" fmla="*/ 1637 h 2436"/>
                <a:gd name="T6" fmla="*/ 2306 w 2439"/>
                <a:gd name="T7" fmla="*/ 1772 h 2436"/>
                <a:gd name="T8" fmla="*/ 2231 w 2439"/>
                <a:gd name="T9" fmla="*/ 1899 h 2436"/>
                <a:gd name="T10" fmla="*/ 2142 w 2439"/>
                <a:gd name="T11" fmla="*/ 2016 h 2436"/>
                <a:gd name="T12" fmla="*/ 2040 w 2439"/>
                <a:gd name="T13" fmla="*/ 2120 h 2436"/>
                <a:gd name="T14" fmla="*/ 1926 w 2439"/>
                <a:gd name="T15" fmla="*/ 2212 h 2436"/>
                <a:gd name="T16" fmla="*/ 1801 w 2439"/>
                <a:gd name="T17" fmla="*/ 2289 h 2436"/>
                <a:gd name="T18" fmla="*/ 1667 w 2439"/>
                <a:gd name="T19" fmla="*/ 2352 h 2436"/>
                <a:gd name="T20" fmla="*/ 1525 w 2439"/>
                <a:gd name="T21" fmla="*/ 2398 h 2436"/>
                <a:gd name="T22" fmla="*/ 1375 w 2439"/>
                <a:gd name="T23" fmla="*/ 2427 h 2436"/>
                <a:gd name="T24" fmla="*/ 1220 w 2439"/>
                <a:gd name="T25" fmla="*/ 2436 h 2436"/>
                <a:gd name="T26" fmla="*/ 1064 w 2439"/>
                <a:gd name="T27" fmla="*/ 2427 h 2436"/>
                <a:gd name="T28" fmla="*/ 916 w 2439"/>
                <a:gd name="T29" fmla="*/ 2398 h 2436"/>
                <a:gd name="T30" fmla="*/ 773 w 2439"/>
                <a:gd name="T31" fmla="*/ 2352 h 2436"/>
                <a:gd name="T32" fmla="*/ 638 w 2439"/>
                <a:gd name="T33" fmla="*/ 2289 h 2436"/>
                <a:gd name="T34" fmla="*/ 514 w 2439"/>
                <a:gd name="T35" fmla="*/ 2212 h 2436"/>
                <a:gd name="T36" fmla="*/ 400 w 2439"/>
                <a:gd name="T37" fmla="*/ 2120 h 2436"/>
                <a:gd name="T38" fmla="*/ 298 w 2439"/>
                <a:gd name="T39" fmla="*/ 2016 h 2436"/>
                <a:gd name="T40" fmla="*/ 209 w 2439"/>
                <a:gd name="T41" fmla="*/ 1899 h 2436"/>
                <a:gd name="T42" fmla="*/ 133 w 2439"/>
                <a:gd name="T43" fmla="*/ 1772 h 2436"/>
                <a:gd name="T44" fmla="*/ 74 w 2439"/>
                <a:gd name="T45" fmla="*/ 1637 h 2436"/>
                <a:gd name="T46" fmla="*/ 31 w 2439"/>
                <a:gd name="T47" fmla="*/ 1493 h 2436"/>
                <a:gd name="T48" fmla="*/ 6 w 2439"/>
                <a:gd name="T49" fmla="*/ 1343 h 2436"/>
                <a:gd name="T50" fmla="*/ 0 w 2439"/>
                <a:gd name="T51" fmla="*/ 1186 h 2436"/>
                <a:gd name="T52" fmla="*/ 14 w 2439"/>
                <a:gd name="T53" fmla="*/ 1033 h 2436"/>
                <a:gd name="T54" fmla="*/ 47 w 2439"/>
                <a:gd name="T55" fmla="*/ 884 h 2436"/>
                <a:gd name="T56" fmla="*/ 96 w 2439"/>
                <a:gd name="T57" fmla="*/ 744 h 2436"/>
                <a:gd name="T58" fmla="*/ 162 w 2439"/>
                <a:gd name="T59" fmla="*/ 612 h 2436"/>
                <a:gd name="T60" fmla="*/ 242 w 2439"/>
                <a:gd name="T61" fmla="*/ 489 h 2436"/>
                <a:gd name="T62" fmla="*/ 337 w 2439"/>
                <a:gd name="T63" fmla="*/ 377 h 2436"/>
                <a:gd name="T64" fmla="*/ 444 w 2439"/>
                <a:gd name="T65" fmla="*/ 278 h 2436"/>
                <a:gd name="T66" fmla="*/ 563 w 2439"/>
                <a:gd name="T67" fmla="*/ 192 h 2436"/>
                <a:gd name="T68" fmla="*/ 691 w 2439"/>
                <a:gd name="T69" fmla="*/ 120 h 2436"/>
                <a:gd name="T70" fmla="*/ 829 w 2439"/>
                <a:gd name="T71" fmla="*/ 65 h 2436"/>
                <a:gd name="T72" fmla="*/ 974 w 2439"/>
                <a:gd name="T73" fmla="*/ 25 h 2436"/>
                <a:gd name="T74" fmla="*/ 1125 w 2439"/>
                <a:gd name="T75" fmla="*/ 4 h 2436"/>
                <a:gd name="T76" fmla="*/ 1283 w 2439"/>
                <a:gd name="T77" fmla="*/ 2 h 2436"/>
                <a:gd name="T78" fmla="*/ 1436 w 2439"/>
                <a:gd name="T79" fmla="*/ 19 h 2436"/>
                <a:gd name="T80" fmla="*/ 1583 w 2439"/>
                <a:gd name="T81" fmla="*/ 55 h 2436"/>
                <a:gd name="T82" fmla="*/ 1722 w 2439"/>
                <a:gd name="T83" fmla="*/ 108 h 2436"/>
                <a:gd name="T84" fmla="*/ 1853 w 2439"/>
                <a:gd name="T85" fmla="*/ 176 h 2436"/>
                <a:gd name="T86" fmla="*/ 1973 w 2439"/>
                <a:gd name="T87" fmla="*/ 260 h 2436"/>
                <a:gd name="T88" fmla="*/ 2082 w 2439"/>
                <a:gd name="T89" fmla="*/ 357 h 2436"/>
                <a:gd name="T90" fmla="*/ 2179 w 2439"/>
                <a:gd name="T91" fmla="*/ 466 h 2436"/>
                <a:gd name="T92" fmla="*/ 2263 w 2439"/>
                <a:gd name="T93" fmla="*/ 587 h 2436"/>
                <a:gd name="T94" fmla="*/ 2331 w 2439"/>
                <a:gd name="T95" fmla="*/ 717 h 2436"/>
                <a:gd name="T96" fmla="*/ 2384 w 2439"/>
                <a:gd name="T97" fmla="*/ 856 h 2436"/>
                <a:gd name="T98" fmla="*/ 2420 w 2439"/>
                <a:gd name="T99" fmla="*/ 1003 h 2436"/>
                <a:gd name="T100" fmla="*/ 2438 w 2439"/>
                <a:gd name="T101" fmla="*/ 1155 h 2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439" h="2436">
                  <a:moveTo>
                    <a:pt x="2439" y="1219"/>
                  </a:moveTo>
                  <a:lnTo>
                    <a:pt x="2439" y="1250"/>
                  </a:lnTo>
                  <a:lnTo>
                    <a:pt x="2438" y="1281"/>
                  </a:lnTo>
                  <a:lnTo>
                    <a:pt x="2436" y="1312"/>
                  </a:lnTo>
                  <a:lnTo>
                    <a:pt x="2433" y="1343"/>
                  </a:lnTo>
                  <a:lnTo>
                    <a:pt x="2430" y="1373"/>
                  </a:lnTo>
                  <a:lnTo>
                    <a:pt x="2425" y="1403"/>
                  </a:lnTo>
                  <a:lnTo>
                    <a:pt x="2420" y="1434"/>
                  </a:lnTo>
                  <a:lnTo>
                    <a:pt x="2414" y="1463"/>
                  </a:lnTo>
                  <a:lnTo>
                    <a:pt x="2408" y="1493"/>
                  </a:lnTo>
                  <a:lnTo>
                    <a:pt x="2401" y="1523"/>
                  </a:lnTo>
                  <a:lnTo>
                    <a:pt x="2393" y="1552"/>
                  </a:lnTo>
                  <a:lnTo>
                    <a:pt x="2384" y="1581"/>
                  </a:lnTo>
                  <a:lnTo>
                    <a:pt x="2376" y="1609"/>
                  </a:lnTo>
                  <a:lnTo>
                    <a:pt x="2365" y="1637"/>
                  </a:lnTo>
                  <a:lnTo>
                    <a:pt x="2355" y="1665"/>
                  </a:lnTo>
                  <a:lnTo>
                    <a:pt x="2343" y="1692"/>
                  </a:lnTo>
                  <a:lnTo>
                    <a:pt x="2331" y="1720"/>
                  </a:lnTo>
                  <a:lnTo>
                    <a:pt x="2319" y="1746"/>
                  </a:lnTo>
                  <a:lnTo>
                    <a:pt x="2306" y="1772"/>
                  </a:lnTo>
                  <a:lnTo>
                    <a:pt x="2292" y="1799"/>
                  </a:lnTo>
                  <a:lnTo>
                    <a:pt x="2277" y="1825"/>
                  </a:lnTo>
                  <a:lnTo>
                    <a:pt x="2263" y="1850"/>
                  </a:lnTo>
                  <a:lnTo>
                    <a:pt x="2247" y="1874"/>
                  </a:lnTo>
                  <a:lnTo>
                    <a:pt x="2231" y="1899"/>
                  </a:lnTo>
                  <a:lnTo>
                    <a:pt x="2215" y="1923"/>
                  </a:lnTo>
                  <a:lnTo>
                    <a:pt x="2197" y="1947"/>
                  </a:lnTo>
                  <a:lnTo>
                    <a:pt x="2179" y="1970"/>
                  </a:lnTo>
                  <a:lnTo>
                    <a:pt x="2161" y="1993"/>
                  </a:lnTo>
                  <a:lnTo>
                    <a:pt x="2142" y="2016"/>
                  </a:lnTo>
                  <a:lnTo>
                    <a:pt x="2123" y="2037"/>
                  </a:lnTo>
                  <a:lnTo>
                    <a:pt x="2102" y="2059"/>
                  </a:lnTo>
                  <a:lnTo>
                    <a:pt x="2082" y="2079"/>
                  </a:lnTo>
                  <a:lnTo>
                    <a:pt x="2061" y="2100"/>
                  </a:lnTo>
                  <a:lnTo>
                    <a:pt x="2040" y="2120"/>
                  </a:lnTo>
                  <a:lnTo>
                    <a:pt x="2018" y="2139"/>
                  </a:lnTo>
                  <a:lnTo>
                    <a:pt x="1995" y="2158"/>
                  </a:lnTo>
                  <a:lnTo>
                    <a:pt x="1973" y="2176"/>
                  </a:lnTo>
                  <a:lnTo>
                    <a:pt x="1950" y="2194"/>
                  </a:lnTo>
                  <a:lnTo>
                    <a:pt x="1926" y="2212"/>
                  </a:lnTo>
                  <a:lnTo>
                    <a:pt x="1902" y="2228"/>
                  </a:lnTo>
                  <a:lnTo>
                    <a:pt x="1877" y="2245"/>
                  </a:lnTo>
                  <a:lnTo>
                    <a:pt x="1853" y="2260"/>
                  </a:lnTo>
                  <a:lnTo>
                    <a:pt x="1827" y="2275"/>
                  </a:lnTo>
                  <a:lnTo>
                    <a:pt x="1801" y="2289"/>
                  </a:lnTo>
                  <a:lnTo>
                    <a:pt x="1775" y="2303"/>
                  </a:lnTo>
                  <a:lnTo>
                    <a:pt x="1748" y="2316"/>
                  </a:lnTo>
                  <a:lnTo>
                    <a:pt x="1722" y="2328"/>
                  </a:lnTo>
                  <a:lnTo>
                    <a:pt x="1694" y="2340"/>
                  </a:lnTo>
                  <a:lnTo>
                    <a:pt x="1667" y="2352"/>
                  </a:lnTo>
                  <a:lnTo>
                    <a:pt x="1639" y="2362"/>
                  </a:lnTo>
                  <a:lnTo>
                    <a:pt x="1611" y="2373"/>
                  </a:lnTo>
                  <a:lnTo>
                    <a:pt x="1583" y="2381"/>
                  </a:lnTo>
                  <a:lnTo>
                    <a:pt x="1554" y="2391"/>
                  </a:lnTo>
                  <a:lnTo>
                    <a:pt x="1525" y="2398"/>
                  </a:lnTo>
                  <a:lnTo>
                    <a:pt x="1495" y="2405"/>
                  </a:lnTo>
                  <a:lnTo>
                    <a:pt x="1465" y="2411"/>
                  </a:lnTo>
                  <a:lnTo>
                    <a:pt x="1436" y="2417"/>
                  </a:lnTo>
                  <a:lnTo>
                    <a:pt x="1405" y="2422"/>
                  </a:lnTo>
                  <a:lnTo>
                    <a:pt x="1375" y="2427"/>
                  </a:lnTo>
                  <a:lnTo>
                    <a:pt x="1345" y="2430"/>
                  </a:lnTo>
                  <a:lnTo>
                    <a:pt x="1314" y="2433"/>
                  </a:lnTo>
                  <a:lnTo>
                    <a:pt x="1283" y="2435"/>
                  </a:lnTo>
                  <a:lnTo>
                    <a:pt x="1251" y="2436"/>
                  </a:lnTo>
                  <a:lnTo>
                    <a:pt x="1220" y="2436"/>
                  </a:lnTo>
                  <a:lnTo>
                    <a:pt x="1188" y="2436"/>
                  </a:lnTo>
                  <a:lnTo>
                    <a:pt x="1157" y="2435"/>
                  </a:lnTo>
                  <a:lnTo>
                    <a:pt x="1125" y="2433"/>
                  </a:lnTo>
                  <a:lnTo>
                    <a:pt x="1096" y="2430"/>
                  </a:lnTo>
                  <a:lnTo>
                    <a:pt x="1064" y="2427"/>
                  </a:lnTo>
                  <a:lnTo>
                    <a:pt x="1034" y="2422"/>
                  </a:lnTo>
                  <a:lnTo>
                    <a:pt x="1004" y="2417"/>
                  </a:lnTo>
                  <a:lnTo>
                    <a:pt x="974" y="2411"/>
                  </a:lnTo>
                  <a:lnTo>
                    <a:pt x="944" y="2405"/>
                  </a:lnTo>
                  <a:lnTo>
                    <a:pt x="916" y="2398"/>
                  </a:lnTo>
                  <a:lnTo>
                    <a:pt x="886" y="2391"/>
                  </a:lnTo>
                  <a:lnTo>
                    <a:pt x="857" y="2381"/>
                  </a:lnTo>
                  <a:lnTo>
                    <a:pt x="829" y="2373"/>
                  </a:lnTo>
                  <a:lnTo>
                    <a:pt x="800" y="2362"/>
                  </a:lnTo>
                  <a:lnTo>
                    <a:pt x="773" y="2352"/>
                  </a:lnTo>
                  <a:lnTo>
                    <a:pt x="745" y="2340"/>
                  </a:lnTo>
                  <a:lnTo>
                    <a:pt x="718" y="2328"/>
                  </a:lnTo>
                  <a:lnTo>
                    <a:pt x="691" y="2316"/>
                  </a:lnTo>
                  <a:lnTo>
                    <a:pt x="665" y="2303"/>
                  </a:lnTo>
                  <a:lnTo>
                    <a:pt x="638" y="2289"/>
                  </a:lnTo>
                  <a:lnTo>
                    <a:pt x="613" y="2275"/>
                  </a:lnTo>
                  <a:lnTo>
                    <a:pt x="588" y="2260"/>
                  </a:lnTo>
                  <a:lnTo>
                    <a:pt x="563" y="2245"/>
                  </a:lnTo>
                  <a:lnTo>
                    <a:pt x="538" y="2228"/>
                  </a:lnTo>
                  <a:lnTo>
                    <a:pt x="514" y="2212"/>
                  </a:lnTo>
                  <a:lnTo>
                    <a:pt x="490" y="2194"/>
                  </a:lnTo>
                  <a:lnTo>
                    <a:pt x="467" y="2176"/>
                  </a:lnTo>
                  <a:lnTo>
                    <a:pt x="444" y="2158"/>
                  </a:lnTo>
                  <a:lnTo>
                    <a:pt x="421" y="2139"/>
                  </a:lnTo>
                  <a:lnTo>
                    <a:pt x="400" y="2120"/>
                  </a:lnTo>
                  <a:lnTo>
                    <a:pt x="378" y="2100"/>
                  </a:lnTo>
                  <a:lnTo>
                    <a:pt x="358" y="2079"/>
                  </a:lnTo>
                  <a:lnTo>
                    <a:pt x="337" y="2059"/>
                  </a:lnTo>
                  <a:lnTo>
                    <a:pt x="317" y="2037"/>
                  </a:lnTo>
                  <a:lnTo>
                    <a:pt x="298" y="2016"/>
                  </a:lnTo>
                  <a:lnTo>
                    <a:pt x="278" y="1993"/>
                  </a:lnTo>
                  <a:lnTo>
                    <a:pt x="260" y="1970"/>
                  </a:lnTo>
                  <a:lnTo>
                    <a:pt x="242" y="1947"/>
                  </a:lnTo>
                  <a:lnTo>
                    <a:pt x="226" y="1923"/>
                  </a:lnTo>
                  <a:lnTo>
                    <a:pt x="209" y="1899"/>
                  </a:lnTo>
                  <a:lnTo>
                    <a:pt x="192" y="1874"/>
                  </a:lnTo>
                  <a:lnTo>
                    <a:pt x="176" y="1850"/>
                  </a:lnTo>
                  <a:lnTo>
                    <a:pt x="162" y="1825"/>
                  </a:lnTo>
                  <a:lnTo>
                    <a:pt x="148" y="1799"/>
                  </a:lnTo>
                  <a:lnTo>
                    <a:pt x="133" y="1772"/>
                  </a:lnTo>
                  <a:lnTo>
                    <a:pt x="120" y="1746"/>
                  </a:lnTo>
                  <a:lnTo>
                    <a:pt x="108" y="1720"/>
                  </a:lnTo>
                  <a:lnTo>
                    <a:pt x="96" y="1692"/>
                  </a:lnTo>
                  <a:lnTo>
                    <a:pt x="85" y="1665"/>
                  </a:lnTo>
                  <a:lnTo>
                    <a:pt x="74" y="1637"/>
                  </a:lnTo>
                  <a:lnTo>
                    <a:pt x="65" y="1609"/>
                  </a:lnTo>
                  <a:lnTo>
                    <a:pt x="55" y="1581"/>
                  </a:lnTo>
                  <a:lnTo>
                    <a:pt x="47" y="1552"/>
                  </a:lnTo>
                  <a:lnTo>
                    <a:pt x="38" y="1523"/>
                  </a:lnTo>
                  <a:lnTo>
                    <a:pt x="31" y="1493"/>
                  </a:lnTo>
                  <a:lnTo>
                    <a:pt x="25" y="1463"/>
                  </a:lnTo>
                  <a:lnTo>
                    <a:pt x="19" y="1434"/>
                  </a:lnTo>
                  <a:lnTo>
                    <a:pt x="14" y="1403"/>
                  </a:lnTo>
                  <a:lnTo>
                    <a:pt x="10" y="1373"/>
                  </a:lnTo>
                  <a:lnTo>
                    <a:pt x="6" y="1343"/>
                  </a:lnTo>
                  <a:lnTo>
                    <a:pt x="4" y="1312"/>
                  </a:lnTo>
                  <a:lnTo>
                    <a:pt x="1" y="1281"/>
                  </a:lnTo>
                  <a:lnTo>
                    <a:pt x="0" y="1250"/>
                  </a:lnTo>
                  <a:lnTo>
                    <a:pt x="0" y="1219"/>
                  </a:lnTo>
                  <a:lnTo>
                    <a:pt x="0" y="1186"/>
                  </a:lnTo>
                  <a:lnTo>
                    <a:pt x="1" y="1155"/>
                  </a:lnTo>
                  <a:lnTo>
                    <a:pt x="4" y="1124"/>
                  </a:lnTo>
                  <a:lnTo>
                    <a:pt x="6" y="1094"/>
                  </a:lnTo>
                  <a:lnTo>
                    <a:pt x="10" y="1063"/>
                  </a:lnTo>
                  <a:lnTo>
                    <a:pt x="14" y="1033"/>
                  </a:lnTo>
                  <a:lnTo>
                    <a:pt x="19" y="1003"/>
                  </a:lnTo>
                  <a:lnTo>
                    <a:pt x="25" y="973"/>
                  </a:lnTo>
                  <a:lnTo>
                    <a:pt x="31" y="943"/>
                  </a:lnTo>
                  <a:lnTo>
                    <a:pt x="38" y="914"/>
                  </a:lnTo>
                  <a:lnTo>
                    <a:pt x="47" y="884"/>
                  </a:lnTo>
                  <a:lnTo>
                    <a:pt x="55" y="856"/>
                  </a:lnTo>
                  <a:lnTo>
                    <a:pt x="65" y="828"/>
                  </a:lnTo>
                  <a:lnTo>
                    <a:pt x="74" y="799"/>
                  </a:lnTo>
                  <a:lnTo>
                    <a:pt x="85" y="772"/>
                  </a:lnTo>
                  <a:lnTo>
                    <a:pt x="96" y="744"/>
                  </a:lnTo>
                  <a:lnTo>
                    <a:pt x="108" y="717"/>
                  </a:lnTo>
                  <a:lnTo>
                    <a:pt x="120" y="690"/>
                  </a:lnTo>
                  <a:lnTo>
                    <a:pt x="133" y="664"/>
                  </a:lnTo>
                  <a:lnTo>
                    <a:pt x="148" y="638"/>
                  </a:lnTo>
                  <a:lnTo>
                    <a:pt x="162" y="612"/>
                  </a:lnTo>
                  <a:lnTo>
                    <a:pt x="176" y="587"/>
                  </a:lnTo>
                  <a:lnTo>
                    <a:pt x="192" y="562"/>
                  </a:lnTo>
                  <a:lnTo>
                    <a:pt x="209" y="537"/>
                  </a:lnTo>
                  <a:lnTo>
                    <a:pt x="226" y="513"/>
                  </a:lnTo>
                  <a:lnTo>
                    <a:pt x="242" y="489"/>
                  </a:lnTo>
                  <a:lnTo>
                    <a:pt x="260" y="466"/>
                  </a:lnTo>
                  <a:lnTo>
                    <a:pt x="278" y="443"/>
                  </a:lnTo>
                  <a:lnTo>
                    <a:pt x="298" y="421"/>
                  </a:lnTo>
                  <a:lnTo>
                    <a:pt x="317" y="399"/>
                  </a:lnTo>
                  <a:lnTo>
                    <a:pt x="337" y="377"/>
                  </a:lnTo>
                  <a:lnTo>
                    <a:pt x="358" y="357"/>
                  </a:lnTo>
                  <a:lnTo>
                    <a:pt x="378" y="337"/>
                  </a:lnTo>
                  <a:lnTo>
                    <a:pt x="400" y="316"/>
                  </a:lnTo>
                  <a:lnTo>
                    <a:pt x="421" y="297"/>
                  </a:lnTo>
                  <a:lnTo>
                    <a:pt x="444" y="278"/>
                  </a:lnTo>
                  <a:lnTo>
                    <a:pt x="467" y="260"/>
                  </a:lnTo>
                  <a:lnTo>
                    <a:pt x="490" y="242"/>
                  </a:lnTo>
                  <a:lnTo>
                    <a:pt x="514" y="225"/>
                  </a:lnTo>
                  <a:lnTo>
                    <a:pt x="538" y="209"/>
                  </a:lnTo>
                  <a:lnTo>
                    <a:pt x="563" y="192"/>
                  </a:lnTo>
                  <a:lnTo>
                    <a:pt x="588" y="176"/>
                  </a:lnTo>
                  <a:lnTo>
                    <a:pt x="613" y="162"/>
                  </a:lnTo>
                  <a:lnTo>
                    <a:pt x="638" y="147"/>
                  </a:lnTo>
                  <a:lnTo>
                    <a:pt x="665" y="133"/>
                  </a:lnTo>
                  <a:lnTo>
                    <a:pt x="691" y="120"/>
                  </a:lnTo>
                  <a:lnTo>
                    <a:pt x="718" y="108"/>
                  </a:lnTo>
                  <a:lnTo>
                    <a:pt x="745" y="96"/>
                  </a:lnTo>
                  <a:lnTo>
                    <a:pt x="773" y="85"/>
                  </a:lnTo>
                  <a:lnTo>
                    <a:pt x="800" y="74"/>
                  </a:lnTo>
                  <a:lnTo>
                    <a:pt x="829" y="65"/>
                  </a:lnTo>
                  <a:lnTo>
                    <a:pt x="857" y="55"/>
                  </a:lnTo>
                  <a:lnTo>
                    <a:pt x="886" y="47"/>
                  </a:lnTo>
                  <a:lnTo>
                    <a:pt x="916" y="38"/>
                  </a:lnTo>
                  <a:lnTo>
                    <a:pt x="944" y="31"/>
                  </a:lnTo>
                  <a:lnTo>
                    <a:pt x="974" y="25"/>
                  </a:lnTo>
                  <a:lnTo>
                    <a:pt x="1004" y="19"/>
                  </a:lnTo>
                  <a:lnTo>
                    <a:pt x="1034" y="14"/>
                  </a:lnTo>
                  <a:lnTo>
                    <a:pt x="1064" y="10"/>
                  </a:lnTo>
                  <a:lnTo>
                    <a:pt x="1096" y="6"/>
                  </a:lnTo>
                  <a:lnTo>
                    <a:pt x="1125" y="4"/>
                  </a:lnTo>
                  <a:lnTo>
                    <a:pt x="1157" y="2"/>
                  </a:lnTo>
                  <a:lnTo>
                    <a:pt x="1188" y="1"/>
                  </a:lnTo>
                  <a:lnTo>
                    <a:pt x="1220" y="0"/>
                  </a:lnTo>
                  <a:lnTo>
                    <a:pt x="1251" y="1"/>
                  </a:lnTo>
                  <a:lnTo>
                    <a:pt x="1283" y="2"/>
                  </a:lnTo>
                  <a:lnTo>
                    <a:pt x="1314" y="4"/>
                  </a:lnTo>
                  <a:lnTo>
                    <a:pt x="1345" y="6"/>
                  </a:lnTo>
                  <a:lnTo>
                    <a:pt x="1375" y="10"/>
                  </a:lnTo>
                  <a:lnTo>
                    <a:pt x="1405" y="14"/>
                  </a:lnTo>
                  <a:lnTo>
                    <a:pt x="1436" y="19"/>
                  </a:lnTo>
                  <a:lnTo>
                    <a:pt x="1465" y="25"/>
                  </a:lnTo>
                  <a:lnTo>
                    <a:pt x="1495" y="31"/>
                  </a:lnTo>
                  <a:lnTo>
                    <a:pt x="1525" y="38"/>
                  </a:lnTo>
                  <a:lnTo>
                    <a:pt x="1554" y="47"/>
                  </a:lnTo>
                  <a:lnTo>
                    <a:pt x="1583" y="55"/>
                  </a:lnTo>
                  <a:lnTo>
                    <a:pt x="1611" y="65"/>
                  </a:lnTo>
                  <a:lnTo>
                    <a:pt x="1639" y="74"/>
                  </a:lnTo>
                  <a:lnTo>
                    <a:pt x="1667" y="85"/>
                  </a:lnTo>
                  <a:lnTo>
                    <a:pt x="1694" y="96"/>
                  </a:lnTo>
                  <a:lnTo>
                    <a:pt x="1722" y="108"/>
                  </a:lnTo>
                  <a:lnTo>
                    <a:pt x="1748" y="120"/>
                  </a:lnTo>
                  <a:lnTo>
                    <a:pt x="1775" y="133"/>
                  </a:lnTo>
                  <a:lnTo>
                    <a:pt x="1801" y="147"/>
                  </a:lnTo>
                  <a:lnTo>
                    <a:pt x="1827" y="162"/>
                  </a:lnTo>
                  <a:lnTo>
                    <a:pt x="1853" y="176"/>
                  </a:lnTo>
                  <a:lnTo>
                    <a:pt x="1877" y="192"/>
                  </a:lnTo>
                  <a:lnTo>
                    <a:pt x="1902" y="209"/>
                  </a:lnTo>
                  <a:lnTo>
                    <a:pt x="1926" y="225"/>
                  </a:lnTo>
                  <a:lnTo>
                    <a:pt x="1950" y="242"/>
                  </a:lnTo>
                  <a:lnTo>
                    <a:pt x="1973" y="260"/>
                  </a:lnTo>
                  <a:lnTo>
                    <a:pt x="1995" y="278"/>
                  </a:lnTo>
                  <a:lnTo>
                    <a:pt x="2018" y="297"/>
                  </a:lnTo>
                  <a:lnTo>
                    <a:pt x="2040" y="316"/>
                  </a:lnTo>
                  <a:lnTo>
                    <a:pt x="2061" y="337"/>
                  </a:lnTo>
                  <a:lnTo>
                    <a:pt x="2082" y="357"/>
                  </a:lnTo>
                  <a:lnTo>
                    <a:pt x="2102" y="377"/>
                  </a:lnTo>
                  <a:lnTo>
                    <a:pt x="2123" y="399"/>
                  </a:lnTo>
                  <a:lnTo>
                    <a:pt x="2142" y="421"/>
                  </a:lnTo>
                  <a:lnTo>
                    <a:pt x="2161" y="443"/>
                  </a:lnTo>
                  <a:lnTo>
                    <a:pt x="2179" y="466"/>
                  </a:lnTo>
                  <a:lnTo>
                    <a:pt x="2197" y="489"/>
                  </a:lnTo>
                  <a:lnTo>
                    <a:pt x="2215" y="513"/>
                  </a:lnTo>
                  <a:lnTo>
                    <a:pt x="2231" y="537"/>
                  </a:lnTo>
                  <a:lnTo>
                    <a:pt x="2247" y="562"/>
                  </a:lnTo>
                  <a:lnTo>
                    <a:pt x="2263" y="587"/>
                  </a:lnTo>
                  <a:lnTo>
                    <a:pt x="2277" y="612"/>
                  </a:lnTo>
                  <a:lnTo>
                    <a:pt x="2292" y="638"/>
                  </a:lnTo>
                  <a:lnTo>
                    <a:pt x="2306" y="664"/>
                  </a:lnTo>
                  <a:lnTo>
                    <a:pt x="2319" y="690"/>
                  </a:lnTo>
                  <a:lnTo>
                    <a:pt x="2331" y="717"/>
                  </a:lnTo>
                  <a:lnTo>
                    <a:pt x="2343" y="744"/>
                  </a:lnTo>
                  <a:lnTo>
                    <a:pt x="2355" y="772"/>
                  </a:lnTo>
                  <a:lnTo>
                    <a:pt x="2365" y="799"/>
                  </a:lnTo>
                  <a:lnTo>
                    <a:pt x="2376" y="828"/>
                  </a:lnTo>
                  <a:lnTo>
                    <a:pt x="2384" y="856"/>
                  </a:lnTo>
                  <a:lnTo>
                    <a:pt x="2393" y="884"/>
                  </a:lnTo>
                  <a:lnTo>
                    <a:pt x="2401" y="914"/>
                  </a:lnTo>
                  <a:lnTo>
                    <a:pt x="2408" y="943"/>
                  </a:lnTo>
                  <a:lnTo>
                    <a:pt x="2414" y="973"/>
                  </a:lnTo>
                  <a:lnTo>
                    <a:pt x="2420" y="1003"/>
                  </a:lnTo>
                  <a:lnTo>
                    <a:pt x="2425" y="1033"/>
                  </a:lnTo>
                  <a:lnTo>
                    <a:pt x="2430" y="1063"/>
                  </a:lnTo>
                  <a:lnTo>
                    <a:pt x="2433" y="1094"/>
                  </a:lnTo>
                  <a:lnTo>
                    <a:pt x="2436" y="1124"/>
                  </a:lnTo>
                  <a:lnTo>
                    <a:pt x="2438" y="1155"/>
                  </a:lnTo>
                  <a:lnTo>
                    <a:pt x="2439" y="1186"/>
                  </a:lnTo>
                  <a:lnTo>
                    <a:pt x="2439" y="121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138373" y="2210077"/>
              <a:ext cx="468949" cy="245578"/>
            </a:xfrm>
            <a:custGeom>
              <a:avLst/>
              <a:gdLst>
                <a:gd name="T0" fmla="*/ 802 w 2151"/>
                <a:gd name="T1" fmla="*/ 262 h 1123"/>
                <a:gd name="T2" fmla="*/ 457 w 2151"/>
                <a:gd name="T3" fmla="*/ 435 h 1123"/>
                <a:gd name="T4" fmla="*/ 751 w 2151"/>
                <a:gd name="T5" fmla="*/ 406 h 1123"/>
                <a:gd name="T6" fmla="*/ 926 w 2151"/>
                <a:gd name="T7" fmla="*/ 469 h 1123"/>
                <a:gd name="T8" fmla="*/ 987 w 2151"/>
                <a:gd name="T9" fmla="*/ 446 h 1123"/>
                <a:gd name="T10" fmla="*/ 1029 w 2151"/>
                <a:gd name="T11" fmla="*/ 382 h 1123"/>
                <a:gd name="T12" fmla="*/ 302 w 2151"/>
                <a:gd name="T13" fmla="*/ 532 h 1123"/>
                <a:gd name="T14" fmla="*/ 166 w 2151"/>
                <a:gd name="T15" fmla="*/ 641 h 1123"/>
                <a:gd name="T16" fmla="*/ 73 w 2151"/>
                <a:gd name="T17" fmla="*/ 743 h 1123"/>
                <a:gd name="T18" fmla="*/ 20 w 2151"/>
                <a:gd name="T19" fmla="*/ 837 h 1123"/>
                <a:gd name="T20" fmla="*/ 0 w 2151"/>
                <a:gd name="T21" fmla="*/ 934 h 1123"/>
                <a:gd name="T22" fmla="*/ 20 w 2151"/>
                <a:gd name="T23" fmla="*/ 1016 h 1123"/>
                <a:gd name="T24" fmla="*/ 67 w 2151"/>
                <a:gd name="T25" fmla="*/ 1063 h 1123"/>
                <a:gd name="T26" fmla="*/ 191 w 2151"/>
                <a:gd name="T27" fmla="*/ 1109 h 1123"/>
                <a:gd name="T28" fmla="*/ 352 w 2151"/>
                <a:gd name="T29" fmla="*/ 1123 h 1123"/>
                <a:gd name="T30" fmla="*/ 599 w 2151"/>
                <a:gd name="T31" fmla="*/ 1096 h 1123"/>
                <a:gd name="T32" fmla="*/ 924 w 2151"/>
                <a:gd name="T33" fmla="*/ 1014 h 1123"/>
                <a:gd name="T34" fmla="*/ 1007 w 2151"/>
                <a:gd name="T35" fmla="*/ 626 h 1123"/>
                <a:gd name="T36" fmla="*/ 970 w 2151"/>
                <a:gd name="T37" fmla="*/ 575 h 1123"/>
                <a:gd name="T38" fmla="*/ 908 w 2151"/>
                <a:gd name="T39" fmla="*/ 553 h 1123"/>
                <a:gd name="T40" fmla="*/ 763 w 2151"/>
                <a:gd name="T41" fmla="*/ 638 h 1123"/>
                <a:gd name="T42" fmla="*/ 822 w 2151"/>
                <a:gd name="T43" fmla="*/ 731 h 1123"/>
                <a:gd name="T44" fmla="*/ 905 w 2151"/>
                <a:gd name="T45" fmla="*/ 797 h 1123"/>
                <a:gd name="T46" fmla="*/ 752 w 2151"/>
                <a:gd name="T47" fmla="*/ 840 h 1123"/>
                <a:gd name="T48" fmla="*/ 544 w 2151"/>
                <a:gd name="T49" fmla="*/ 846 h 1123"/>
                <a:gd name="T50" fmla="*/ 408 w 2151"/>
                <a:gd name="T51" fmla="*/ 824 h 1123"/>
                <a:gd name="T52" fmla="*/ 341 w 2151"/>
                <a:gd name="T53" fmla="*/ 788 h 1123"/>
                <a:gd name="T54" fmla="*/ 317 w 2151"/>
                <a:gd name="T55" fmla="*/ 758 h 1123"/>
                <a:gd name="T56" fmla="*/ 312 w 2151"/>
                <a:gd name="T57" fmla="*/ 715 h 1123"/>
                <a:gd name="T58" fmla="*/ 335 w 2151"/>
                <a:gd name="T59" fmla="*/ 664 h 1123"/>
                <a:gd name="T60" fmla="*/ 434 w 2151"/>
                <a:gd name="T61" fmla="*/ 569 h 1123"/>
                <a:gd name="T62" fmla="*/ 1190 w 2151"/>
                <a:gd name="T63" fmla="*/ 915 h 1123"/>
                <a:gd name="T64" fmla="*/ 1557 w 2151"/>
                <a:gd name="T65" fmla="*/ 739 h 1123"/>
                <a:gd name="T66" fmla="*/ 1818 w 2151"/>
                <a:gd name="T67" fmla="*/ 576 h 1123"/>
                <a:gd name="T68" fmla="*/ 1493 w 2151"/>
                <a:gd name="T69" fmla="*/ 635 h 1123"/>
                <a:gd name="T70" fmla="*/ 1375 w 2151"/>
                <a:gd name="T71" fmla="*/ 662 h 1123"/>
                <a:gd name="T72" fmla="*/ 1220 w 2151"/>
                <a:gd name="T73" fmla="*/ 564 h 1123"/>
                <a:gd name="T74" fmla="*/ 1151 w 2151"/>
                <a:gd name="T75" fmla="*/ 591 h 1123"/>
                <a:gd name="T76" fmla="*/ 1111 w 2151"/>
                <a:gd name="T77" fmla="*/ 650 h 1123"/>
                <a:gd name="T78" fmla="*/ 2145 w 2151"/>
                <a:gd name="T79" fmla="*/ 128 h 1123"/>
                <a:gd name="T80" fmla="*/ 2112 w 2151"/>
                <a:gd name="T81" fmla="*/ 74 h 1123"/>
                <a:gd name="T82" fmla="*/ 2039 w 2151"/>
                <a:gd name="T83" fmla="*/ 31 h 1123"/>
                <a:gd name="T84" fmla="*/ 1902 w 2151"/>
                <a:gd name="T85" fmla="*/ 3 h 1123"/>
                <a:gd name="T86" fmla="*/ 1681 w 2151"/>
                <a:gd name="T87" fmla="*/ 8 h 1123"/>
                <a:gd name="T88" fmla="*/ 1411 w 2151"/>
                <a:gd name="T89" fmla="*/ 55 h 1123"/>
                <a:gd name="T90" fmla="*/ 1104 w 2151"/>
                <a:gd name="T91" fmla="*/ 144 h 1123"/>
                <a:gd name="T92" fmla="*/ 1131 w 2151"/>
                <a:gd name="T93" fmla="*/ 418 h 1123"/>
                <a:gd name="T94" fmla="*/ 1183 w 2151"/>
                <a:gd name="T95" fmla="*/ 463 h 1123"/>
                <a:gd name="T96" fmla="*/ 1409 w 2151"/>
                <a:gd name="T97" fmla="*/ 444 h 1123"/>
                <a:gd name="T98" fmla="*/ 1364 w 2151"/>
                <a:gd name="T99" fmla="*/ 328 h 1123"/>
                <a:gd name="T100" fmla="*/ 1457 w 2151"/>
                <a:gd name="T101" fmla="*/ 253 h 1123"/>
                <a:gd name="T102" fmla="*/ 1616 w 2151"/>
                <a:gd name="T103" fmla="*/ 259 h 1123"/>
                <a:gd name="T104" fmla="*/ 1730 w 2151"/>
                <a:gd name="T105" fmla="*/ 290 h 1123"/>
                <a:gd name="T106" fmla="*/ 1784 w 2151"/>
                <a:gd name="T107" fmla="*/ 336 h 1123"/>
                <a:gd name="T108" fmla="*/ 1790 w 2151"/>
                <a:gd name="T109" fmla="*/ 394 h 1123"/>
                <a:gd name="T110" fmla="*/ 1755 w 2151"/>
                <a:gd name="T111" fmla="*/ 454 h 1123"/>
                <a:gd name="T112" fmla="*/ 1934 w 2151"/>
                <a:gd name="T113" fmla="*/ 485 h 1123"/>
                <a:gd name="T114" fmla="*/ 2083 w 2151"/>
                <a:gd name="T115" fmla="*/ 332 h 1123"/>
                <a:gd name="T116" fmla="*/ 2148 w 2151"/>
                <a:gd name="T117" fmla="*/ 20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151" h="1123">
                  <a:moveTo>
                    <a:pt x="1059" y="159"/>
                  </a:moveTo>
                  <a:lnTo>
                    <a:pt x="1031" y="170"/>
                  </a:lnTo>
                  <a:lnTo>
                    <a:pt x="1002" y="181"/>
                  </a:lnTo>
                  <a:lnTo>
                    <a:pt x="934" y="207"/>
                  </a:lnTo>
                  <a:lnTo>
                    <a:pt x="900" y="220"/>
                  </a:lnTo>
                  <a:lnTo>
                    <a:pt x="866" y="233"/>
                  </a:lnTo>
                  <a:lnTo>
                    <a:pt x="802" y="262"/>
                  </a:lnTo>
                  <a:lnTo>
                    <a:pt x="769" y="277"/>
                  </a:lnTo>
                  <a:lnTo>
                    <a:pt x="737" y="291"/>
                  </a:lnTo>
                  <a:lnTo>
                    <a:pt x="708" y="304"/>
                  </a:lnTo>
                  <a:lnTo>
                    <a:pt x="622" y="347"/>
                  </a:lnTo>
                  <a:lnTo>
                    <a:pt x="578" y="369"/>
                  </a:lnTo>
                  <a:lnTo>
                    <a:pt x="538" y="390"/>
                  </a:lnTo>
                  <a:lnTo>
                    <a:pt x="457" y="435"/>
                  </a:lnTo>
                  <a:lnTo>
                    <a:pt x="419" y="456"/>
                  </a:lnTo>
                  <a:lnTo>
                    <a:pt x="382" y="480"/>
                  </a:lnTo>
                  <a:lnTo>
                    <a:pt x="589" y="477"/>
                  </a:lnTo>
                  <a:lnTo>
                    <a:pt x="628" y="457"/>
                  </a:lnTo>
                  <a:lnTo>
                    <a:pt x="667" y="440"/>
                  </a:lnTo>
                  <a:lnTo>
                    <a:pt x="708" y="423"/>
                  </a:lnTo>
                  <a:lnTo>
                    <a:pt x="751" y="406"/>
                  </a:lnTo>
                  <a:lnTo>
                    <a:pt x="749" y="414"/>
                  </a:lnTo>
                  <a:lnTo>
                    <a:pt x="746" y="423"/>
                  </a:lnTo>
                  <a:lnTo>
                    <a:pt x="743" y="440"/>
                  </a:lnTo>
                  <a:lnTo>
                    <a:pt x="739" y="456"/>
                  </a:lnTo>
                  <a:lnTo>
                    <a:pt x="737" y="473"/>
                  </a:lnTo>
                  <a:lnTo>
                    <a:pt x="914" y="471"/>
                  </a:lnTo>
                  <a:lnTo>
                    <a:pt x="926" y="469"/>
                  </a:lnTo>
                  <a:lnTo>
                    <a:pt x="938" y="467"/>
                  </a:lnTo>
                  <a:lnTo>
                    <a:pt x="949" y="465"/>
                  </a:lnTo>
                  <a:lnTo>
                    <a:pt x="960" y="461"/>
                  </a:lnTo>
                  <a:lnTo>
                    <a:pt x="970" y="456"/>
                  </a:lnTo>
                  <a:lnTo>
                    <a:pt x="974" y="454"/>
                  </a:lnTo>
                  <a:lnTo>
                    <a:pt x="979" y="451"/>
                  </a:lnTo>
                  <a:lnTo>
                    <a:pt x="987" y="446"/>
                  </a:lnTo>
                  <a:lnTo>
                    <a:pt x="996" y="438"/>
                  </a:lnTo>
                  <a:lnTo>
                    <a:pt x="1003" y="431"/>
                  </a:lnTo>
                  <a:lnTo>
                    <a:pt x="1010" y="423"/>
                  </a:lnTo>
                  <a:lnTo>
                    <a:pt x="1016" y="413"/>
                  </a:lnTo>
                  <a:lnTo>
                    <a:pt x="1021" y="404"/>
                  </a:lnTo>
                  <a:lnTo>
                    <a:pt x="1026" y="394"/>
                  </a:lnTo>
                  <a:lnTo>
                    <a:pt x="1029" y="382"/>
                  </a:lnTo>
                  <a:lnTo>
                    <a:pt x="1031" y="377"/>
                  </a:lnTo>
                  <a:lnTo>
                    <a:pt x="1033" y="371"/>
                  </a:lnTo>
                  <a:lnTo>
                    <a:pt x="1033" y="365"/>
                  </a:lnTo>
                  <a:lnTo>
                    <a:pt x="1034" y="359"/>
                  </a:lnTo>
                  <a:lnTo>
                    <a:pt x="1059" y="159"/>
                  </a:lnTo>
                  <a:close/>
                  <a:moveTo>
                    <a:pt x="326" y="516"/>
                  </a:moveTo>
                  <a:lnTo>
                    <a:pt x="302" y="532"/>
                  </a:lnTo>
                  <a:lnTo>
                    <a:pt x="280" y="547"/>
                  </a:lnTo>
                  <a:lnTo>
                    <a:pt x="258" y="563"/>
                  </a:lnTo>
                  <a:lnTo>
                    <a:pt x="238" y="580"/>
                  </a:lnTo>
                  <a:lnTo>
                    <a:pt x="218" y="595"/>
                  </a:lnTo>
                  <a:lnTo>
                    <a:pt x="199" y="610"/>
                  </a:lnTo>
                  <a:lnTo>
                    <a:pt x="181" y="625"/>
                  </a:lnTo>
                  <a:lnTo>
                    <a:pt x="166" y="641"/>
                  </a:lnTo>
                  <a:lnTo>
                    <a:pt x="149" y="655"/>
                  </a:lnTo>
                  <a:lnTo>
                    <a:pt x="134" y="671"/>
                  </a:lnTo>
                  <a:lnTo>
                    <a:pt x="120" y="685"/>
                  </a:lnTo>
                  <a:lnTo>
                    <a:pt x="107" y="700"/>
                  </a:lnTo>
                  <a:lnTo>
                    <a:pt x="95" y="714"/>
                  </a:lnTo>
                  <a:lnTo>
                    <a:pt x="84" y="728"/>
                  </a:lnTo>
                  <a:lnTo>
                    <a:pt x="73" y="743"/>
                  </a:lnTo>
                  <a:lnTo>
                    <a:pt x="64" y="757"/>
                  </a:lnTo>
                  <a:lnTo>
                    <a:pt x="54" y="770"/>
                  </a:lnTo>
                  <a:lnTo>
                    <a:pt x="46" y="785"/>
                  </a:lnTo>
                  <a:lnTo>
                    <a:pt x="38" y="798"/>
                  </a:lnTo>
                  <a:lnTo>
                    <a:pt x="31" y="811"/>
                  </a:lnTo>
                  <a:lnTo>
                    <a:pt x="25" y="824"/>
                  </a:lnTo>
                  <a:lnTo>
                    <a:pt x="20" y="837"/>
                  </a:lnTo>
                  <a:lnTo>
                    <a:pt x="16" y="851"/>
                  </a:lnTo>
                  <a:lnTo>
                    <a:pt x="12" y="863"/>
                  </a:lnTo>
                  <a:lnTo>
                    <a:pt x="8" y="875"/>
                  </a:lnTo>
                  <a:lnTo>
                    <a:pt x="5" y="888"/>
                  </a:lnTo>
                  <a:lnTo>
                    <a:pt x="1" y="912"/>
                  </a:lnTo>
                  <a:lnTo>
                    <a:pt x="1" y="922"/>
                  </a:lnTo>
                  <a:lnTo>
                    <a:pt x="0" y="934"/>
                  </a:lnTo>
                  <a:lnTo>
                    <a:pt x="1" y="957"/>
                  </a:lnTo>
                  <a:lnTo>
                    <a:pt x="2" y="966"/>
                  </a:lnTo>
                  <a:lnTo>
                    <a:pt x="4" y="975"/>
                  </a:lnTo>
                  <a:lnTo>
                    <a:pt x="6" y="984"/>
                  </a:lnTo>
                  <a:lnTo>
                    <a:pt x="8" y="992"/>
                  </a:lnTo>
                  <a:lnTo>
                    <a:pt x="16" y="1008"/>
                  </a:lnTo>
                  <a:lnTo>
                    <a:pt x="20" y="1016"/>
                  </a:lnTo>
                  <a:lnTo>
                    <a:pt x="25" y="1023"/>
                  </a:lnTo>
                  <a:lnTo>
                    <a:pt x="31" y="1030"/>
                  </a:lnTo>
                  <a:lnTo>
                    <a:pt x="37" y="1037"/>
                  </a:lnTo>
                  <a:lnTo>
                    <a:pt x="44" y="1043"/>
                  </a:lnTo>
                  <a:lnTo>
                    <a:pt x="52" y="1051"/>
                  </a:lnTo>
                  <a:lnTo>
                    <a:pt x="59" y="1057"/>
                  </a:lnTo>
                  <a:lnTo>
                    <a:pt x="67" y="1063"/>
                  </a:lnTo>
                  <a:lnTo>
                    <a:pt x="85" y="1073"/>
                  </a:lnTo>
                  <a:lnTo>
                    <a:pt x="95" y="1078"/>
                  </a:lnTo>
                  <a:lnTo>
                    <a:pt x="106" y="1083"/>
                  </a:lnTo>
                  <a:lnTo>
                    <a:pt x="127" y="1093"/>
                  </a:lnTo>
                  <a:lnTo>
                    <a:pt x="151" y="1100"/>
                  </a:lnTo>
                  <a:lnTo>
                    <a:pt x="178" y="1107"/>
                  </a:lnTo>
                  <a:lnTo>
                    <a:pt x="191" y="1109"/>
                  </a:lnTo>
                  <a:lnTo>
                    <a:pt x="205" y="1112"/>
                  </a:lnTo>
                  <a:lnTo>
                    <a:pt x="234" y="1117"/>
                  </a:lnTo>
                  <a:lnTo>
                    <a:pt x="265" y="1120"/>
                  </a:lnTo>
                  <a:lnTo>
                    <a:pt x="299" y="1121"/>
                  </a:lnTo>
                  <a:lnTo>
                    <a:pt x="316" y="1123"/>
                  </a:lnTo>
                  <a:lnTo>
                    <a:pt x="334" y="1123"/>
                  </a:lnTo>
                  <a:lnTo>
                    <a:pt x="352" y="1123"/>
                  </a:lnTo>
                  <a:lnTo>
                    <a:pt x="371" y="1123"/>
                  </a:lnTo>
                  <a:lnTo>
                    <a:pt x="408" y="1120"/>
                  </a:lnTo>
                  <a:lnTo>
                    <a:pt x="448" y="1118"/>
                  </a:lnTo>
                  <a:lnTo>
                    <a:pt x="490" y="1113"/>
                  </a:lnTo>
                  <a:lnTo>
                    <a:pt x="532" y="1107"/>
                  </a:lnTo>
                  <a:lnTo>
                    <a:pt x="576" y="1100"/>
                  </a:lnTo>
                  <a:lnTo>
                    <a:pt x="599" y="1096"/>
                  </a:lnTo>
                  <a:lnTo>
                    <a:pt x="622" y="1093"/>
                  </a:lnTo>
                  <a:lnTo>
                    <a:pt x="670" y="1082"/>
                  </a:lnTo>
                  <a:lnTo>
                    <a:pt x="718" y="1071"/>
                  </a:lnTo>
                  <a:lnTo>
                    <a:pt x="768" y="1059"/>
                  </a:lnTo>
                  <a:lnTo>
                    <a:pt x="818" y="1045"/>
                  </a:lnTo>
                  <a:lnTo>
                    <a:pt x="871" y="1030"/>
                  </a:lnTo>
                  <a:lnTo>
                    <a:pt x="924" y="1014"/>
                  </a:lnTo>
                  <a:lnTo>
                    <a:pt x="979" y="994"/>
                  </a:lnTo>
                  <a:lnTo>
                    <a:pt x="1035" y="975"/>
                  </a:lnTo>
                  <a:lnTo>
                    <a:pt x="1017" y="672"/>
                  </a:lnTo>
                  <a:lnTo>
                    <a:pt x="1016" y="660"/>
                  </a:lnTo>
                  <a:lnTo>
                    <a:pt x="1014" y="648"/>
                  </a:lnTo>
                  <a:lnTo>
                    <a:pt x="1010" y="637"/>
                  </a:lnTo>
                  <a:lnTo>
                    <a:pt x="1007" y="626"/>
                  </a:lnTo>
                  <a:lnTo>
                    <a:pt x="1002" y="617"/>
                  </a:lnTo>
                  <a:lnTo>
                    <a:pt x="997" y="607"/>
                  </a:lnTo>
                  <a:lnTo>
                    <a:pt x="991" y="598"/>
                  </a:lnTo>
                  <a:lnTo>
                    <a:pt x="984" y="589"/>
                  </a:lnTo>
                  <a:lnTo>
                    <a:pt x="977" y="582"/>
                  </a:lnTo>
                  <a:lnTo>
                    <a:pt x="973" y="579"/>
                  </a:lnTo>
                  <a:lnTo>
                    <a:pt x="970" y="575"/>
                  </a:lnTo>
                  <a:lnTo>
                    <a:pt x="960" y="569"/>
                  </a:lnTo>
                  <a:lnTo>
                    <a:pt x="952" y="564"/>
                  </a:lnTo>
                  <a:lnTo>
                    <a:pt x="941" y="559"/>
                  </a:lnTo>
                  <a:lnTo>
                    <a:pt x="931" y="557"/>
                  </a:lnTo>
                  <a:lnTo>
                    <a:pt x="925" y="556"/>
                  </a:lnTo>
                  <a:lnTo>
                    <a:pt x="919" y="555"/>
                  </a:lnTo>
                  <a:lnTo>
                    <a:pt x="908" y="553"/>
                  </a:lnTo>
                  <a:lnTo>
                    <a:pt x="738" y="543"/>
                  </a:lnTo>
                  <a:lnTo>
                    <a:pt x="740" y="558"/>
                  </a:lnTo>
                  <a:lnTo>
                    <a:pt x="743" y="573"/>
                  </a:lnTo>
                  <a:lnTo>
                    <a:pt x="746" y="588"/>
                  </a:lnTo>
                  <a:lnTo>
                    <a:pt x="751" y="604"/>
                  </a:lnTo>
                  <a:lnTo>
                    <a:pt x="757" y="622"/>
                  </a:lnTo>
                  <a:lnTo>
                    <a:pt x="763" y="638"/>
                  </a:lnTo>
                  <a:lnTo>
                    <a:pt x="772" y="655"/>
                  </a:lnTo>
                  <a:lnTo>
                    <a:pt x="780" y="672"/>
                  </a:lnTo>
                  <a:lnTo>
                    <a:pt x="790" y="688"/>
                  </a:lnTo>
                  <a:lnTo>
                    <a:pt x="799" y="702"/>
                  </a:lnTo>
                  <a:lnTo>
                    <a:pt x="810" y="716"/>
                  </a:lnTo>
                  <a:lnTo>
                    <a:pt x="816" y="724"/>
                  </a:lnTo>
                  <a:lnTo>
                    <a:pt x="822" y="731"/>
                  </a:lnTo>
                  <a:lnTo>
                    <a:pt x="834" y="743"/>
                  </a:lnTo>
                  <a:lnTo>
                    <a:pt x="847" y="756"/>
                  </a:lnTo>
                  <a:lnTo>
                    <a:pt x="860" y="767"/>
                  </a:lnTo>
                  <a:lnTo>
                    <a:pt x="875" y="777"/>
                  </a:lnTo>
                  <a:lnTo>
                    <a:pt x="882" y="783"/>
                  </a:lnTo>
                  <a:lnTo>
                    <a:pt x="889" y="788"/>
                  </a:lnTo>
                  <a:lnTo>
                    <a:pt x="905" y="797"/>
                  </a:lnTo>
                  <a:lnTo>
                    <a:pt x="920" y="805"/>
                  </a:lnTo>
                  <a:lnTo>
                    <a:pt x="936" y="813"/>
                  </a:lnTo>
                  <a:lnTo>
                    <a:pt x="904" y="819"/>
                  </a:lnTo>
                  <a:lnTo>
                    <a:pt x="872" y="824"/>
                  </a:lnTo>
                  <a:lnTo>
                    <a:pt x="811" y="834"/>
                  </a:lnTo>
                  <a:lnTo>
                    <a:pt x="781" y="837"/>
                  </a:lnTo>
                  <a:lnTo>
                    <a:pt x="752" y="840"/>
                  </a:lnTo>
                  <a:lnTo>
                    <a:pt x="724" y="843"/>
                  </a:lnTo>
                  <a:lnTo>
                    <a:pt x="696" y="845"/>
                  </a:lnTo>
                  <a:lnTo>
                    <a:pt x="642" y="847"/>
                  </a:lnTo>
                  <a:lnTo>
                    <a:pt x="616" y="848"/>
                  </a:lnTo>
                  <a:lnTo>
                    <a:pt x="592" y="848"/>
                  </a:lnTo>
                  <a:lnTo>
                    <a:pt x="568" y="847"/>
                  </a:lnTo>
                  <a:lnTo>
                    <a:pt x="544" y="846"/>
                  </a:lnTo>
                  <a:lnTo>
                    <a:pt x="522" y="845"/>
                  </a:lnTo>
                  <a:lnTo>
                    <a:pt x="500" y="842"/>
                  </a:lnTo>
                  <a:lnTo>
                    <a:pt x="480" y="840"/>
                  </a:lnTo>
                  <a:lnTo>
                    <a:pt x="461" y="836"/>
                  </a:lnTo>
                  <a:lnTo>
                    <a:pt x="442" y="833"/>
                  </a:lnTo>
                  <a:lnTo>
                    <a:pt x="425" y="829"/>
                  </a:lnTo>
                  <a:lnTo>
                    <a:pt x="408" y="824"/>
                  </a:lnTo>
                  <a:lnTo>
                    <a:pt x="401" y="822"/>
                  </a:lnTo>
                  <a:lnTo>
                    <a:pt x="394" y="818"/>
                  </a:lnTo>
                  <a:lnTo>
                    <a:pt x="379" y="813"/>
                  </a:lnTo>
                  <a:lnTo>
                    <a:pt x="367" y="806"/>
                  </a:lnTo>
                  <a:lnTo>
                    <a:pt x="355" y="800"/>
                  </a:lnTo>
                  <a:lnTo>
                    <a:pt x="344" y="793"/>
                  </a:lnTo>
                  <a:lnTo>
                    <a:pt x="341" y="788"/>
                  </a:lnTo>
                  <a:lnTo>
                    <a:pt x="336" y="785"/>
                  </a:lnTo>
                  <a:lnTo>
                    <a:pt x="332" y="781"/>
                  </a:lnTo>
                  <a:lnTo>
                    <a:pt x="329" y="776"/>
                  </a:lnTo>
                  <a:lnTo>
                    <a:pt x="325" y="773"/>
                  </a:lnTo>
                  <a:lnTo>
                    <a:pt x="322" y="768"/>
                  </a:lnTo>
                  <a:lnTo>
                    <a:pt x="319" y="763"/>
                  </a:lnTo>
                  <a:lnTo>
                    <a:pt x="317" y="758"/>
                  </a:lnTo>
                  <a:lnTo>
                    <a:pt x="316" y="753"/>
                  </a:lnTo>
                  <a:lnTo>
                    <a:pt x="313" y="749"/>
                  </a:lnTo>
                  <a:lnTo>
                    <a:pt x="312" y="738"/>
                  </a:lnTo>
                  <a:lnTo>
                    <a:pt x="311" y="733"/>
                  </a:lnTo>
                  <a:lnTo>
                    <a:pt x="311" y="727"/>
                  </a:lnTo>
                  <a:lnTo>
                    <a:pt x="312" y="721"/>
                  </a:lnTo>
                  <a:lnTo>
                    <a:pt x="312" y="715"/>
                  </a:lnTo>
                  <a:lnTo>
                    <a:pt x="314" y="708"/>
                  </a:lnTo>
                  <a:lnTo>
                    <a:pt x="316" y="702"/>
                  </a:lnTo>
                  <a:lnTo>
                    <a:pt x="318" y="696"/>
                  </a:lnTo>
                  <a:lnTo>
                    <a:pt x="320" y="690"/>
                  </a:lnTo>
                  <a:lnTo>
                    <a:pt x="323" y="683"/>
                  </a:lnTo>
                  <a:lnTo>
                    <a:pt x="326" y="677"/>
                  </a:lnTo>
                  <a:lnTo>
                    <a:pt x="335" y="664"/>
                  </a:lnTo>
                  <a:lnTo>
                    <a:pt x="344" y="650"/>
                  </a:lnTo>
                  <a:lnTo>
                    <a:pt x="356" y="637"/>
                  </a:lnTo>
                  <a:lnTo>
                    <a:pt x="368" y="624"/>
                  </a:lnTo>
                  <a:lnTo>
                    <a:pt x="383" y="610"/>
                  </a:lnTo>
                  <a:lnTo>
                    <a:pt x="398" y="596"/>
                  </a:lnTo>
                  <a:lnTo>
                    <a:pt x="415" y="582"/>
                  </a:lnTo>
                  <a:lnTo>
                    <a:pt x="434" y="569"/>
                  </a:lnTo>
                  <a:lnTo>
                    <a:pt x="454" y="555"/>
                  </a:lnTo>
                  <a:lnTo>
                    <a:pt x="475" y="540"/>
                  </a:lnTo>
                  <a:lnTo>
                    <a:pt x="497" y="527"/>
                  </a:lnTo>
                  <a:lnTo>
                    <a:pt x="326" y="516"/>
                  </a:lnTo>
                  <a:close/>
                  <a:moveTo>
                    <a:pt x="1076" y="960"/>
                  </a:moveTo>
                  <a:lnTo>
                    <a:pt x="1134" y="938"/>
                  </a:lnTo>
                  <a:lnTo>
                    <a:pt x="1190" y="915"/>
                  </a:lnTo>
                  <a:lnTo>
                    <a:pt x="1247" y="891"/>
                  </a:lnTo>
                  <a:lnTo>
                    <a:pt x="1301" y="867"/>
                  </a:lnTo>
                  <a:lnTo>
                    <a:pt x="1355" y="842"/>
                  </a:lnTo>
                  <a:lnTo>
                    <a:pt x="1407" y="817"/>
                  </a:lnTo>
                  <a:lnTo>
                    <a:pt x="1458" y="792"/>
                  </a:lnTo>
                  <a:lnTo>
                    <a:pt x="1508" y="765"/>
                  </a:lnTo>
                  <a:lnTo>
                    <a:pt x="1557" y="739"/>
                  </a:lnTo>
                  <a:lnTo>
                    <a:pt x="1604" y="713"/>
                  </a:lnTo>
                  <a:lnTo>
                    <a:pt x="1650" y="685"/>
                  </a:lnTo>
                  <a:lnTo>
                    <a:pt x="1694" y="659"/>
                  </a:lnTo>
                  <a:lnTo>
                    <a:pt x="1737" y="631"/>
                  </a:lnTo>
                  <a:lnTo>
                    <a:pt x="1758" y="617"/>
                  </a:lnTo>
                  <a:lnTo>
                    <a:pt x="1778" y="604"/>
                  </a:lnTo>
                  <a:lnTo>
                    <a:pt x="1818" y="576"/>
                  </a:lnTo>
                  <a:lnTo>
                    <a:pt x="1855" y="549"/>
                  </a:lnTo>
                  <a:lnTo>
                    <a:pt x="1638" y="555"/>
                  </a:lnTo>
                  <a:lnTo>
                    <a:pt x="1609" y="573"/>
                  </a:lnTo>
                  <a:lnTo>
                    <a:pt x="1578" y="591"/>
                  </a:lnTo>
                  <a:lnTo>
                    <a:pt x="1545" y="608"/>
                  </a:lnTo>
                  <a:lnTo>
                    <a:pt x="1511" y="625"/>
                  </a:lnTo>
                  <a:lnTo>
                    <a:pt x="1493" y="635"/>
                  </a:lnTo>
                  <a:lnTo>
                    <a:pt x="1475" y="643"/>
                  </a:lnTo>
                  <a:lnTo>
                    <a:pt x="1436" y="660"/>
                  </a:lnTo>
                  <a:lnTo>
                    <a:pt x="1397" y="677"/>
                  </a:lnTo>
                  <a:lnTo>
                    <a:pt x="1376" y="685"/>
                  </a:lnTo>
                  <a:lnTo>
                    <a:pt x="1356" y="694"/>
                  </a:lnTo>
                  <a:lnTo>
                    <a:pt x="1365" y="678"/>
                  </a:lnTo>
                  <a:lnTo>
                    <a:pt x="1375" y="662"/>
                  </a:lnTo>
                  <a:lnTo>
                    <a:pt x="1382" y="646"/>
                  </a:lnTo>
                  <a:lnTo>
                    <a:pt x="1389" y="630"/>
                  </a:lnTo>
                  <a:lnTo>
                    <a:pt x="1395" y="612"/>
                  </a:lnTo>
                  <a:lnTo>
                    <a:pt x="1401" y="595"/>
                  </a:lnTo>
                  <a:lnTo>
                    <a:pt x="1406" y="577"/>
                  </a:lnTo>
                  <a:lnTo>
                    <a:pt x="1409" y="559"/>
                  </a:lnTo>
                  <a:lnTo>
                    <a:pt x="1220" y="564"/>
                  </a:lnTo>
                  <a:lnTo>
                    <a:pt x="1209" y="565"/>
                  </a:lnTo>
                  <a:lnTo>
                    <a:pt x="1199" y="568"/>
                  </a:lnTo>
                  <a:lnTo>
                    <a:pt x="1188" y="570"/>
                  </a:lnTo>
                  <a:lnTo>
                    <a:pt x="1177" y="575"/>
                  </a:lnTo>
                  <a:lnTo>
                    <a:pt x="1167" y="579"/>
                  </a:lnTo>
                  <a:lnTo>
                    <a:pt x="1159" y="585"/>
                  </a:lnTo>
                  <a:lnTo>
                    <a:pt x="1151" y="591"/>
                  </a:lnTo>
                  <a:lnTo>
                    <a:pt x="1142" y="598"/>
                  </a:lnTo>
                  <a:lnTo>
                    <a:pt x="1135" y="605"/>
                  </a:lnTo>
                  <a:lnTo>
                    <a:pt x="1129" y="613"/>
                  </a:lnTo>
                  <a:lnTo>
                    <a:pt x="1123" y="622"/>
                  </a:lnTo>
                  <a:lnTo>
                    <a:pt x="1118" y="631"/>
                  </a:lnTo>
                  <a:lnTo>
                    <a:pt x="1113" y="641"/>
                  </a:lnTo>
                  <a:lnTo>
                    <a:pt x="1111" y="650"/>
                  </a:lnTo>
                  <a:lnTo>
                    <a:pt x="1109" y="662"/>
                  </a:lnTo>
                  <a:lnTo>
                    <a:pt x="1106" y="673"/>
                  </a:lnTo>
                  <a:lnTo>
                    <a:pt x="1076" y="960"/>
                  </a:lnTo>
                  <a:close/>
                  <a:moveTo>
                    <a:pt x="2151" y="155"/>
                  </a:moveTo>
                  <a:lnTo>
                    <a:pt x="2150" y="146"/>
                  </a:lnTo>
                  <a:lnTo>
                    <a:pt x="2148" y="136"/>
                  </a:lnTo>
                  <a:lnTo>
                    <a:pt x="2145" y="128"/>
                  </a:lnTo>
                  <a:lnTo>
                    <a:pt x="2143" y="120"/>
                  </a:lnTo>
                  <a:lnTo>
                    <a:pt x="2139" y="111"/>
                  </a:lnTo>
                  <a:lnTo>
                    <a:pt x="2135" y="103"/>
                  </a:lnTo>
                  <a:lnTo>
                    <a:pt x="2130" y="96"/>
                  </a:lnTo>
                  <a:lnTo>
                    <a:pt x="2124" y="88"/>
                  </a:lnTo>
                  <a:lnTo>
                    <a:pt x="2118" y="81"/>
                  </a:lnTo>
                  <a:lnTo>
                    <a:pt x="2112" y="74"/>
                  </a:lnTo>
                  <a:lnTo>
                    <a:pt x="2105" y="68"/>
                  </a:lnTo>
                  <a:lnTo>
                    <a:pt x="2096" y="62"/>
                  </a:lnTo>
                  <a:lnTo>
                    <a:pt x="2079" y="50"/>
                  </a:lnTo>
                  <a:lnTo>
                    <a:pt x="2070" y="45"/>
                  </a:lnTo>
                  <a:lnTo>
                    <a:pt x="2060" y="40"/>
                  </a:lnTo>
                  <a:lnTo>
                    <a:pt x="2049" y="36"/>
                  </a:lnTo>
                  <a:lnTo>
                    <a:pt x="2039" y="31"/>
                  </a:lnTo>
                  <a:lnTo>
                    <a:pt x="2015" y="22"/>
                  </a:lnTo>
                  <a:lnTo>
                    <a:pt x="2003" y="19"/>
                  </a:lnTo>
                  <a:lnTo>
                    <a:pt x="1989" y="16"/>
                  </a:lnTo>
                  <a:lnTo>
                    <a:pt x="1962" y="10"/>
                  </a:lnTo>
                  <a:lnTo>
                    <a:pt x="1947" y="8"/>
                  </a:lnTo>
                  <a:lnTo>
                    <a:pt x="1933" y="6"/>
                  </a:lnTo>
                  <a:lnTo>
                    <a:pt x="1902" y="3"/>
                  </a:lnTo>
                  <a:lnTo>
                    <a:pt x="1869" y="1"/>
                  </a:lnTo>
                  <a:lnTo>
                    <a:pt x="1851" y="1"/>
                  </a:lnTo>
                  <a:lnTo>
                    <a:pt x="1835" y="0"/>
                  </a:lnTo>
                  <a:lnTo>
                    <a:pt x="1799" y="1"/>
                  </a:lnTo>
                  <a:lnTo>
                    <a:pt x="1760" y="2"/>
                  </a:lnTo>
                  <a:lnTo>
                    <a:pt x="1722" y="5"/>
                  </a:lnTo>
                  <a:lnTo>
                    <a:pt x="1681" y="8"/>
                  </a:lnTo>
                  <a:lnTo>
                    <a:pt x="1661" y="10"/>
                  </a:lnTo>
                  <a:lnTo>
                    <a:pt x="1639" y="13"/>
                  </a:lnTo>
                  <a:lnTo>
                    <a:pt x="1596" y="19"/>
                  </a:lnTo>
                  <a:lnTo>
                    <a:pt x="1551" y="26"/>
                  </a:lnTo>
                  <a:lnTo>
                    <a:pt x="1506" y="34"/>
                  </a:lnTo>
                  <a:lnTo>
                    <a:pt x="1458" y="44"/>
                  </a:lnTo>
                  <a:lnTo>
                    <a:pt x="1411" y="55"/>
                  </a:lnTo>
                  <a:lnTo>
                    <a:pt x="1362" y="67"/>
                  </a:lnTo>
                  <a:lnTo>
                    <a:pt x="1337" y="74"/>
                  </a:lnTo>
                  <a:lnTo>
                    <a:pt x="1311" y="80"/>
                  </a:lnTo>
                  <a:lnTo>
                    <a:pt x="1261" y="94"/>
                  </a:lnTo>
                  <a:lnTo>
                    <a:pt x="1209" y="110"/>
                  </a:lnTo>
                  <a:lnTo>
                    <a:pt x="1157" y="127"/>
                  </a:lnTo>
                  <a:lnTo>
                    <a:pt x="1104" y="144"/>
                  </a:lnTo>
                  <a:lnTo>
                    <a:pt x="1117" y="366"/>
                  </a:lnTo>
                  <a:lnTo>
                    <a:pt x="1118" y="377"/>
                  </a:lnTo>
                  <a:lnTo>
                    <a:pt x="1121" y="389"/>
                  </a:lnTo>
                  <a:lnTo>
                    <a:pt x="1123" y="399"/>
                  </a:lnTo>
                  <a:lnTo>
                    <a:pt x="1127" y="410"/>
                  </a:lnTo>
                  <a:lnTo>
                    <a:pt x="1129" y="413"/>
                  </a:lnTo>
                  <a:lnTo>
                    <a:pt x="1131" y="418"/>
                  </a:lnTo>
                  <a:lnTo>
                    <a:pt x="1136" y="426"/>
                  </a:lnTo>
                  <a:lnTo>
                    <a:pt x="1142" y="435"/>
                  </a:lnTo>
                  <a:lnTo>
                    <a:pt x="1149" y="442"/>
                  </a:lnTo>
                  <a:lnTo>
                    <a:pt x="1157" y="448"/>
                  </a:lnTo>
                  <a:lnTo>
                    <a:pt x="1164" y="454"/>
                  </a:lnTo>
                  <a:lnTo>
                    <a:pt x="1173" y="459"/>
                  </a:lnTo>
                  <a:lnTo>
                    <a:pt x="1183" y="463"/>
                  </a:lnTo>
                  <a:lnTo>
                    <a:pt x="1193" y="467"/>
                  </a:lnTo>
                  <a:lnTo>
                    <a:pt x="1203" y="469"/>
                  </a:lnTo>
                  <a:lnTo>
                    <a:pt x="1215" y="472"/>
                  </a:lnTo>
                  <a:lnTo>
                    <a:pt x="1227" y="473"/>
                  </a:lnTo>
                  <a:lnTo>
                    <a:pt x="1413" y="484"/>
                  </a:lnTo>
                  <a:lnTo>
                    <a:pt x="1411" y="463"/>
                  </a:lnTo>
                  <a:lnTo>
                    <a:pt x="1409" y="444"/>
                  </a:lnTo>
                  <a:lnTo>
                    <a:pt x="1404" y="425"/>
                  </a:lnTo>
                  <a:lnTo>
                    <a:pt x="1399" y="406"/>
                  </a:lnTo>
                  <a:lnTo>
                    <a:pt x="1392" y="386"/>
                  </a:lnTo>
                  <a:lnTo>
                    <a:pt x="1383" y="365"/>
                  </a:lnTo>
                  <a:lnTo>
                    <a:pt x="1374" y="346"/>
                  </a:lnTo>
                  <a:lnTo>
                    <a:pt x="1369" y="338"/>
                  </a:lnTo>
                  <a:lnTo>
                    <a:pt x="1364" y="328"/>
                  </a:lnTo>
                  <a:lnTo>
                    <a:pt x="1352" y="311"/>
                  </a:lnTo>
                  <a:lnTo>
                    <a:pt x="1340" y="295"/>
                  </a:lnTo>
                  <a:lnTo>
                    <a:pt x="1327" y="279"/>
                  </a:lnTo>
                  <a:lnTo>
                    <a:pt x="1313" y="263"/>
                  </a:lnTo>
                  <a:lnTo>
                    <a:pt x="1363" y="259"/>
                  </a:lnTo>
                  <a:lnTo>
                    <a:pt x="1411" y="255"/>
                  </a:lnTo>
                  <a:lnTo>
                    <a:pt x="1457" y="253"/>
                  </a:lnTo>
                  <a:lnTo>
                    <a:pt x="1479" y="251"/>
                  </a:lnTo>
                  <a:lnTo>
                    <a:pt x="1500" y="251"/>
                  </a:lnTo>
                  <a:lnTo>
                    <a:pt x="1521" y="251"/>
                  </a:lnTo>
                  <a:lnTo>
                    <a:pt x="1542" y="253"/>
                  </a:lnTo>
                  <a:lnTo>
                    <a:pt x="1561" y="254"/>
                  </a:lnTo>
                  <a:lnTo>
                    <a:pt x="1580" y="255"/>
                  </a:lnTo>
                  <a:lnTo>
                    <a:pt x="1616" y="259"/>
                  </a:lnTo>
                  <a:lnTo>
                    <a:pt x="1634" y="261"/>
                  </a:lnTo>
                  <a:lnTo>
                    <a:pt x="1650" y="265"/>
                  </a:lnTo>
                  <a:lnTo>
                    <a:pt x="1680" y="272"/>
                  </a:lnTo>
                  <a:lnTo>
                    <a:pt x="1694" y="275"/>
                  </a:lnTo>
                  <a:lnTo>
                    <a:pt x="1707" y="280"/>
                  </a:lnTo>
                  <a:lnTo>
                    <a:pt x="1719" y="285"/>
                  </a:lnTo>
                  <a:lnTo>
                    <a:pt x="1730" y="290"/>
                  </a:lnTo>
                  <a:lnTo>
                    <a:pt x="1741" y="296"/>
                  </a:lnTo>
                  <a:lnTo>
                    <a:pt x="1751" y="300"/>
                  </a:lnTo>
                  <a:lnTo>
                    <a:pt x="1759" y="308"/>
                  </a:lnTo>
                  <a:lnTo>
                    <a:pt x="1767" y="314"/>
                  </a:lnTo>
                  <a:lnTo>
                    <a:pt x="1773" y="321"/>
                  </a:lnTo>
                  <a:lnTo>
                    <a:pt x="1779" y="328"/>
                  </a:lnTo>
                  <a:lnTo>
                    <a:pt x="1784" y="336"/>
                  </a:lnTo>
                  <a:lnTo>
                    <a:pt x="1788" y="344"/>
                  </a:lnTo>
                  <a:lnTo>
                    <a:pt x="1791" y="352"/>
                  </a:lnTo>
                  <a:lnTo>
                    <a:pt x="1793" y="362"/>
                  </a:lnTo>
                  <a:lnTo>
                    <a:pt x="1793" y="369"/>
                  </a:lnTo>
                  <a:lnTo>
                    <a:pt x="1793" y="377"/>
                  </a:lnTo>
                  <a:lnTo>
                    <a:pt x="1791" y="386"/>
                  </a:lnTo>
                  <a:lnTo>
                    <a:pt x="1790" y="394"/>
                  </a:lnTo>
                  <a:lnTo>
                    <a:pt x="1787" y="402"/>
                  </a:lnTo>
                  <a:lnTo>
                    <a:pt x="1784" y="411"/>
                  </a:lnTo>
                  <a:lnTo>
                    <a:pt x="1779" y="419"/>
                  </a:lnTo>
                  <a:lnTo>
                    <a:pt x="1775" y="428"/>
                  </a:lnTo>
                  <a:lnTo>
                    <a:pt x="1769" y="436"/>
                  </a:lnTo>
                  <a:lnTo>
                    <a:pt x="1763" y="446"/>
                  </a:lnTo>
                  <a:lnTo>
                    <a:pt x="1755" y="454"/>
                  </a:lnTo>
                  <a:lnTo>
                    <a:pt x="1748" y="463"/>
                  </a:lnTo>
                  <a:lnTo>
                    <a:pt x="1730" y="481"/>
                  </a:lnTo>
                  <a:lnTo>
                    <a:pt x="1721" y="490"/>
                  </a:lnTo>
                  <a:lnTo>
                    <a:pt x="1711" y="499"/>
                  </a:lnTo>
                  <a:lnTo>
                    <a:pt x="1904" y="510"/>
                  </a:lnTo>
                  <a:lnTo>
                    <a:pt x="1920" y="497"/>
                  </a:lnTo>
                  <a:lnTo>
                    <a:pt x="1934" y="485"/>
                  </a:lnTo>
                  <a:lnTo>
                    <a:pt x="1962" y="461"/>
                  </a:lnTo>
                  <a:lnTo>
                    <a:pt x="1988" y="437"/>
                  </a:lnTo>
                  <a:lnTo>
                    <a:pt x="2012" y="413"/>
                  </a:lnTo>
                  <a:lnTo>
                    <a:pt x="2035" y="389"/>
                  </a:lnTo>
                  <a:lnTo>
                    <a:pt x="2055" y="365"/>
                  </a:lnTo>
                  <a:lnTo>
                    <a:pt x="2075" y="342"/>
                  </a:lnTo>
                  <a:lnTo>
                    <a:pt x="2083" y="332"/>
                  </a:lnTo>
                  <a:lnTo>
                    <a:pt x="2091" y="320"/>
                  </a:lnTo>
                  <a:lnTo>
                    <a:pt x="2106" y="298"/>
                  </a:lnTo>
                  <a:lnTo>
                    <a:pt x="2119" y="275"/>
                  </a:lnTo>
                  <a:lnTo>
                    <a:pt x="2130" y="254"/>
                  </a:lnTo>
                  <a:lnTo>
                    <a:pt x="2138" y="233"/>
                  </a:lnTo>
                  <a:lnTo>
                    <a:pt x="2145" y="213"/>
                  </a:lnTo>
                  <a:lnTo>
                    <a:pt x="2148" y="202"/>
                  </a:lnTo>
                  <a:lnTo>
                    <a:pt x="2149" y="193"/>
                  </a:lnTo>
                  <a:lnTo>
                    <a:pt x="2150" y="183"/>
                  </a:lnTo>
                  <a:lnTo>
                    <a:pt x="2151" y="173"/>
                  </a:lnTo>
                  <a:lnTo>
                    <a:pt x="2151" y="164"/>
                  </a:lnTo>
                  <a:lnTo>
                    <a:pt x="2151" y="1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/>
            </a:p>
          </p:txBody>
        </p:sp>
      </p:grpSp>
      <p:sp>
        <p:nvSpPr>
          <p:cNvPr id="15" name="(c)" hidden="1"/>
          <p:cNvSpPr txBox="1"/>
          <p:nvPr userDrawn="1"/>
        </p:nvSpPr>
        <p:spPr>
          <a:xfrm>
            <a:off x="11912763" y="6885384"/>
            <a:ext cx="266098" cy="4110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67" dirty="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67" baseline="0" dirty="0">
                <a:solidFill>
                  <a:schemeClr val="bg1"/>
                </a:solidFill>
                <a:latin typeface="+mn-lt"/>
              </a:rPr>
              <a:t> kemppi</a:t>
            </a:r>
            <a:endParaRPr lang="en-GB" sz="267" dirty="0" err="1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7141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  <p:sldLayoutId id="2147483868" r:id="rId16"/>
    <p:sldLayoutId id="2147483869" r:id="rId17"/>
    <p:sldLayoutId id="2147483870" r:id="rId18"/>
    <p:sldLayoutId id="2147483871" r:id="rId19"/>
    <p:sldLayoutId id="2147483872" r:id="rId20"/>
    <p:sldLayoutId id="2147483873" r:id="rId21"/>
    <p:sldLayoutId id="2147483874" r:id="rId22"/>
    <p:sldLayoutId id="2147483875" r:id="rId23"/>
    <p:sldLayoutId id="2147483876" r:id="rId24"/>
  </p:sldLayoutIdLst>
  <p:hf hdr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4667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478355" indent="-478355" algn="l" defTabSz="1219170" rtl="0" eaLnBrk="1" latinLnBrk="0" hangingPunct="1"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831830" indent="-353475" algn="l" defTabSz="1219170" rtl="0" eaLnBrk="1" latinLnBrk="0" hangingPunct="1">
        <a:spcBef>
          <a:spcPts val="800"/>
        </a:spcBef>
        <a:buClr>
          <a:schemeClr val="accent1"/>
        </a:buClr>
        <a:buFont typeface="Arial" panose="020B0604020202020204" pitchFamily="34" charset="0"/>
        <a:buChar char="–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193770" indent="-361942" algn="l" defTabSz="1219170" rtl="0" eaLnBrk="1" latinLnBrk="0" hangingPunct="1"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3pPr>
      <a:lvl4pPr marL="1557828" indent="-364058" algn="l" defTabSz="1219170" rtl="0" eaLnBrk="1" latinLnBrk="0" hangingPunct="1">
        <a:spcBef>
          <a:spcPts val="800"/>
        </a:spcBef>
        <a:buClr>
          <a:schemeClr val="accent1"/>
        </a:buClr>
        <a:buFont typeface="Arial" panose="020B0604020202020204" pitchFamily="34" charset="0"/>
        <a:buChar char="–"/>
        <a:defRPr sz="1467" kern="1200">
          <a:solidFill>
            <a:schemeClr val="tx1"/>
          </a:solidFill>
          <a:latin typeface="+mn-lt"/>
          <a:ea typeface="+mn-ea"/>
          <a:cs typeface="+mn-cs"/>
        </a:defRPr>
      </a:lvl4pPr>
      <a:lvl5pPr marL="1911303" indent="-353475" algn="l" defTabSz="1219170" rtl="0" eaLnBrk="1" latinLnBrk="0" hangingPunct="1"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2273243" indent="-361942" algn="l" defTabSz="1219170" rtl="0" eaLnBrk="1" latinLnBrk="0" hangingPunct="1"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2628834" indent="-355591" algn="l" defTabSz="1219170" rtl="0" eaLnBrk="1" latinLnBrk="0" hangingPunct="1"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990776" indent="-361942" algn="l" defTabSz="1219170" rtl="0" eaLnBrk="1" latinLnBrk="0" hangingPunct="1"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3344250" indent="-353475" algn="l" defTabSz="1219170" rtl="0" eaLnBrk="1" latinLnBrk="0" hangingPunct="1"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weldeye.com/en-US/software/weldeye-functions/welding-quality-management/" TargetMode="Externa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tiff"/><Relationship Id="rId3" Type="http://schemas.microsoft.com/office/2007/relationships/hdphoto" Target="../media/hdphoto1.wdp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5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openxmlformats.org/officeDocument/2006/relationships/image" Target="../media/image42.tiff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microsoft.com/office/2007/relationships/hdphoto" Target="../media/hdphoto3.wdp"/><Relationship Id="rId14" Type="http://schemas.openxmlformats.org/officeDocument/2006/relationships/image" Target="../media/image41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hyperlink" Target="http://www.weldeye.com/en-US/software/weldeye-functions/welding-procedure-and-qualification-management/" TargetMode="External"/><Relationship Id="rId1" Type="http://schemas.openxmlformats.org/officeDocument/2006/relationships/slideLayout" Target="../slideLayouts/slideLayout40.xml"/><Relationship Id="rId6" Type="http://schemas.openxmlformats.org/officeDocument/2006/relationships/hyperlink" Target="http://www.weldeye.com/en-US/software/weldeye-functions/welding-production-management/" TargetMode="External"/><Relationship Id="rId5" Type="http://schemas.openxmlformats.org/officeDocument/2006/relationships/image" Target="../media/image10.png"/><Relationship Id="rId4" Type="http://schemas.openxmlformats.org/officeDocument/2006/relationships/hyperlink" Target="http://www.weldeye.com/en-US/software/weldeye-functions/welding-quality-management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weldeye.com/en-US/software/weldeye-functions/welding-procedure-and-qualification-management/" TargetMode="Externa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weldeye.com/en-US/software/weldeye-functions/welding-procedure-and-qualification-management/" TargetMode="Externa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ldeye.com/en-US/software/weldeye-functions/welding-quality-management/" TargetMode="Externa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WeldEye</a:t>
            </a:r>
            <a:r>
              <a:rPr lang="en-US" dirty="0"/>
              <a:t> </a:t>
            </a:r>
            <a:r>
              <a:rPr lang="cs-CZ" dirty="0"/>
              <a:t>– software pro řízení kvality svařování</a:t>
            </a:r>
            <a:endParaRPr lang="fi-FI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ARC-H a.s.</a:t>
            </a:r>
          </a:p>
          <a:p>
            <a:endParaRPr lang="fi-FI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xmlns="" id="{898B7B49-115D-2F44-9339-0FE2C182B2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Ing. Michal Šik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xmlns="" val="1026554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A941E9A-1910-C748-BADF-330690442C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5E9692C1-36C7-1942-8414-A13574BE9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6" y="644690"/>
            <a:ext cx="10752667" cy="864095"/>
          </a:xfrm>
        </p:spPr>
        <p:txBody>
          <a:bodyPr/>
          <a:lstStyle/>
          <a:p>
            <a:r>
              <a:rPr lang="fi-FI" sz="4000" dirty="0"/>
              <a:t>WeldEye </a:t>
            </a:r>
            <a:r>
              <a:rPr lang="cs-CZ" sz="4000" dirty="0"/>
              <a:t>pro kontrolu kvality svařování</a:t>
            </a:r>
            <a:endParaRPr lang="fi-FI" sz="4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17097C7C-C8AB-DE4C-9140-CE4DEF1E1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668" y="1700809"/>
            <a:ext cx="5779104" cy="4128492"/>
          </a:xfrm>
        </p:spPr>
        <p:txBody>
          <a:bodyPr/>
          <a:lstStyle/>
          <a:p>
            <a:pPr marL="0" indent="0">
              <a:buNone/>
            </a:pPr>
            <a:r>
              <a:rPr lang="fi-FI" dirty="0"/>
              <a:t>Benefit</a:t>
            </a:r>
            <a:r>
              <a:rPr lang="cs-CZ" dirty="0"/>
              <a:t>y</a:t>
            </a:r>
            <a:r>
              <a:rPr lang="fi-FI" dirty="0"/>
              <a:t>:</a:t>
            </a:r>
          </a:p>
          <a:p>
            <a:pPr marL="0" indent="0">
              <a:buNone/>
            </a:pPr>
            <a:r>
              <a:rPr lang="fi-FI" dirty="0"/>
              <a:t> - </a:t>
            </a:r>
            <a:r>
              <a:rPr lang="cs-CZ" dirty="0"/>
              <a:t>Shromažďuje použité parametry z každého svaru</a:t>
            </a:r>
            <a:endParaRPr lang="fi-FI" dirty="0"/>
          </a:p>
          <a:p>
            <a:pPr>
              <a:buFontTx/>
              <a:buChar char="-"/>
            </a:pPr>
            <a:r>
              <a:rPr lang="cs-CZ" dirty="0"/>
              <a:t>Svařovací dokumenty</a:t>
            </a:r>
            <a:r>
              <a:rPr lang="fi-FI" dirty="0"/>
              <a:t>: </a:t>
            </a:r>
          </a:p>
          <a:p>
            <a:pPr lvl="1">
              <a:buFontTx/>
              <a:buChar char="-"/>
            </a:pPr>
            <a:r>
              <a:rPr lang="cs-CZ" dirty="0"/>
              <a:t>Kdo svařoval</a:t>
            </a:r>
            <a:r>
              <a:rPr lang="fi-FI" dirty="0"/>
              <a:t>?</a:t>
            </a:r>
          </a:p>
          <a:p>
            <a:pPr lvl="1">
              <a:buFontTx/>
              <a:buChar char="-"/>
            </a:pPr>
            <a:r>
              <a:rPr lang="cs-CZ" dirty="0"/>
              <a:t>Jaký svar byl svařen</a:t>
            </a:r>
            <a:r>
              <a:rPr lang="fi-FI" dirty="0"/>
              <a:t>?</a:t>
            </a:r>
          </a:p>
          <a:p>
            <a:pPr lvl="1">
              <a:buFontTx/>
              <a:buChar char="-"/>
            </a:pPr>
            <a:r>
              <a:rPr lang="cs-CZ" dirty="0"/>
              <a:t>Která WPS byl použita</a:t>
            </a:r>
            <a:r>
              <a:rPr lang="fi-FI" dirty="0"/>
              <a:t>?</a:t>
            </a:r>
          </a:p>
          <a:p>
            <a:pPr lvl="1">
              <a:buFontTx/>
              <a:buChar char="-"/>
            </a:pPr>
            <a:r>
              <a:rPr lang="cs-CZ" dirty="0"/>
              <a:t>Jaký přídavný materiál a ochranný plyn byl použit</a:t>
            </a:r>
            <a:r>
              <a:rPr lang="fi-FI" dirty="0"/>
              <a:t>?</a:t>
            </a:r>
          </a:p>
          <a:p>
            <a:pPr lvl="1">
              <a:buFontTx/>
              <a:buChar char="-"/>
            </a:pPr>
            <a:r>
              <a:rPr lang="cs-CZ" dirty="0"/>
              <a:t>Jaké bylo vnesené teplo a svařovací parametry?</a:t>
            </a:r>
            <a:endParaRPr lang="fi-FI" dirty="0"/>
          </a:p>
          <a:p>
            <a:pPr>
              <a:buFontTx/>
              <a:buChar char="-"/>
            </a:pPr>
            <a:endParaRPr lang="fi-FI" dirty="0"/>
          </a:p>
        </p:txBody>
      </p:sp>
      <p:pic>
        <p:nvPicPr>
          <p:cNvPr id="7" name="Picture 6" descr="Image">
            <a:hlinkClick r:id="rId2"/>
            <a:extLst>
              <a:ext uri="{FF2B5EF4-FFF2-40B4-BE49-F238E27FC236}">
                <a16:creationId xmlns:a16="http://schemas.microsoft.com/office/drawing/2014/main" xmlns="" id="{3EF0C388-1B43-A342-88D1-8D5E88EE7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71371" y="330314"/>
            <a:ext cx="1492848" cy="149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B1D681E-A8A5-644C-9FFD-262016BD6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6149" y="2959955"/>
            <a:ext cx="2956846" cy="34430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FA24BDF-D871-E244-BE4A-1011FDE2D0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7143" y="1754806"/>
            <a:ext cx="3006282" cy="265500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422754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5ED30F1-F70A-B449-8A8A-4F0EA941A9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25A7982E-472E-5D4D-8A32-59697D930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7" y="644691"/>
            <a:ext cx="11608404" cy="864095"/>
          </a:xfrm>
        </p:spPr>
        <p:txBody>
          <a:bodyPr/>
          <a:lstStyle/>
          <a:p>
            <a:r>
              <a:rPr lang="cs-CZ" sz="4000" dirty="0"/>
              <a:t>Vytvořte projekty a sbírejte parametry svařování</a:t>
            </a:r>
            <a:endParaRPr lang="fi-FI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9594B8F-926C-D04B-A3E1-110721FD7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26" y="1308910"/>
            <a:ext cx="5819360" cy="439961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xmlns="" id="{76C8DF02-CEFE-4046-A86D-AE0F108C2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371" y="1279640"/>
            <a:ext cx="5858076" cy="442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2526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F60438F-D82C-EF47-BB91-82DAB9BBC5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E358EF17-834C-E140-972E-2627EBB14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920" y="909734"/>
            <a:ext cx="10752667" cy="864095"/>
          </a:xfrm>
        </p:spPr>
        <p:txBody>
          <a:bodyPr/>
          <a:lstStyle/>
          <a:p>
            <a:r>
              <a:rPr lang="cs-CZ" sz="4000" dirty="0"/>
              <a:t>Základní principy kontroly kvality </a:t>
            </a:r>
            <a:endParaRPr lang="fi-FI" sz="4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5101612E-7DCA-3844-89F5-A62F65077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920" y="1790257"/>
            <a:ext cx="5716865" cy="3857230"/>
          </a:xfrm>
        </p:spPr>
        <p:txBody>
          <a:bodyPr/>
          <a:lstStyle/>
          <a:p>
            <a:r>
              <a:rPr lang="cs-CZ" sz="1800" dirty="0"/>
              <a:t>Svařovací zdroje jsou vybaveny čtecími zařízeními </a:t>
            </a:r>
            <a:r>
              <a:rPr lang="cs-CZ" sz="1800" dirty="0" err="1"/>
              <a:t>SmartReader</a:t>
            </a:r>
            <a:r>
              <a:rPr lang="cs-CZ" sz="1800" dirty="0"/>
              <a:t> – v případě potřeby adaptéry ( jiná značka svářečky než </a:t>
            </a:r>
            <a:r>
              <a:rPr lang="cs-CZ" sz="1800" dirty="0" err="1"/>
              <a:t>Kemppi</a:t>
            </a:r>
            <a:r>
              <a:rPr lang="cs-CZ" sz="1800" dirty="0"/>
              <a:t>)</a:t>
            </a:r>
          </a:p>
          <a:p>
            <a:r>
              <a:rPr lang="cs-CZ" sz="1800" dirty="0"/>
              <a:t>Svářečky X8 MIG </a:t>
            </a:r>
            <a:r>
              <a:rPr lang="cs-CZ" sz="1800" dirty="0" err="1"/>
              <a:t>Welder</a:t>
            </a:r>
            <a:r>
              <a:rPr lang="cs-CZ" sz="1800" dirty="0"/>
              <a:t> jsou kompatibilní se systémem </a:t>
            </a:r>
            <a:r>
              <a:rPr lang="cs-CZ" sz="1800" dirty="0" err="1"/>
              <a:t>WeldEye</a:t>
            </a:r>
            <a:r>
              <a:rPr lang="cs-CZ" sz="1800" dirty="0"/>
              <a:t> bez dalšího hardwaru</a:t>
            </a:r>
            <a:endParaRPr lang="fi-FI" sz="1800" dirty="0"/>
          </a:p>
          <a:p>
            <a:r>
              <a:rPr lang="cs-CZ" sz="1800" dirty="0"/>
              <a:t>Svářeče, kvalifikace, struktury WPS a projekty jsou zadávány do systému za účelem vytvoření identifikátorů</a:t>
            </a:r>
            <a:endParaRPr lang="fi-FI" sz="1800" dirty="0"/>
          </a:p>
          <a:p>
            <a:r>
              <a:rPr lang="cs-CZ" sz="1800" dirty="0"/>
              <a:t>Identifikátory čárových </a:t>
            </a:r>
            <a:r>
              <a:rPr lang="cs-CZ" sz="1800" dirty="0" err="1"/>
              <a:t>kodů</a:t>
            </a:r>
            <a:r>
              <a:rPr lang="cs-CZ" sz="1800" dirty="0"/>
              <a:t> jsou vytištěny pro výše uvedené položky ze systému a jsou svářeči k dispozici</a:t>
            </a:r>
            <a:endParaRPr lang="fi-FI" sz="1800" dirty="0"/>
          </a:p>
          <a:p>
            <a:r>
              <a:rPr lang="cs-CZ" sz="1800" dirty="0"/>
              <a:t>Svářeči přečtou </a:t>
            </a:r>
            <a:r>
              <a:rPr lang="cs-CZ" sz="1800" dirty="0" err="1"/>
              <a:t>SmartReaderem</a:t>
            </a:r>
            <a:r>
              <a:rPr lang="cs-CZ" sz="1800" dirty="0"/>
              <a:t> </a:t>
            </a:r>
            <a:r>
              <a:rPr lang="cs-CZ" sz="1800" dirty="0" err="1"/>
              <a:t>indetifikátory</a:t>
            </a:r>
            <a:r>
              <a:rPr lang="cs-CZ" sz="1800" dirty="0"/>
              <a:t> a mohou svařovat</a:t>
            </a:r>
            <a:endParaRPr lang="fi-FI" sz="1800" dirty="0"/>
          </a:p>
          <a:p>
            <a:r>
              <a:rPr lang="cs-CZ" sz="1800" dirty="0"/>
              <a:t>Všechny svary a veškeré svařovací parametry jsou automaticky ukládány do systému</a:t>
            </a:r>
            <a:endParaRPr lang="fi-FI" sz="18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ADEBFEF1-4FE9-834D-A80C-ED43AF2D4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1631" y="2037978"/>
            <a:ext cx="5198855" cy="324928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3198626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0D051D0-6111-7442-B313-B303A8FB65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7789A798-FD7D-9148-9303-F41A00819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388" y="750708"/>
            <a:ext cx="10752667" cy="864095"/>
          </a:xfrm>
        </p:spPr>
        <p:txBody>
          <a:bodyPr/>
          <a:lstStyle/>
          <a:p>
            <a:r>
              <a:rPr lang="cs-CZ" sz="4000" dirty="0"/>
              <a:t>Kontrola kvality</a:t>
            </a:r>
            <a:endParaRPr lang="fi-FI" sz="4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C3251C34-0F1D-ED49-B7A4-C6108422C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389" y="1761776"/>
            <a:ext cx="7265004" cy="4173542"/>
          </a:xfrm>
        </p:spPr>
        <p:txBody>
          <a:bodyPr/>
          <a:lstStyle/>
          <a:p>
            <a:r>
              <a:rPr lang="fi-FI" dirty="0"/>
              <a:t>Reporting:</a:t>
            </a:r>
          </a:p>
          <a:p>
            <a:pPr lvl="1"/>
            <a:r>
              <a:rPr lang="fi-FI" dirty="0"/>
              <a:t>Arctime </a:t>
            </a:r>
            <a:r>
              <a:rPr lang="cs-CZ" dirty="0"/>
              <a:t>pro svářečky, svářeče, skupiny atd.</a:t>
            </a:r>
            <a:endParaRPr lang="fi-FI" dirty="0"/>
          </a:p>
          <a:p>
            <a:pPr lvl="1"/>
            <a:r>
              <a:rPr lang="cs-CZ" dirty="0"/>
              <a:t>Spotřeba přídavného materiálu pro svářeče, skupiny svářečů atd.</a:t>
            </a:r>
            <a:endParaRPr lang="fi-FI" dirty="0"/>
          </a:p>
          <a:p>
            <a:pPr lvl="1"/>
            <a:r>
              <a:rPr lang="cs-CZ" dirty="0"/>
              <a:t>Statistiky o odchylkách svařovacích parametrů : Který svářeč potřebuje více školení, které postupy potřebují revidovat atd.</a:t>
            </a:r>
            <a:endParaRPr lang="fi-FI" dirty="0"/>
          </a:p>
          <a:p>
            <a:pPr lvl="1"/>
            <a:r>
              <a:rPr lang="cs-CZ" dirty="0"/>
              <a:t>Kde se právě svářeč nachází</a:t>
            </a:r>
            <a:endParaRPr lang="fi-FI" dirty="0"/>
          </a:p>
          <a:p>
            <a:pPr lvl="1"/>
            <a:r>
              <a:rPr lang="cs-CZ" dirty="0"/>
              <a:t>Jaké svařovací pracoviště jsou aktuálně využívány</a:t>
            </a:r>
            <a:endParaRPr lang="fi-FI" dirty="0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xmlns="" id="{F11CF81F-D101-244C-A794-3DADFE86C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3136" y="1061733"/>
            <a:ext cx="2986919" cy="2258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97BE959-6217-EB49-804B-D5354CD06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3136" y="3678835"/>
            <a:ext cx="2986919" cy="225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8978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1A64CAF-C99A-B04F-962B-62EB983733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B90D69E1-3F9A-1B46-917C-CB235125E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32" y="547819"/>
            <a:ext cx="10752667" cy="864095"/>
          </a:xfrm>
        </p:spPr>
        <p:txBody>
          <a:bodyPr/>
          <a:lstStyle/>
          <a:p>
            <a:r>
              <a:rPr lang="cs-CZ" sz="4000" dirty="0"/>
              <a:t>Získejte informace o produktivitě – doba hoření oblouku, spotřeba přídavného materiálu a kvalita</a:t>
            </a:r>
            <a:endParaRPr lang="fi-FI" sz="4000" dirty="0"/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xmlns="" id="{EAC2FE52-44C1-3143-9D46-40C469EFB1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4232" y="1747325"/>
            <a:ext cx="5461540" cy="412908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9CF8A8D-5818-1543-84E8-2B6077925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6027" y="1747325"/>
            <a:ext cx="5461540" cy="412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8192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0502A8-A161-654A-868B-BB1A2CC745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7ED65B54-EE1E-9147-A2E9-B4837B19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171" y="445909"/>
            <a:ext cx="10752667" cy="864095"/>
          </a:xfrm>
        </p:spPr>
        <p:txBody>
          <a:bodyPr/>
          <a:lstStyle/>
          <a:p>
            <a:r>
              <a:rPr lang="cs-CZ" sz="4000" dirty="0"/>
              <a:t>Získejte informace o tom, kdo svařuje, ve které části svařovny svařuje a jaké jiné svařovací boxy jsou používány</a:t>
            </a:r>
            <a:endParaRPr lang="fi-FI" sz="4000" dirty="0"/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xmlns="" id="{723D4D14-DFD4-254B-A79F-7A1056E7CA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529" y="2077462"/>
            <a:ext cx="5461540" cy="412908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1843614-9394-F540-8FBB-AF58C8D8A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932" y="1641013"/>
            <a:ext cx="5794493" cy="438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2392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noProof="0" smtClean="0"/>
              <a:pPr/>
              <a:t>16</a:t>
            </a:fld>
            <a:endParaRPr lang="en-US" noProof="0" dirty="0"/>
          </a:p>
        </p:txBody>
      </p: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866860" y="629949"/>
            <a:ext cx="10300239" cy="6141415"/>
            <a:chOff x="213" y="775"/>
            <a:chExt cx="5855" cy="3160"/>
          </a:xfrm>
          <a:solidFill>
            <a:schemeClr val="bg1">
              <a:lumMod val="95000"/>
            </a:schemeClr>
          </a:solidFill>
        </p:grpSpPr>
        <p:sp>
          <p:nvSpPr>
            <p:cNvPr id="8" name="Freeform 4"/>
            <p:cNvSpPr>
              <a:spLocks noChangeAspect="1"/>
            </p:cNvSpPr>
            <p:nvPr/>
          </p:nvSpPr>
          <p:spPr bwMode="gray">
            <a:xfrm>
              <a:off x="3270" y="1020"/>
              <a:ext cx="2785" cy="993"/>
            </a:xfrm>
            <a:custGeom>
              <a:avLst/>
              <a:gdLst>
                <a:gd name="T0" fmla="*/ 0 w 5927"/>
                <a:gd name="T1" fmla="*/ 1 h 1901"/>
                <a:gd name="T2" fmla="*/ 0 w 5927"/>
                <a:gd name="T3" fmla="*/ 1 h 1901"/>
                <a:gd name="T4" fmla="*/ 0 w 5927"/>
                <a:gd name="T5" fmla="*/ 1 h 1901"/>
                <a:gd name="T6" fmla="*/ 0 w 5927"/>
                <a:gd name="T7" fmla="*/ 1 h 1901"/>
                <a:gd name="T8" fmla="*/ 0 w 5927"/>
                <a:gd name="T9" fmla="*/ 1 h 1901"/>
                <a:gd name="T10" fmla="*/ 0 w 5927"/>
                <a:gd name="T11" fmla="*/ 1 h 1901"/>
                <a:gd name="T12" fmla="*/ 0 w 5927"/>
                <a:gd name="T13" fmla="*/ 1 h 1901"/>
                <a:gd name="T14" fmla="*/ 0 w 5927"/>
                <a:gd name="T15" fmla="*/ 1 h 1901"/>
                <a:gd name="T16" fmla="*/ 0 w 5927"/>
                <a:gd name="T17" fmla="*/ 1 h 1901"/>
                <a:gd name="T18" fmla="*/ 0 w 5927"/>
                <a:gd name="T19" fmla="*/ 1 h 1901"/>
                <a:gd name="T20" fmla="*/ 0 w 5927"/>
                <a:gd name="T21" fmla="*/ 1 h 1901"/>
                <a:gd name="T22" fmla="*/ 0 w 5927"/>
                <a:gd name="T23" fmla="*/ 1 h 1901"/>
                <a:gd name="T24" fmla="*/ 0 w 5927"/>
                <a:gd name="T25" fmla="*/ 1 h 1901"/>
                <a:gd name="T26" fmla="*/ 0 w 5927"/>
                <a:gd name="T27" fmla="*/ 1 h 1901"/>
                <a:gd name="T28" fmla="*/ 0 w 5927"/>
                <a:gd name="T29" fmla="*/ 1 h 1901"/>
                <a:gd name="T30" fmla="*/ 0 w 5927"/>
                <a:gd name="T31" fmla="*/ 1 h 1901"/>
                <a:gd name="T32" fmla="*/ 0 w 5927"/>
                <a:gd name="T33" fmla="*/ 1 h 1901"/>
                <a:gd name="T34" fmla="*/ 0 w 5927"/>
                <a:gd name="T35" fmla="*/ 1 h 1901"/>
                <a:gd name="T36" fmla="*/ 0 w 5927"/>
                <a:gd name="T37" fmla="*/ 1 h 1901"/>
                <a:gd name="T38" fmla="*/ 0 w 5927"/>
                <a:gd name="T39" fmla="*/ 1 h 1901"/>
                <a:gd name="T40" fmla="*/ 0 w 5927"/>
                <a:gd name="T41" fmla="*/ 1 h 1901"/>
                <a:gd name="T42" fmla="*/ 0 w 5927"/>
                <a:gd name="T43" fmla="*/ 1 h 1901"/>
                <a:gd name="T44" fmla="*/ 0 w 5927"/>
                <a:gd name="T45" fmla="*/ 1 h 1901"/>
                <a:gd name="T46" fmla="*/ 0 w 5927"/>
                <a:gd name="T47" fmla="*/ 1 h 1901"/>
                <a:gd name="T48" fmla="*/ 0 w 5927"/>
                <a:gd name="T49" fmla="*/ 1 h 1901"/>
                <a:gd name="T50" fmla="*/ 0 w 5927"/>
                <a:gd name="T51" fmla="*/ 1 h 1901"/>
                <a:gd name="T52" fmla="*/ 0 w 5927"/>
                <a:gd name="T53" fmla="*/ 1 h 1901"/>
                <a:gd name="T54" fmla="*/ 0 w 5927"/>
                <a:gd name="T55" fmla="*/ 1 h 1901"/>
                <a:gd name="T56" fmla="*/ 0 w 5927"/>
                <a:gd name="T57" fmla="*/ 1 h 1901"/>
                <a:gd name="T58" fmla="*/ 0 w 5927"/>
                <a:gd name="T59" fmla="*/ 1 h 1901"/>
                <a:gd name="T60" fmla="*/ 0 w 5927"/>
                <a:gd name="T61" fmla="*/ 1 h 1901"/>
                <a:gd name="T62" fmla="*/ 0 w 5927"/>
                <a:gd name="T63" fmla="*/ 1 h 1901"/>
                <a:gd name="T64" fmla="*/ 0 w 5927"/>
                <a:gd name="T65" fmla="*/ 1 h 1901"/>
                <a:gd name="T66" fmla="*/ 0 w 5927"/>
                <a:gd name="T67" fmla="*/ 1 h 1901"/>
                <a:gd name="T68" fmla="*/ 0 w 5927"/>
                <a:gd name="T69" fmla="*/ 1 h 1901"/>
                <a:gd name="T70" fmla="*/ 0 w 5927"/>
                <a:gd name="T71" fmla="*/ 1 h 1901"/>
                <a:gd name="T72" fmla="*/ 0 w 5927"/>
                <a:gd name="T73" fmla="*/ 1 h 1901"/>
                <a:gd name="T74" fmla="*/ 0 w 5927"/>
                <a:gd name="T75" fmla="*/ 1 h 1901"/>
                <a:gd name="T76" fmla="*/ 0 w 5927"/>
                <a:gd name="T77" fmla="*/ 1 h 1901"/>
                <a:gd name="T78" fmla="*/ 0 w 5927"/>
                <a:gd name="T79" fmla="*/ 1 h 1901"/>
                <a:gd name="T80" fmla="*/ 0 w 5927"/>
                <a:gd name="T81" fmla="*/ 1 h 1901"/>
                <a:gd name="T82" fmla="*/ 0 w 5927"/>
                <a:gd name="T83" fmla="*/ 1 h 1901"/>
                <a:gd name="T84" fmla="*/ 0 w 5927"/>
                <a:gd name="T85" fmla="*/ 1 h 1901"/>
                <a:gd name="T86" fmla="*/ 0 w 5927"/>
                <a:gd name="T87" fmla="*/ 1 h 1901"/>
                <a:gd name="T88" fmla="*/ 0 w 5927"/>
                <a:gd name="T89" fmla="*/ 1 h 1901"/>
                <a:gd name="T90" fmla="*/ 0 w 5927"/>
                <a:gd name="T91" fmla="*/ 1 h 1901"/>
                <a:gd name="T92" fmla="*/ 0 w 5927"/>
                <a:gd name="T93" fmla="*/ 1 h 1901"/>
                <a:gd name="T94" fmla="*/ 0 w 5927"/>
                <a:gd name="T95" fmla="*/ 1 h 1901"/>
                <a:gd name="T96" fmla="*/ 0 w 5927"/>
                <a:gd name="T97" fmla="*/ 1 h 1901"/>
                <a:gd name="T98" fmla="*/ 0 w 5927"/>
                <a:gd name="T99" fmla="*/ 1 h 1901"/>
                <a:gd name="T100" fmla="*/ 0 w 5927"/>
                <a:gd name="T101" fmla="*/ 1 h 1901"/>
                <a:gd name="T102" fmla="*/ 0 w 5927"/>
                <a:gd name="T103" fmla="*/ 1 h 1901"/>
                <a:gd name="T104" fmla="*/ 0 w 5927"/>
                <a:gd name="T105" fmla="*/ 1 h 1901"/>
                <a:gd name="T106" fmla="*/ 0 w 5927"/>
                <a:gd name="T107" fmla="*/ 1 h 1901"/>
                <a:gd name="T108" fmla="*/ 0 w 5927"/>
                <a:gd name="T109" fmla="*/ 1 h 1901"/>
                <a:gd name="T110" fmla="*/ 0 w 5927"/>
                <a:gd name="T111" fmla="*/ 1 h 1901"/>
                <a:gd name="T112" fmla="*/ 0 w 5927"/>
                <a:gd name="T113" fmla="*/ 1 h 1901"/>
                <a:gd name="T114" fmla="*/ 0 w 5927"/>
                <a:gd name="T115" fmla="*/ 1 h 190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927"/>
                <a:gd name="T175" fmla="*/ 0 h 1901"/>
                <a:gd name="T176" fmla="*/ 5927 w 5927"/>
                <a:gd name="T177" fmla="*/ 1901 h 190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927" h="1901">
                  <a:moveTo>
                    <a:pt x="0" y="1351"/>
                  </a:moveTo>
                  <a:lnTo>
                    <a:pt x="49" y="1307"/>
                  </a:lnTo>
                  <a:lnTo>
                    <a:pt x="33" y="1325"/>
                  </a:lnTo>
                  <a:lnTo>
                    <a:pt x="55" y="1330"/>
                  </a:lnTo>
                  <a:lnTo>
                    <a:pt x="49" y="1241"/>
                  </a:lnTo>
                  <a:lnTo>
                    <a:pt x="69" y="1199"/>
                  </a:lnTo>
                  <a:lnTo>
                    <a:pt x="98" y="1193"/>
                  </a:lnTo>
                  <a:lnTo>
                    <a:pt x="155" y="1232"/>
                  </a:lnTo>
                  <a:lnTo>
                    <a:pt x="168" y="1158"/>
                  </a:lnTo>
                  <a:lnTo>
                    <a:pt x="143" y="1159"/>
                  </a:lnTo>
                  <a:lnTo>
                    <a:pt x="133" y="1116"/>
                  </a:lnTo>
                  <a:lnTo>
                    <a:pt x="368" y="1078"/>
                  </a:lnTo>
                  <a:lnTo>
                    <a:pt x="311" y="1062"/>
                  </a:lnTo>
                  <a:lnTo>
                    <a:pt x="313" y="1040"/>
                  </a:lnTo>
                  <a:lnTo>
                    <a:pt x="278" y="1048"/>
                  </a:lnTo>
                  <a:lnTo>
                    <a:pt x="411" y="936"/>
                  </a:lnTo>
                  <a:lnTo>
                    <a:pt x="352" y="818"/>
                  </a:lnTo>
                  <a:lnTo>
                    <a:pt x="366" y="761"/>
                  </a:lnTo>
                  <a:lnTo>
                    <a:pt x="330" y="699"/>
                  </a:lnTo>
                  <a:lnTo>
                    <a:pt x="360" y="664"/>
                  </a:lnTo>
                  <a:lnTo>
                    <a:pt x="311" y="615"/>
                  </a:lnTo>
                  <a:lnTo>
                    <a:pt x="325" y="574"/>
                  </a:lnTo>
                  <a:lnTo>
                    <a:pt x="389" y="529"/>
                  </a:lnTo>
                  <a:lnTo>
                    <a:pt x="425" y="523"/>
                  </a:lnTo>
                  <a:lnTo>
                    <a:pt x="470" y="533"/>
                  </a:lnTo>
                  <a:lnTo>
                    <a:pt x="431" y="544"/>
                  </a:lnTo>
                  <a:lnTo>
                    <a:pt x="461" y="561"/>
                  </a:lnTo>
                  <a:lnTo>
                    <a:pt x="564" y="566"/>
                  </a:lnTo>
                  <a:lnTo>
                    <a:pt x="745" y="661"/>
                  </a:lnTo>
                  <a:lnTo>
                    <a:pt x="750" y="708"/>
                  </a:lnTo>
                  <a:lnTo>
                    <a:pt x="670" y="749"/>
                  </a:lnTo>
                  <a:lnTo>
                    <a:pt x="427" y="692"/>
                  </a:lnTo>
                  <a:lnTo>
                    <a:pt x="526" y="760"/>
                  </a:lnTo>
                  <a:lnTo>
                    <a:pt x="524" y="838"/>
                  </a:lnTo>
                  <a:lnTo>
                    <a:pt x="623" y="878"/>
                  </a:lnTo>
                  <a:lnTo>
                    <a:pt x="648" y="870"/>
                  </a:lnTo>
                  <a:lnTo>
                    <a:pt x="635" y="838"/>
                  </a:lnTo>
                  <a:lnTo>
                    <a:pt x="590" y="826"/>
                  </a:lnTo>
                  <a:lnTo>
                    <a:pt x="601" y="799"/>
                  </a:lnTo>
                  <a:lnTo>
                    <a:pt x="645" y="829"/>
                  </a:lnTo>
                  <a:lnTo>
                    <a:pt x="741" y="838"/>
                  </a:lnTo>
                  <a:lnTo>
                    <a:pt x="700" y="776"/>
                  </a:lnTo>
                  <a:lnTo>
                    <a:pt x="788" y="724"/>
                  </a:lnTo>
                  <a:lnTo>
                    <a:pt x="853" y="760"/>
                  </a:lnTo>
                  <a:lnTo>
                    <a:pt x="851" y="618"/>
                  </a:lnTo>
                  <a:lnTo>
                    <a:pt x="823" y="598"/>
                  </a:lnTo>
                  <a:lnTo>
                    <a:pt x="931" y="629"/>
                  </a:lnTo>
                  <a:lnTo>
                    <a:pt x="938" y="646"/>
                  </a:lnTo>
                  <a:lnTo>
                    <a:pt x="881" y="671"/>
                  </a:lnTo>
                  <a:lnTo>
                    <a:pt x="938" y="716"/>
                  </a:lnTo>
                  <a:lnTo>
                    <a:pt x="987" y="664"/>
                  </a:lnTo>
                  <a:lnTo>
                    <a:pt x="1187" y="580"/>
                  </a:lnTo>
                  <a:lnTo>
                    <a:pt x="1217" y="576"/>
                  </a:lnTo>
                  <a:lnTo>
                    <a:pt x="1187" y="590"/>
                  </a:lnTo>
                  <a:lnTo>
                    <a:pt x="1220" y="631"/>
                  </a:lnTo>
                  <a:lnTo>
                    <a:pt x="1364" y="576"/>
                  </a:lnTo>
                  <a:lnTo>
                    <a:pt x="1397" y="616"/>
                  </a:lnTo>
                  <a:lnTo>
                    <a:pt x="1431" y="587"/>
                  </a:lnTo>
                  <a:lnTo>
                    <a:pt x="1414" y="540"/>
                  </a:lnTo>
                  <a:lnTo>
                    <a:pt x="1434" y="525"/>
                  </a:lnTo>
                  <a:lnTo>
                    <a:pt x="1544" y="547"/>
                  </a:lnTo>
                  <a:lnTo>
                    <a:pt x="1689" y="627"/>
                  </a:lnTo>
                  <a:lnTo>
                    <a:pt x="1719" y="589"/>
                  </a:lnTo>
                  <a:lnTo>
                    <a:pt x="1687" y="549"/>
                  </a:lnTo>
                  <a:lnTo>
                    <a:pt x="1643" y="538"/>
                  </a:lnTo>
                  <a:lnTo>
                    <a:pt x="1660" y="474"/>
                  </a:lnTo>
                  <a:lnTo>
                    <a:pt x="1629" y="465"/>
                  </a:lnTo>
                  <a:lnTo>
                    <a:pt x="1640" y="437"/>
                  </a:lnTo>
                  <a:lnTo>
                    <a:pt x="1693" y="406"/>
                  </a:lnTo>
                  <a:lnTo>
                    <a:pt x="1727" y="330"/>
                  </a:lnTo>
                  <a:lnTo>
                    <a:pt x="1803" y="332"/>
                  </a:lnTo>
                  <a:lnTo>
                    <a:pt x="1838" y="343"/>
                  </a:lnTo>
                  <a:lnTo>
                    <a:pt x="1812" y="423"/>
                  </a:lnTo>
                  <a:lnTo>
                    <a:pt x="1842" y="463"/>
                  </a:lnTo>
                  <a:lnTo>
                    <a:pt x="1832" y="574"/>
                  </a:lnTo>
                  <a:lnTo>
                    <a:pt x="1870" y="613"/>
                  </a:lnTo>
                  <a:lnTo>
                    <a:pt x="1856" y="653"/>
                  </a:lnTo>
                  <a:lnTo>
                    <a:pt x="1798" y="684"/>
                  </a:lnTo>
                  <a:lnTo>
                    <a:pt x="1816" y="699"/>
                  </a:lnTo>
                  <a:lnTo>
                    <a:pt x="1742" y="715"/>
                  </a:lnTo>
                  <a:lnTo>
                    <a:pt x="1821" y="742"/>
                  </a:lnTo>
                  <a:lnTo>
                    <a:pt x="1912" y="653"/>
                  </a:lnTo>
                  <a:lnTo>
                    <a:pt x="1901" y="598"/>
                  </a:lnTo>
                  <a:lnTo>
                    <a:pt x="1933" y="589"/>
                  </a:lnTo>
                  <a:lnTo>
                    <a:pt x="1980" y="579"/>
                  </a:lnTo>
                  <a:lnTo>
                    <a:pt x="2002" y="610"/>
                  </a:lnTo>
                  <a:lnTo>
                    <a:pt x="2000" y="651"/>
                  </a:lnTo>
                  <a:lnTo>
                    <a:pt x="2059" y="665"/>
                  </a:lnTo>
                  <a:lnTo>
                    <a:pt x="2013" y="650"/>
                  </a:lnTo>
                  <a:lnTo>
                    <a:pt x="2033" y="626"/>
                  </a:lnTo>
                  <a:lnTo>
                    <a:pt x="2016" y="589"/>
                  </a:lnTo>
                  <a:lnTo>
                    <a:pt x="1880" y="565"/>
                  </a:lnTo>
                  <a:lnTo>
                    <a:pt x="1901" y="478"/>
                  </a:lnTo>
                  <a:lnTo>
                    <a:pt x="1854" y="423"/>
                  </a:lnTo>
                  <a:lnTo>
                    <a:pt x="1922" y="373"/>
                  </a:lnTo>
                  <a:lnTo>
                    <a:pt x="1913" y="337"/>
                  </a:lnTo>
                  <a:lnTo>
                    <a:pt x="1944" y="358"/>
                  </a:lnTo>
                  <a:lnTo>
                    <a:pt x="1929" y="428"/>
                  </a:lnTo>
                  <a:lnTo>
                    <a:pt x="1950" y="437"/>
                  </a:lnTo>
                  <a:lnTo>
                    <a:pt x="2041" y="459"/>
                  </a:lnTo>
                  <a:lnTo>
                    <a:pt x="1958" y="401"/>
                  </a:lnTo>
                  <a:lnTo>
                    <a:pt x="2022" y="403"/>
                  </a:lnTo>
                  <a:lnTo>
                    <a:pt x="2007" y="380"/>
                  </a:lnTo>
                  <a:lnTo>
                    <a:pt x="2041" y="369"/>
                  </a:lnTo>
                  <a:lnTo>
                    <a:pt x="2209" y="414"/>
                  </a:lnTo>
                  <a:lnTo>
                    <a:pt x="2177" y="445"/>
                  </a:lnTo>
                  <a:lnTo>
                    <a:pt x="2172" y="490"/>
                  </a:lnTo>
                  <a:lnTo>
                    <a:pt x="2207" y="516"/>
                  </a:lnTo>
                  <a:lnTo>
                    <a:pt x="2224" y="414"/>
                  </a:lnTo>
                  <a:lnTo>
                    <a:pt x="2133" y="363"/>
                  </a:lnTo>
                  <a:lnTo>
                    <a:pt x="2114" y="293"/>
                  </a:lnTo>
                  <a:lnTo>
                    <a:pt x="2328" y="267"/>
                  </a:lnTo>
                  <a:lnTo>
                    <a:pt x="2300" y="203"/>
                  </a:lnTo>
                  <a:lnTo>
                    <a:pt x="2328" y="217"/>
                  </a:lnTo>
                  <a:lnTo>
                    <a:pt x="2363" y="192"/>
                  </a:lnTo>
                  <a:lnTo>
                    <a:pt x="2337" y="184"/>
                  </a:lnTo>
                  <a:lnTo>
                    <a:pt x="2560" y="132"/>
                  </a:lnTo>
                  <a:lnTo>
                    <a:pt x="2542" y="117"/>
                  </a:lnTo>
                  <a:lnTo>
                    <a:pt x="2644" y="112"/>
                  </a:lnTo>
                  <a:lnTo>
                    <a:pt x="2643" y="129"/>
                  </a:lnTo>
                  <a:lnTo>
                    <a:pt x="2669" y="129"/>
                  </a:lnTo>
                  <a:lnTo>
                    <a:pt x="2744" y="106"/>
                  </a:lnTo>
                  <a:lnTo>
                    <a:pt x="2779" y="118"/>
                  </a:lnTo>
                  <a:lnTo>
                    <a:pt x="2746" y="90"/>
                  </a:lnTo>
                  <a:lnTo>
                    <a:pt x="2830" y="84"/>
                  </a:lnTo>
                  <a:lnTo>
                    <a:pt x="2833" y="48"/>
                  </a:lnTo>
                  <a:lnTo>
                    <a:pt x="2933" y="0"/>
                  </a:lnTo>
                  <a:lnTo>
                    <a:pt x="3002" y="29"/>
                  </a:lnTo>
                  <a:lnTo>
                    <a:pt x="2943" y="55"/>
                  </a:lnTo>
                  <a:lnTo>
                    <a:pt x="3043" y="53"/>
                  </a:lnTo>
                  <a:lnTo>
                    <a:pt x="3003" y="90"/>
                  </a:lnTo>
                  <a:lnTo>
                    <a:pt x="3174" y="72"/>
                  </a:lnTo>
                  <a:lnTo>
                    <a:pt x="3269" y="129"/>
                  </a:lnTo>
                  <a:lnTo>
                    <a:pt x="3255" y="150"/>
                  </a:lnTo>
                  <a:lnTo>
                    <a:pt x="3223" y="138"/>
                  </a:lnTo>
                  <a:lnTo>
                    <a:pt x="3266" y="156"/>
                  </a:lnTo>
                  <a:lnTo>
                    <a:pt x="3245" y="190"/>
                  </a:lnTo>
                  <a:lnTo>
                    <a:pt x="2933" y="355"/>
                  </a:lnTo>
                  <a:lnTo>
                    <a:pt x="3032" y="335"/>
                  </a:lnTo>
                  <a:lnTo>
                    <a:pt x="3011" y="313"/>
                  </a:lnTo>
                  <a:lnTo>
                    <a:pt x="3169" y="282"/>
                  </a:lnTo>
                  <a:lnTo>
                    <a:pt x="3126" y="287"/>
                  </a:lnTo>
                  <a:lnTo>
                    <a:pt x="3136" y="259"/>
                  </a:lnTo>
                  <a:lnTo>
                    <a:pt x="3223" y="282"/>
                  </a:lnTo>
                  <a:lnTo>
                    <a:pt x="3236" y="259"/>
                  </a:lnTo>
                  <a:lnTo>
                    <a:pt x="3256" y="313"/>
                  </a:lnTo>
                  <a:lnTo>
                    <a:pt x="3299" y="316"/>
                  </a:lnTo>
                  <a:lnTo>
                    <a:pt x="3258" y="294"/>
                  </a:lnTo>
                  <a:lnTo>
                    <a:pt x="3342" y="280"/>
                  </a:lnTo>
                  <a:lnTo>
                    <a:pt x="3442" y="293"/>
                  </a:lnTo>
                  <a:lnTo>
                    <a:pt x="3433" y="313"/>
                  </a:lnTo>
                  <a:lnTo>
                    <a:pt x="3520" y="330"/>
                  </a:lnTo>
                  <a:lnTo>
                    <a:pt x="3596" y="326"/>
                  </a:lnTo>
                  <a:lnTo>
                    <a:pt x="3600" y="275"/>
                  </a:lnTo>
                  <a:lnTo>
                    <a:pt x="3622" y="269"/>
                  </a:lnTo>
                  <a:lnTo>
                    <a:pt x="3815" y="326"/>
                  </a:lnTo>
                  <a:lnTo>
                    <a:pt x="3788" y="414"/>
                  </a:lnTo>
                  <a:lnTo>
                    <a:pt x="3877" y="474"/>
                  </a:lnTo>
                  <a:lnTo>
                    <a:pt x="3926" y="392"/>
                  </a:lnTo>
                  <a:lnTo>
                    <a:pt x="3959" y="428"/>
                  </a:lnTo>
                  <a:lnTo>
                    <a:pt x="4024" y="414"/>
                  </a:lnTo>
                  <a:lnTo>
                    <a:pt x="4110" y="445"/>
                  </a:lnTo>
                  <a:lnTo>
                    <a:pt x="4179" y="426"/>
                  </a:lnTo>
                  <a:lnTo>
                    <a:pt x="4172" y="392"/>
                  </a:lnTo>
                  <a:lnTo>
                    <a:pt x="4220" y="336"/>
                  </a:lnTo>
                  <a:lnTo>
                    <a:pt x="4508" y="376"/>
                  </a:lnTo>
                  <a:lnTo>
                    <a:pt x="4527" y="402"/>
                  </a:lnTo>
                  <a:lnTo>
                    <a:pt x="4491" y="413"/>
                  </a:lnTo>
                  <a:lnTo>
                    <a:pt x="4584" y="426"/>
                  </a:lnTo>
                  <a:lnTo>
                    <a:pt x="4619" y="465"/>
                  </a:lnTo>
                  <a:lnTo>
                    <a:pt x="4835" y="459"/>
                  </a:lnTo>
                  <a:lnTo>
                    <a:pt x="4875" y="490"/>
                  </a:lnTo>
                  <a:lnTo>
                    <a:pt x="4861" y="529"/>
                  </a:lnTo>
                  <a:lnTo>
                    <a:pt x="4924" y="556"/>
                  </a:lnTo>
                  <a:lnTo>
                    <a:pt x="4957" y="534"/>
                  </a:lnTo>
                  <a:lnTo>
                    <a:pt x="5111" y="550"/>
                  </a:lnTo>
                  <a:lnTo>
                    <a:pt x="5142" y="529"/>
                  </a:lnTo>
                  <a:lnTo>
                    <a:pt x="5162" y="563"/>
                  </a:lnTo>
                  <a:lnTo>
                    <a:pt x="5225" y="591"/>
                  </a:lnTo>
                  <a:lnTo>
                    <a:pt x="5256" y="572"/>
                  </a:lnTo>
                  <a:lnTo>
                    <a:pt x="5224" y="540"/>
                  </a:lnTo>
                  <a:lnTo>
                    <a:pt x="5242" y="516"/>
                  </a:lnTo>
                  <a:lnTo>
                    <a:pt x="5513" y="555"/>
                  </a:lnTo>
                  <a:lnTo>
                    <a:pt x="5691" y="655"/>
                  </a:lnTo>
                  <a:lnTo>
                    <a:pt x="5729" y="655"/>
                  </a:lnTo>
                  <a:lnTo>
                    <a:pt x="5774" y="736"/>
                  </a:lnTo>
                  <a:lnTo>
                    <a:pt x="5756" y="692"/>
                  </a:lnTo>
                  <a:lnTo>
                    <a:pt x="5784" y="688"/>
                  </a:lnTo>
                  <a:lnTo>
                    <a:pt x="5802" y="705"/>
                  </a:lnTo>
                  <a:lnTo>
                    <a:pt x="5854" y="699"/>
                  </a:lnTo>
                  <a:lnTo>
                    <a:pt x="5927" y="746"/>
                  </a:lnTo>
                  <a:lnTo>
                    <a:pt x="5823" y="798"/>
                  </a:lnTo>
                  <a:lnTo>
                    <a:pt x="5844" y="812"/>
                  </a:lnTo>
                  <a:lnTo>
                    <a:pt x="5807" y="821"/>
                  </a:lnTo>
                  <a:lnTo>
                    <a:pt x="5837" y="841"/>
                  </a:lnTo>
                  <a:lnTo>
                    <a:pt x="5774" y="842"/>
                  </a:lnTo>
                  <a:lnTo>
                    <a:pt x="5755" y="812"/>
                  </a:lnTo>
                  <a:lnTo>
                    <a:pt x="5730" y="824"/>
                  </a:lnTo>
                  <a:lnTo>
                    <a:pt x="5690" y="776"/>
                  </a:lnTo>
                  <a:lnTo>
                    <a:pt x="5620" y="777"/>
                  </a:lnTo>
                  <a:lnTo>
                    <a:pt x="5602" y="749"/>
                  </a:lnTo>
                  <a:lnTo>
                    <a:pt x="5619" y="736"/>
                  </a:lnTo>
                  <a:lnTo>
                    <a:pt x="5591" y="736"/>
                  </a:lnTo>
                  <a:lnTo>
                    <a:pt x="5569" y="746"/>
                  </a:lnTo>
                  <a:lnTo>
                    <a:pt x="5595" y="779"/>
                  </a:lnTo>
                  <a:lnTo>
                    <a:pt x="5579" y="799"/>
                  </a:lnTo>
                  <a:lnTo>
                    <a:pt x="5519" y="832"/>
                  </a:lnTo>
                  <a:lnTo>
                    <a:pt x="5478" y="825"/>
                  </a:lnTo>
                  <a:lnTo>
                    <a:pt x="5546" y="918"/>
                  </a:lnTo>
                  <a:lnTo>
                    <a:pt x="5535" y="953"/>
                  </a:lnTo>
                  <a:lnTo>
                    <a:pt x="5466" y="928"/>
                  </a:lnTo>
                  <a:lnTo>
                    <a:pt x="5469" y="942"/>
                  </a:lnTo>
                  <a:lnTo>
                    <a:pt x="5343" y="988"/>
                  </a:lnTo>
                  <a:lnTo>
                    <a:pt x="5231" y="1082"/>
                  </a:lnTo>
                  <a:lnTo>
                    <a:pt x="5155" y="1046"/>
                  </a:lnTo>
                  <a:lnTo>
                    <a:pt x="5086" y="1084"/>
                  </a:lnTo>
                  <a:lnTo>
                    <a:pt x="5086" y="1050"/>
                  </a:lnTo>
                  <a:lnTo>
                    <a:pt x="5045" y="1087"/>
                  </a:lnTo>
                  <a:lnTo>
                    <a:pt x="4996" y="1083"/>
                  </a:lnTo>
                  <a:lnTo>
                    <a:pt x="4944" y="1175"/>
                  </a:lnTo>
                  <a:lnTo>
                    <a:pt x="4985" y="1193"/>
                  </a:lnTo>
                  <a:lnTo>
                    <a:pt x="4968" y="1224"/>
                  </a:lnTo>
                  <a:lnTo>
                    <a:pt x="4988" y="1270"/>
                  </a:lnTo>
                  <a:lnTo>
                    <a:pt x="4952" y="1262"/>
                  </a:lnTo>
                  <a:lnTo>
                    <a:pt x="4932" y="1303"/>
                  </a:lnTo>
                  <a:lnTo>
                    <a:pt x="4945" y="1341"/>
                  </a:lnTo>
                  <a:lnTo>
                    <a:pt x="4869" y="1372"/>
                  </a:lnTo>
                  <a:lnTo>
                    <a:pt x="4875" y="1413"/>
                  </a:lnTo>
                  <a:lnTo>
                    <a:pt x="4825" y="1424"/>
                  </a:lnTo>
                  <a:lnTo>
                    <a:pt x="4811" y="1471"/>
                  </a:lnTo>
                  <a:lnTo>
                    <a:pt x="4765" y="1520"/>
                  </a:lnTo>
                  <a:lnTo>
                    <a:pt x="4726" y="1341"/>
                  </a:lnTo>
                  <a:lnTo>
                    <a:pt x="4731" y="1244"/>
                  </a:lnTo>
                  <a:lnTo>
                    <a:pt x="4765" y="1188"/>
                  </a:lnTo>
                  <a:lnTo>
                    <a:pt x="4818" y="1176"/>
                  </a:lnTo>
                  <a:lnTo>
                    <a:pt x="4941" y="1056"/>
                  </a:lnTo>
                  <a:lnTo>
                    <a:pt x="5000" y="1032"/>
                  </a:lnTo>
                  <a:lnTo>
                    <a:pt x="5020" y="962"/>
                  </a:lnTo>
                  <a:lnTo>
                    <a:pt x="5045" y="944"/>
                  </a:lnTo>
                  <a:lnTo>
                    <a:pt x="4998" y="942"/>
                  </a:lnTo>
                  <a:lnTo>
                    <a:pt x="4984" y="999"/>
                  </a:lnTo>
                  <a:lnTo>
                    <a:pt x="4879" y="1048"/>
                  </a:lnTo>
                  <a:lnTo>
                    <a:pt x="4890" y="974"/>
                  </a:lnTo>
                  <a:lnTo>
                    <a:pt x="4778" y="990"/>
                  </a:lnTo>
                  <a:lnTo>
                    <a:pt x="4672" y="1084"/>
                  </a:lnTo>
                  <a:lnTo>
                    <a:pt x="4692" y="1123"/>
                  </a:lnTo>
                  <a:lnTo>
                    <a:pt x="4579" y="1136"/>
                  </a:lnTo>
                  <a:lnTo>
                    <a:pt x="4565" y="1125"/>
                  </a:lnTo>
                  <a:lnTo>
                    <a:pt x="4604" y="1119"/>
                  </a:lnTo>
                  <a:lnTo>
                    <a:pt x="4510" y="1095"/>
                  </a:lnTo>
                  <a:lnTo>
                    <a:pt x="4484" y="1119"/>
                  </a:lnTo>
                  <a:lnTo>
                    <a:pt x="4271" y="1121"/>
                  </a:lnTo>
                  <a:lnTo>
                    <a:pt x="4017" y="1337"/>
                  </a:lnTo>
                  <a:lnTo>
                    <a:pt x="4068" y="1346"/>
                  </a:lnTo>
                  <a:lnTo>
                    <a:pt x="4068" y="1385"/>
                  </a:lnTo>
                  <a:lnTo>
                    <a:pt x="4097" y="1361"/>
                  </a:lnTo>
                  <a:lnTo>
                    <a:pt x="4089" y="1394"/>
                  </a:lnTo>
                  <a:lnTo>
                    <a:pt x="4128" y="1375"/>
                  </a:lnTo>
                  <a:lnTo>
                    <a:pt x="4123" y="1396"/>
                  </a:lnTo>
                  <a:lnTo>
                    <a:pt x="4135" y="1361"/>
                  </a:lnTo>
                  <a:lnTo>
                    <a:pt x="4172" y="1362"/>
                  </a:lnTo>
                  <a:lnTo>
                    <a:pt x="4226" y="1407"/>
                  </a:lnTo>
                  <a:lnTo>
                    <a:pt x="4178" y="1412"/>
                  </a:lnTo>
                  <a:lnTo>
                    <a:pt x="4221" y="1427"/>
                  </a:lnTo>
                  <a:lnTo>
                    <a:pt x="4231" y="1457"/>
                  </a:lnTo>
                  <a:lnTo>
                    <a:pt x="4197" y="1526"/>
                  </a:lnTo>
                  <a:lnTo>
                    <a:pt x="4189" y="1630"/>
                  </a:lnTo>
                  <a:lnTo>
                    <a:pt x="4011" y="1845"/>
                  </a:lnTo>
                  <a:lnTo>
                    <a:pt x="3948" y="1873"/>
                  </a:lnTo>
                  <a:lnTo>
                    <a:pt x="3899" y="1845"/>
                  </a:lnTo>
                  <a:lnTo>
                    <a:pt x="3857" y="1887"/>
                  </a:lnTo>
                  <a:lnTo>
                    <a:pt x="3852" y="1878"/>
                  </a:lnTo>
                  <a:lnTo>
                    <a:pt x="3876" y="1845"/>
                  </a:lnTo>
                  <a:lnTo>
                    <a:pt x="3866" y="1791"/>
                  </a:lnTo>
                  <a:lnTo>
                    <a:pt x="3942" y="1769"/>
                  </a:lnTo>
                  <a:lnTo>
                    <a:pt x="4002" y="1625"/>
                  </a:lnTo>
                  <a:lnTo>
                    <a:pt x="3872" y="1659"/>
                  </a:lnTo>
                  <a:lnTo>
                    <a:pt x="3852" y="1605"/>
                  </a:lnTo>
                  <a:lnTo>
                    <a:pt x="3746" y="1572"/>
                  </a:lnTo>
                  <a:lnTo>
                    <a:pt x="3682" y="1423"/>
                  </a:lnTo>
                  <a:lnTo>
                    <a:pt x="3612" y="1396"/>
                  </a:lnTo>
                  <a:lnTo>
                    <a:pt x="3486" y="1437"/>
                  </a:lnTo>
                  <a:lnTo>
                    <a:pt x="3510" y="1468"/>
                  </a:lnTo>
                  <a:lnTo>
                    <a:pt x="3459" y="1556"/>
                  </a:lnTo>
                  <a:lnTo>
                    <a:pt x="3409" y="1580"/>
                  </a:lnTo>
                  <a:lnTo>
                    <a:pt x="3356" y="1559"/>
                  </a:lnTo>
                  <a:lnTo>
                    <a:pt x="3293" y="1549"/>
                  </a:lnTo>
                  <a:lnTo>
                    <a:pt x="3129" y="1589"/>
                  </a:lnTo>
                  <a:lnTo>
                    <a:pt x="2984" y="1531"/>
                  </a:lnTo>
                  <a:lnTo>
                    <a:pt x="2892" y="1539"/>
                  </a:lnTo>
                  <a:lnTo>
                    <a:pt x="2857" y="1490"/>
                  </a:lnTo>
                  <a:lnTo>
                    <a:pt x="2766" y="1457"/>
                  </a:lnTo>
                  <a:lnTo>
                    <a:pt x="2718" y="1492"/>
                  </a:lnTo>
                  <a:lnTo>
                    <a:pt x="2714" y="1558"/>
                  </a:lnTo>
                  <a:lnTo>
                    <a:pt x="2506" y="1529"/>
                  </a:lnTo>
                  <a:lnTo>
                    <a:pt x="2396" y="1589"/>
                  </a:lnTo>
                  <a:lnTo>
                    <a:pt x="2337" y="1614"/>
                  </a:lnTo>
                  <a:lnTo>
                    <a:pt x="2263" y="1566"/>
                  </a:lnTo>
                  <a:lnTo>
                    <a:pt x="2215" y="1592"/>
                  </a:lnTo>
                  <a:lnTo>
                    <a:pt x="2127" y="1559"/>
                  </a:lnTo>
                  <a:lnTo>
                    <a:pt x="2094" y="1556"/>
                  </a:lnTo>
                  <a:lnTo>
                    <a:pt x="2068" y="1505"/>
                  </a:lnTo>
                  <a:lnTo>
                    <a:pt x="2022" y="1505"/>
                  </a:lnTo>
                  <a:lnTo>
                    <a:pt x="2001" y="1514"/>
                  </a:lnTo>
                  <a:lnTo>
                    <a:pt x="1964" y="1474"/>
                  </a:lnTo>
                  <a:lnTo>
                    <a:pt x="1939" y="1485"/>
                  </a:lnTo>
                  <a:lnTo>
                    <a:pt x="1914" y="1498"/>
                  </a:lnTo>
                  <a:lnTo>
                    <a:pt x="1816" y="1416"/>
                  </a:lnTo>
                  <a:lnTo>
                    <a:pt x="1788" y="1410"/>
                  </a:lnTo>
                  <a:lnTo>
                    <a:pt x="1722" y="1347"/>
                  </a:lnTo>
                  <a:lnTo>
                    <a:pt x="1661" y="1385"/>
                  </a:lnTo>
                  <a:lnTo>
                    <a:pt x="1650" y="1359"/>
                  </a:lnTo>
                  <a:lnTo>
                    <a:pt x="1558" y="1356"/>
                  </a:lnTo>
                  <a:lnTo>
                    <a:pt x="1524" y="1311"/>
                  </a:lnTo>
                  <a:lnTo>
                    <a:pt x="1475" y="1315"/>
                  </a:lnTo>
                  <a:lnTo>
                    <a:pt x="1458" y="1334"/>
                  </a:lnTo>
                  <a:lnTo>
                    <a:pt x="1397" y="1345"/>
                  </a:lnTo>
                  <a:lnTo>
                    <a:pt x="1380" y="1334"/>
                  </a:lnTo>
                  <a:lnTo>
                    <a:pt x="1357" y="1368"/>
                  </a:lnTo>
                  <a:lnTo>
                    <a:pt x="1338" y="1359"/>
                  </a:lnTo>
                  <a:lnTo>
                    <a:pt x="1265" y="1369"/>
                  </a:lnTo>
                  <a:lnTo>
                    <a:pt x="1242" y="1359"/>
                  </a:lnTo>
                  <a:lnTo>
                    <a:pt x="1233" y="1369"/>
                  </a:lnTo>
                  <a:lnTo>
                    <a:pt x="1270" y="1410"/>
                  </a:lnTo>
                  <a:lnTo>
                    <a:pt x="1244" y="1432"/>
                  </a:lnTo>
                  <a:lnTo>
                    <a:pt x="1246" y="1465"/>
                  </a:lnTo>
                  <a:lnTo>
                    <a:pt x="1288" y="1466"/>
                  </a:lnTo>
                  <a:lnTo>
                    <a:pt x="1305" y="1498"/>
                  </a:lnTo>
                  <a:lnTo>
                    <a:pt x="1295" y="1521"/>
                  </a:lnTo>
                  <a:lnTo>
                    <a:pt x="1265" y="1505"/>
                  </a:lnTo>
                  <a:lnTo>
                    <a:pt x="1242" y="1520"/>
                  </a:lnTo>
                  <a:lnTo>
                    <a:pt x="1218" y="1506"/>
                  </a:lnTo>
                  <a:lnTo>
                    <a:pt x="1207" y="1485"/>
                  </a:lnTo>
                  <a:lnTo>
                    <a:pt x="1178" y="1498"/>
                  </a:lnTo>
                  <a:lnTo>
                    <a:pt x="1157" y="1487"/>
                  </a:lnTo>
                  <a:lnTo>
                    <a:pt x="1134" y="1505"/>
                  </a:lnTo>
                  <a:lnTo>
                    <a:pt x="1101" y="1509"/>
                  </a:lnTo>
                  <a:lnTo>
                    <a:pt x="1083" y="1485"/>
                  </a:lnTo>
                  <a:lnTo>
                    <a:pt x="970" y="1478"/>
                  </a:lnTo>
                  <a:lnTo>
                    <a:pt x="957" y="1490"/>
                  </a:lnTo>
                  <a:lnTo>
                    <a:pt x="946" y="1489"/>
                  </a:lnTo>
                  <a:lnTo>
                    <a:pt x="930" y="1515"/>
                  </a:lnTo>
                  <a:lnTo>
                    <a:pt x="931" y="1540"/>
                  </a:lnTo>
                  <a:lnTo>
                    <a:pt x="917" y="1542"/>
                  </a:lnTo>
                  <a:lnTo>
                    <a:pt x="908" y="1521"/>
                  </a:lnTo>
                  <a:lnTo>
                    <a:pt x="892" y="1523"/>
                  </a:lnTo>
                  <a:lnTo>
                    <a:pt x="888" y="1597"/>
                  </a:lnTo>
                  <a:lnTo>
                    <a:pt x="905" y="1619"/>
                  </a:lnTo>
                  <a:lnTo>
                    <a:pt x="905" y="1640"/>
                  </a:lnTo>
                  <a:lnTo>
                    <a:pt x="924" y="1636"/>
                  </a:lnTo>
                  <a:lnTo>
                    <a:pt x="946" y="1626"/>
                  </a:lnTo>
                  <a:lnTo>
                    <a:pt x="966" y="1659"/>
                  </a:lnTo>
                  <a:lnTo>
                    <a:pt x="982" y="1681"/>
                  </a:lnTo>
                  <a:lnTo>
                    <a:pt x="998" y="1708"/>
                  </a:lnTo>
                  <a:lnTo>
                    <a:pt x="1023" y="1715"/>
                  </a:lnTo>
                  <a:lnTo>
                    <a:pt x="991" y="1736"/>
                  </a:lnTo>
                  <a:lnTo>
                    <a:pt x="968" y="1717"/>
                  </a:lnTo>
                  <a:lnTo>
                    <a:pt x="944" y="1800"/>
                  </a:lnTo>
                  <a:lnTo>
                    <a:pt x="972" y="1821"/>
                  </a:lnTo>
                  <a:lnTo>
                    <a:pt x="997" y="1901"/>
                  </a:lnTo>
                  <a:lnTo>
                    <a:pt x="974" y="1887"/>
                  </a:lnTo>
                  <a:lnTo>
                    <a:pt x="950" y="1878"/>
                  </a:lnTo>
                  <a:lnTo>
                    <a:pt x="924" y="1873"/>
                  </a:lnTo>
                  <a:lnTo>
                    <a:pt x="905" y="1865"/>
                  </a:lnTo>
                  <a:lnTo>
                    <a:pt x="887" y="1862"/>
                  </a:lnTo>
                  <a:lnTo>
                    <a:pt x="871" y="1834"/>
                  </a:lnTo>
                  <a:lnTo>
                    <a:pt x="836" y="1851"/>
                  </a:lnTo>
                  <a:lnTo>
                    <a:pt x="802" y="1850"/>
                  </a:lnTo>
                  <a:lnTo>
                    <a:pt x="780" y="1825"/>
                  </a:lnTo>
                  <a:lnTo>
                    <a:pt x="725" y="1802"/>
                  </a:lnTo>
                  <a:lnTo>
                    <a:pt x="669" y="1807"/>
                  </a:lnTo>
                  <a:lnTo>
                    <a:pt x="610" y="1767"/>
                  </a:lnTo>
                  <a:lnTo>
                    <a:pt x="657" y="1729"/>
                  </a:lnTo>
                  <a:lnTo>
                    <a:pt x="662" y="1698"/>
                  </a:lnTo>
                  <a:lnTo>
                    <a:pt x="661" y="1666"/>
                  </a:lnTo>
                  <a:lnTo>
                    <a:pt x="665" y="1642"/>
                  </a:lnTo>
                  <a:lnTo>
                    <a:pt x="695" y="1633"/>
                  </a:lnTo>
                  <a:lnTo>
                    <a:pt x="679" y="1584"/>
                  </a:lnTo>
                  <a:lnTo>
                    <a:pt x="643" y="1572"/>
                  </a:lnTo>
                  <a:lnTo>
                    <a:pt x="626" y="1564"/>
                  </a:lnTo>
                  <a:lnTo>
                    <a:pt x="602" y="1571"/>
                  </a:lnTo>
                  <a:lnTo>
                    <a:pt x="551" y="1558"/>
                  </a:lnTo>
                  <a:lnTo>
                    <a:pt x="509" y="1511"/>
                  </a:lnTo>
                  <a:lnTo>
                    <a:pt x="476" y="1496"/>
                  </a:lnTo>
                  <a:lnTo>
                    <a:pt x="461" y="1452"/>
                  </a:lnTo>
                  <a:lnTo>
                    <a:pt x="431" y="1448"/>
                  </a:lnTo>
                  <a:lnTo>
                    <a:pt x="404" y="1462"/>
                  </a:lnTo>
                  <a:lnTo>
                    <a:pt x="385" y="1471"/>
                  </a:lnTo>
                  <a:lnTo>
                    <a:pt x="377" y="1451"/>
                  </a:lnTo>
                  <a:lnTo>
                    <a:pt x="362" y="1430"/>
                  </a:lnTo>
                  <a:lnTo>
                    <a:pt x="403" y="1428"/>
                  </a:lnTo>
                  <a:lnTo>
                    <a:pt x="399" y="1414"/>
                  </a:lnTo>
                  <a:lnTo>
                    <a:pt x="389" y="1405"/>
                  </a:lnTo>
                  <a:lnTo>
                    <a:pt x="377" y="1395"/>
                  </a:lnTo>
                  <a:lnTo>
                    <a:pt x="355" y="1345"/>
                  </a:lnTo>
                  <a:lnTo>
                    <a:pt x="325" y="1318"/>
                  </a:lnTo>
                  <a:lnTo>
                    <a:pt x="294" y="1317"/>
                  </a:lnTo>
                  <a:lnTo>
                    <a:pt x="263" y="1317"/>
                  </a:lnTo>
                  <a:lnTo>
                    <a:pt x="241" y="1301"/>
                  </a:lnTo>
                  <a:lnTo>
                    <a:pt x="220" y="1297"/>
                  </a:lnTo>
                  <a:lnTo>
                    <a:pt x="202" y="1297"/>
                  </a:lnTo>
                  <a:lnTo>
                    <a:pt x="191" y="1311"/>
                  </a:lnTo>
                  <a:lnTo>
                    <a:pt x="169" y="1333"/>
                  </a:lnTo>
                  <a:lnTo>
                    <a:pt x="166" y="1353"/>
                  </a:lnTo>
                  <a:lnTo>
                    <a:pt x="157" y="1359"/>
                  </a:lnTo>
                  <a:lnTo>
                    <a:pt x="144" y="1394"/>
                  </a:lnTo>
                  <a:lnTo>
                    <a:pt x="136" y="1384"/>
                  </a:lnTo>
                  <a:lnTo>
                    <a:pt x="132" y="1370"/>
                  </a:lnTo>
                  <a:lnTo>
                    <a:pt x="0" y="1351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9" name="Freeform 5"/>
            <p:cNvSpPr>
              <a:spLocks noChangeAspect="1"/>
            </p:cNvSpPr>
            <p:nvPr/>
          </p:nvSpPr>
          <p:spPr bwMode="gray">
            <a:xfrm>
              <a:off x="6016" y="1482"/>
              <a:ext cx="52" cy="16"/>
            </a:xfrm>
            <a:custGeom>
              <a:avLst/>
              <a:gdLst>
                <a:gd name="T0" fmla="*/ 0 w 107"/>
                <a:gd name="T1" fmla="*/ 0 h 33"/>
                <a:gd name="T2" fmla="*/ 0 w 107"/>
                <a:gd name="T3" fmla="*/ 0 h 33"/>
                <a:gd name="T4" fmla="*/ 0 w 107"/>
                <a:gd name="T5" fmla="*/ 0 h 33"/>
                <a:gd name="T6" fmla="*/ 0 w 107"/>
                <a:gd name="T7" fmla="*/ 0 h 33"/>
                <a:gd name="T8" fmla="*/ 0 w 107"/>
                <a:gd name="T9" fmla="*/ 0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7"/>
                <a:gd name="T16" fmla="*/ 0 h 33"/>
                <a:gd name="T17" fmla="*/ 107 w 107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7" h="33">
                  <a:moveTo>
                    <a:pt x="0" y="10"/>
                  </a:moveTo>
                  <a:lnTo>
                    <a:pt x="65" y="0"/>
                  </a:lnTo>
                  <a:lnTo>
                    <a:pt x="107" y="16"/>
                  </a:lnTo>
                  <a:lnTo>
                    <a:pt x="85" y="33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0" name="Freeform 6"/>
            <p:cNvSpPr>
              <a:spLocks noChangeAspect="1"/>
            </p:cNvSpPr>
            <p:nvPr/>
          </p:nvSpPr>
          <p:spPr bwMode="gray">
            <a:xfrm>
              <a:off x="213" y="1243"/>
              <a:ext cx="486" cy="471"/>
            </a:xfrm>
            <a:custGeom>
              <a:avLst/>
              <a:gdLst>
                <a:gd name="T0" fmla="*/ 0 w 1035"/>
                <a:gd name="T1" fmla="*/ 1 h 903"/>
                <a:gd name="T2" fmla="*/ 0 w 1035"/>
                <a:gd name="T3" fmla="*/ 1 h 903"/>
                <a:gd name="T4" fmla="*/ 0 w 1035"/>
                <a:gd name="T5" fmla="*/ 1 h 903"/>
                <a:gd name="T6" fmla="*/ 0 w 1035"/>
                <a:gd name="T7" fmla="*/ 1 h 903"/>
                <a:gd name="T8" fmla="*/ 0 w 1035"/>
                <a:gd name="T9" fmla="*/ 1 h 903"/>
                <a:gd name="T10" fmla="*/ 0 w 1035"/>
                <a:gd name="T11" fmla="*/ 1 h 903"/>
                <a:gd name="T12" fmla="*/ 0 w 1035"/>
                <a:gd name="T13" fmla="*/ 1 h 903"/>
                <a:gd name="T14" fmla="*/ 0 w 1035"/>
                <a:gd name="T15" fmla="*/ 1 h 903"/>
                <a:gd name="T16" fmla="*/ 0 w 1035"/>
                <a:gd name="T17" fmla="*/ 1 h 903"/>
                <a:gd name="T18" fmla="*/ 0 w 1035"/>
                <a:gd name="T19" fmla="*/ 1 h 903"/>
                <a:gd name="T20" fmla="*/ 0 w 1035"/>
                <a:gd name="T21" fmla="*/ 1 h 903"/>
                <a:gd name="T22" fmla="*/ 0 w 1035"/>
                <a:gd name="T23" fmla="*/ 1 h 903"/>
                <a:gd name="T24" fmla="*/ 0 w 1035"/>
                <a:gd name="T25" fmla="*/ 1 h 903"/>
                <a:gd name="T26" fmla="*/ 0 w 1035"/>
                <a:gd name="T27" fmla="*/ 1 h 903"/>
                <a:gd name="T28" fmla="*/ 0 w 1035"/>
                <a:gd name="T29" fmla="*/ 1 h 903"/>
                <a:gd name="T30" fmla="*/ 0 w 1035"/>
                <a:gd name="T31" fmla="*/ 1 h 903"/>
                <a:gd name="T32" fmla="*/ 0 w 1035"/>
                <a:gd name="T33" fmla="*/ 1 h 903"/>
                <a:gd name="T34" fmla="*/ 0 w 1035"/>
                <a:gd name="T35" fmla="*/ 1 h 903"/>
                <a:gd name="T36" fmla="*/ 0 w 1035"/>
                <a:gd name="T37" fmla="*/ 1 h 903"/>
                <a:gd name="T38" fmla="*/ 0 w 1035"/>
                <a:gd name="T39" fmla="*/ 1 h 903"/>
                <a:gd name="T40" fmla="*/ 0 w 1035"/>
                <a:gd name="T41" fmla="*/ 1 h 903"/>
                <a:gd name="T42" fmla="*/ 0 w 1035"/>
                <a:gd name="T43" fmla="*/ 1 h 903"/>
                <a:gd name="T44" fmla="*/ 0 w 1035"/>
                <a:gd name="T45" fmla="*/ 1 h 903"/>
                <a:gd name="T46" fmla="*/ 0 w 1035"/>
                <a:gd name="T47" fmla="*/ 1 h 903"/>
                <a:gd name="T48" fmla="*/ 0 w 1035"/>
                <a:gd name="T49" fmla="*/ 1 h 903"/>
                <a:gd name="T50" fmla="*/ 0 w 1035"/>
                <a:gd name="T51" fmla="*/ 1 h 903"/>
                <a:gd name="T52" fmla="*/ 0 w 1035"/>
                <a:gd name="T53" fmla="*/ 1 h 903"/>
                <a:gd name="T54" fmla="*/ 0 w 1035"/>
                <a:gd name="T55" fmla="*/ 1 h 903"/>
                <a:gd name="T56" fmla="*/ 0 w 1035"/>
                <a:gd name="T57" fmla="*/ 1 h 903"/>
                <a:gd name="T58" fmla="*/ 0 w 1035"/>
                <a:gd name="T59" fmla="*/ 1 h 903"/>
                <a:gd name="T60" fmla="*/ 0 w 1035"/>
                <a:gd name="T61" fmla="*/ 1 h 903"/>
                <a:gd name="T62" fmla="*/ 0 w 1035"/>
                <a:gd name="T63" fmla="*/ 1 h 903"/>
                <a:gd name="T64" fmla="*/ 0 w 1035"/>
                <a:gd name="T65" fmla="*/ 1 h 903"/>
                <a:gd name="T66" fmla="*/ 0 w 1035"/>
                <a:gd name="T67" fmla="*/ 1 h 903"/>
                <a:gd name="T68" fmla="*/ 0 w 1035"/>
                <a:gd name="T69" fmla="*/ 1 h 903"/>
                <a:gd name="T70" fmla="*/ 0 w 1035"/>
                <a:gd name="T71" fmla="*/ 1 h 903"/>
                <a:gd name="T72" fmla="*/ 0 w 1035"/>
                <a:gd name="T73" fmla="*/ 0 h 903"/>
                <a:gd name="T74" fmla="*/ 0 w 1035"/>
                <a:gd name="T75" fmla="*/ 1 h 903"/>
                <a:gd name="T76" fmla="*/ 0 w 1035"/>
                <a:gd name="T77" fmla="*/ 1 h 903"/>
                <a:gd name="T78" fmla="*/ 0 w 1035"/>
                <a:gd name="T79" fmla="*/ 1 h 903"/>
                <a:gd name="T80" fmla="*/ 0 w 1035"/>
                <a:gd name="T81" fmla="*/ 1 h 903"/>
                <a:gd name="T82" fmla="*/ 0 w 1035"/>
                <a:gd name="T83" fmla="*/ 1 h 903"/>
                <a:gd name="T84" fmla="*/ 0 w 1035"/>
                <a:gd name="T85" fmla="*/ 1 h 903"/>
                <a:gd name="T86" fmla="*/ 0 w 1035"/>
                <a:gd name="T87" fmla="*/ 1 h 903"/>
                <a:gd name="T88" fmla="*/ 0 w 1035"/>
                <a:gd name="T89" fmla="*/ 1 h 903"/>
                <a:gd name="T90" fmla="*/ 0 w 1035"/>
                <a:gd name="T91" fmla="*/ 1 h 903"/>
                <a:gd name="T92" fmla="*/ 0 w 1035"/>
                <a:gd name="T93" fmla="*/ 1 h 90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035"/>
                <a:gd name="T142" fmla="*/ 0 h 903"/>
                <a:gd name="T143" fmla="*/ 1035 w 1035"/>
                <a:gd name="T144" fmla="*/ 903 h 90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035" h="903">
                  <a:moveTo>
                    <a:pt x="0" y="345"/>
                  </a:moveTo>
                  <a:lnTo>
                    <a:pt x="65" y="362"/>
                  </a:lnTo>
                  <a:lnTo>
                    <a:pt x="39" y="369"/>
                  </a:lnTo>
                  <a:lnTo>
                    <a:pt x="67" y="402"/>
                  </a:lnTo>
                  <a:lnTo>
                    <a:pt x="171" y="399"/>
                  </a:lnTo>
                  <a:lnTo>
                    <a:pt x="186" y="421"/>
                  </a:lnTo>
                  <a:lnTo>
                    <a:pt x="252" y="394"/>
                  </a:lnTo>
                  <a:lnTo>
                    <a:pt x="229" y="405"/>
                  </a:lnTo>
                  <a:lnTo>
                    <a:pt x="242" y="460"/>
                  </a:lnTo>
                  <a:lnTo>
                    <a:pt x="100" y="512"/>
                  </a:lnTo>
                  <a:lnTo>
                    <a:pt x="62" y="570"/>
                  </a:lnTo>
                  <a:lnTo>
                    <a:pt x="97" y="561"/>
                  </a:lnTo>
                  <a:lnTo>
                    <a:pt x="71" y="576"/>
                  </a:lnTo>
                  <a:lnTo>
                    <a:pt x="97" y="596"/>
                  </a:lnTo>
                  <a:lnTo>
                    <a:pt x="149" y="603"/>
                  </a:lnTo>
                  <a:lnTo>
                    <a:pt x="119" y="634"/>
                  </a:lnTo>
                  <a:lnTo>
                    <a:pt x="143" y="663"/>
                  </a:lnTo>
                  <a:lnTo>
                    <a:pt x="171" y="667"/>
                  </a:lnTo>
                  <a:lnTo>
                    <a:pt x="226" y="603"/>
                  </a:lnTo>
                  <a:lnTo>
                    <a:pt x="192" y="634"/>
                  </a:lnTo>
                  <a:lnTo>
                    <a:pt x="220" y="693"/>
                  </a:lnTo>
                  <a:lnTo>
                    <a:pt x="207" y="718"/>
                  </a:lnTo>
                  <a:lnTo>
                    <a:pt x="270" y="684"/>
                  </a:lnTo>
                  <a:lnTo>
                    <a:pt x="313" y="726"/>
                  </a:lnTo>
                  <a:lnTo>
                    <a:pt x="328" y="701"/>
                  </a:lnTo>
                  <a:lnTo>
                    <a:pt x="342" y="718"/>
                  </a:lnTo>
                  <a:lnTo>
                    <a:pt x="390" y="695"/>
                  </a:lnTo>
                  <a:lnTo>
                    <a:pt x="324" y="807"/>
                  </a:lnTo>
                  <a:lnTo>
                    <a:pt x="273" y="830"/>
                  </a:lnTo>
                  <a:lnTo>
                    <a:pt x="270" y="855"/>
                  </a:lnTo>
                  <a:lnTo>
                    <a:pt x="207" y="856"/>
                  </a:lnTo>
                  <a:lnTo>
                    <a:pt x="160" y="903"/>
                  </a:lnTo>
                  <a:lnTo>
                    <a:pt x="220" y="867"/>
                  </a:lnTo>
                  <a:lnTo>
                    <a:pt x="287" y="870"/>
                  </a:lnTo>
                  <a:lnTo>
                    <a:pt x="325" y="841"/>
                  </a:lnTo>
                  <a:lnTo>
                    <a:pt x="308" y="819"/>
                  </a:lnTo>
                  <a:lnTo>
                    <a:pt x="350" y="823"/>
                  </a:lnTo>
                  <a:lnTo>
                    <a:pt x="481" y="737"/>
                  </a:lnTo>
                  <a:lnTo>
                    <a:pt x="506" y="706"/>
                  </a:lnTo>
                  <a:lnTo>
                    <a:pt x="482" y="682"/>
                  </a:lnTo>
                  <a:lnTo>
                    <a:pt x="597" y="578"/>
                  </a:lnTo>
                  <a:lnTo>
                    <a:pt x="614" y="527"/>
                  </a:lnTo>
                  <a:lnTo>
                    <a:pt x="601" y="578"/>
                  </a:lnTo>
                  <a:lnTo>
                    <a:pt x="647" y="569"/>
                  </a:lnTo>
                  <a:lnTo>
                    <a:pt x="623" y="591"/>
                  </a:lnTo>
                  <a:lnTo>
                    <a:pt x="658" y="602"/>
                  </a:lnTo>
                  <a:lnTo>
                    <a:pt x="575" y="609"/>
                  </a:lnTo>
                  <a:lnTo>
                    <a:pt x="559" y="658"/>
                  </a:lnTo>
                  <a:lnTo>
                    <a:pt x="590" y="657"/>
                  </a:lnTo>
                  <a:lnTo>
                    <a:pt x="563" y="691"/>
                  </a:lnTo>
                  <a:lnTo>
                    <a:pt x="673" y="646"/>
                  </a:lnTo>
                  <a:lnTo>
                    <a:pt x="689" y="619"/>
                  </a:lnTo>
                  <a:lnTo>
                    <a:pt x="671" y="607"/>
                  </a:lnTo>
                  <a:lnTo>
                    <a:pt x="697" y="581"/>
                  </a:lnTo>
                  <a:lnTo>
                    <a:pt x="692" y="602"/>
                  </a:lnTo>
                  <a:lnTo>
                    <a:pt x="749" y="589"/>
                  </a:lnTo>
                  <a:lnTo>
                    <a:pt x="736" y="610"/>
                  </a:lnTo>
                  <a:lnTo>
                    <a:pt x="828" y="646"/>
                  </a:lnTo>
                  <a:lnTo>
                    <a:pt x="961" y="663"/>
                  </a:lnTo>
                  <a:lnTo>
                    <a:pt x="983" y="643"/>
                  </a:lnTo>
                  <a:lnTo>
                    <a:pt x="1003" y="653"/>
                  </a:lnTo>
                  <a:lnTo>
                    <a:pt x="978" y="674"/>
                  </a:lnTo>
                  <a:lnTo>
                    <a:pt x="1016" y="693"/>
                  </a:lnTo>
                  <a:lnTo>
                    <a:pt x="1035" y="678"/>
                  </a:lnTo>
                  <a:lnTo>
                    <a:pt x="1000" y="634"/>
                  </a:lnTo>
                  <a:lnTo>
                    <a:pt x="937" y="634"/>
                  </a:lnTo>
                  <a:lnTo>
                    <a:pt x="937" y="103"/>
                  </a:lnTo>
                  <a:lnTo>
                    <a:pt x="565" y="60"/>
                  </a:lnTo>
                  <a:lnTo>
                    <a:pt x="550" y="34"/>
                  </a:lnTo>
                  <a:lnTo>
                    <a:pt x="448" y="17"/>
                  </a:lnTo>
                  <a:lnTo>
                    <a:pt x="437" y="39"/>
                  </a:lnTo>
                  <a:lnTo>
                    <a:pt x="406" y="33"/>
                  </a:lnTo>
                  <a:lnTo>
                    <a:pt x="435" y="15"/>
                  </a:lnTo>
                  <a:lnTo>
                    <a:pt x="393" y="0"/>
                  </a:lnTo>
                  <a:lnTo>
                    <a:pt x="351" y="34"/>
                  </a:lnTo>
                  <a:lnTo>
                    <a:pt x="284" y="39"/>
                  </a:lnTo>
                  <a:lnTo>
                    <a:pt x="281" y="70"/>
                  </a:lnTo>
                  <a:lnTo>
                    <a:pt x="274" y="51"/>
                  </a:lnTo>
                  <a:lnTo>
                    <a:pt x="210" y="69"/>
                  </a:lnTo>
                  <a:lnTo>
                    <a:pt x="220" y="93"/>
                  </a:lnTo>
                  <a:lnTo>
                    <a:pt x="192" y="86"/>
                  </a:lnTo>
                  <a:lnTo>
                    <a:pt x="154" y="136"/>
                  </a:lnTo>
                  <a:lnTo>
                    <a:pt x="62" y="157"/>
                  </a:lnTo>
                  <a:lnTo>
                    <a:pt x="67" y="179"/>
                  </a:lnTo>
                  <a:lnTo>
                    <a:pt x="40" y="185"/>
                  </a:lnTo>
                  <a:lnTo>
                    <a:pt x="150" y="259"/>
                  </a:lnTo>
                  <a:lnTo>
                    <a:pt x="296" y="295"/>
                  </a:lnTo>
                  <a:lnTo>
                    <a:pt x="207" y="285"/>
                  </a:lnTo>
                  <a:lnTo>
                    <a:pt x="210" y="306"/>
                  </a:lnTo>
                  <a:lnTo>
                    <a:pt x="246" y="307"/>
                  </a:lnTo>
                  <a:lnTo>
                    <a:pt x="216" y="323"/>
                  </a:lnTo>
                  <a:lnTo>
                    <a:pt x="150" y="319"/>
                  </a:lnTo>
                  <a:lnTo>
                    <a:pt x="150" y="287"/>
                  </a:lnTo>
                  <a:lnTo>
                    <a:pt x="116" y="290"/>
                  </a:lnTo>
                  <a:lnTo>
                    <a:pt x="0" y="345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1" name="Freeform 7"/>
            <p:cNvSpPr>
              <a:spLocks noChangeAspect="1"/>
            </p:cNvSpPr>
            <p:nvPr/>
          </p:nvSpPr>
          <p:spPr bwMode="gray">
            <a:xfrm>
              <a:off x="1850" y="2477"/>
              <a:ext cx="25" cy="10"/>
            </a:xfrm>
            <a:custGeom>
              <a:avLst/>
              <a:gdLst>
                <a:gd name="T0" fmla="*/ 0 w 52"/>
                <a:gd name="T1" fmla="*/ 0 h 17"/>
                <a:gd name="T2" fmla="*/ 0 w 52"/>
                <a:gd name="T3" fmla="*/ 1 h 17"/>
                <a:gd name="T4" fmla="*/ 0 w 52"/>
                <a:gd name="T5" fmla="*/ 1 h 17"/>
                <a:gd name="T6" fmla="*/ 0 w 52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17"/>
                <a:gd name="T14" fmla="*/ 52 w 52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17">
                  <a:moveTo>
                    <a:pt x="0" y="0"/>
                  </a:moveTo>
                  <a:lnTo>
                    <a:pt x="4" y="17"/>
                  </a:lnTo>
                  <a:lnTo>
                    <a:pt x="52" y="1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2" name="Freeform 8"/>
            <p:cNvSpPr>
              <a:spLocks noChangeAspect="1"/>
            </p:cNvSpPr>
            <p:nvPr/>
          </p:nvSpPr>
          <p:spPr bwMode="gray">
            <a:xfrm>
              <a:off x="3938" y="2087"/>
              <a:ext cx="230" cy="184"/>
            </a:xfrm>
            <a:custGeom>
              <a:avLst/>
              <a:gdLst>
                <a:gd name="T0" fmla="*/ 0 w 490"/>
                <a:gd name="T1" fmla="*/ 1 h 351"/>
                <a:gd name="T2" fmla="*/ 0 w 490"/>
                <a:gd name="T3" fmla="*/ 1 h 351"/>
                <a:gd name="T4" fmla="*/ 0 w 490"/>
                <a:gd name="T5" fmla="*/ 1 h 351"/>
                <a:gd name="T6" fmla="*/ 0 w 490"/>
                <a:gd name="T7" fmla="*/ 1 h 351"/>
                <a:gd name="T8" fmla="*/ 0 w 490"/>
                <a:gd name="T9" fmla="*/ 1 h 351"/>
                <a:gd name="T10" fmla="*/ 0 w 490"/>
                <a:gd name="T11" fmla="*/ 1 h 351"/>
                <a:gd name="T12" fmla="*/ 0 w 490"/>
                <a:gd name="T13" fmla="*/ 1 h 351"/>
                <a:gd name="T14" fmla="*/ 0 w 490"/>
                <a:gd name="T15" fmla="*/ 1 h 351"/>
                <a:gd name="T16" fmla="*/ 0 w 490"/>
                <a:gd name="T17" fmla="*/ 1 h 351"/>
                <a:gd name="T18" fmla="*/ 0 w 490"/>
                <a:gd name="T19" fmla="*/ 1 h 351"/>
                <a:gd name="T20" fmla="*/ 0 w 490"/>
                <a:gd name="T21" fmla="*/ 1 h 351"/>
                <a:gd name="T22" fmla="*/ 0 w 490"/>
                <a:gd name="T23" fmla="*/ 1 h 351"/>
                <a:gd name="T24" fmla="*/ 0 w 490"/>
                <a:gd name="T25" fmla="*/ 1 h 351"/>
                <a:gd name="T26" fmla="*/ 0 w 490"/>
                <a:gd name="T27" fmla="*/ 1 h 351"/>
                <a:gd name="T28" fmla="*/ 0 w 490"/>
                <a:gd name="T29" fmla="*/ 1 h 351"/>
                <a:gd name="T30" fmla="*/ 0 w 490"/>
                <a:gd name="T31" fmla="*/ 1 h 351"/>
                <a:gd name="T32" fmla="*/ 0 w 490"/>
                <a:gd name="T33" fmla="*/ 1 h 351"/>
                <a:gd name="T34" fmla="*/ 0 w 490"/>
                <a:gd name="T35" fmla="*/ 1 h 351"/>
                <a:gd name="T36" fmla="*/ 0 w 490"/>
                <a:gd name="T37" fmla="*/ 0 h 351"/>
                <a:gd name="T38" fmla="*/ 0 w 490"/>
                <a:gd name="T39" fmla="*/ 1 h 351"/>
                <a:gd name="T40" fmla="*/ 0 w 490"/>
                <a:gd name="T41" fmla="*/ 1 h 351"/>
                <a:gd name="T42" fmla="*/ 0 w 490"/>
                <a:gd name="T43" fmla="*/ 1 h 351"/>
                <a:gd name="T44" fmla="*/ 0 w 490"/>
                <a:gd name="T45" fmla="*/ 1 h 351"/>
                <a:gd name="T46" fmla="*/ 0 w 490"/>
                <a:gd name="T47" fmla="*/ 1 h 3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90"/>
                <a:gd name="T73" fmla="*/ 0 h 351"/>
                <a:gd name="T74" fmla="*/ 490 w 490"/>
                <a:gd name="T75" fmla="*/ 351 h 3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90" h="351">
                  <a:moveTo>
                    <a:pt x="0" y="168"/>
                  </a:moveTo>
                  <a:lnTo>
                    <a:pt x="3" y="259"/>
                  </a:lnTo>
                  <a:lnTo>
                    <a:pt x="40" y="287"/>
                  </a:lnTo>
                  <a:lnTo>
                    <a:pt x="11" y="333"/>
                  </a:lnTo>
                  <a:lnTo>
                    <a:pt x="66" y="351"/>
                  </a:lnTo>
                  <a:lnTo>
                    <a:pt x="193" y="333"/>
                  </a:lnTo>
                  <a:lnTo>
                    <a:pt x="217" y="282"/>
                  </a:lnTo>
                  <a:lnTo>
                    <a:pt x="303" y="254"/>
                  </a:lnTo>
                  <a:lnTo>
                    <a:pt x="311" y="211"/>
                  </a:lnTo>
                  <a:lnTo>
                    <a:pt x="340" y="199"/>
                  </a:lnTo>
                  <a:lnTo>
                    <a:pt x="327" y="177"/>
                  </a:lnTo>
                  <a:lnTo>
                    <a:pt x="358" y="174"/>
                  </a:lnTo>
                  <a:lnTo>
                    <a:pt x="381" y="130"/>
                  </a:lnTo>
                  <a:lnTo>
                    <a:pt x="371" y="88"/>
                  </a:lnTo>
                  <a:lnTo>
                    <a:pt x="486" y="56"/>
                  </a:lnTo>
                  <a:lnTo>
                    <a:pt x="490" y="47"/>
                  </a:lnTo>
                  <a:lnTo>
                    <a:pt x="447" y="39"/>
                  </a:lnTo>
                  <a:lnTo>
                    <a:pt x="385" y="69"/>
                  </a:lnTo>
                  <a:lnTo>
                    <a:pt x="357" y="0"/>
                  </a:lnTo>
                  <a:lnTo>
                    <a:pt x="304" y="52"/>
                  </a:lnTo>
                  <a:lnTo>
                    <a:pt x="152" y="47"/>
                  </a:lnTo>
                  <a:lnTo>
                    <a:pt x="75" y="128"/>
                  </a:lnTo>
                  <a:lnTo>
                    <a:pt x="24" y="102"/>
                  </a:lnTo>
                  <a:lnTo>
                    <a:pt x="0" y="16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3" name="Freeform 9"/>
            <p:cNvSpPr>
              <a:spLocks noChangeAspect="1"/>
            </p:cNvSpPr>
            <p:nvPr/>
          </p:nvSpPr>
          <p:spPr bwMode="gray">
            <a:xfrm>
              <a:off x="3263" y="2000"/>
              <a:ext cx="28" cy="62"/>
            </a:xfrm>
            <a:custGeom>
              <a:avLst/>
              <a:gdLst>
                <a:gd name="T0" fmla="*/ 0 w 62"/>
                <a:gd name="T1" fmla="*/ 1 h 119"/>
                <a:gd name="T2" fmla="*/ 0 w 62"/>
                <a:gd name="T3" fmla="*/ 1 h 119"/>
                <a:gd name="T4" fmla="*/ 0 w 62"/>
                <a:gd name="T5" fmla="*/ 0 h 119"/>
                <a:gd name="T6" fmla="*/ 0 w 62"/>
                <a:gd name="T7" fmla="*/ 1 h 119"/>
                <a:gd name="T8" fmla="*/ 0 w 62"/>
                <a:gd name="T9" fmla="*/ 1 h 119"/>
                <a:gd name="T10" fmla="*/ 0 w 62"/>
                <a:gd name="T11" fmla="*/ 1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2"/>
                <a:gd name="T19" fmla="*/ 0 h 119"/>
                <a:gd name="T20" fmla="*/ 62 w 62"/>
                <a:gd name="T21" fmla="*/ 119 h 1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2" h="119">
                  <a:moveTo>
                    <a:pt x="0" y="90"/>
                  </a:moveTo>
                  <a:lnTo>
                    <a:pt x="2" y="28"/>
                  </a:lnTo>
                  <a:lnTo>
                    <a:pt x="30" y="0"/>
                  </a:lnTo>
                  <a:lnTo>
                    <a:pt x="62" y="70"/>
                  </a:lnTo>
                  <a:lnTo>
                    <a:pt x="33" y="119"/>
                  </a:lnTo>
                  <a:lnTo>
                    <a:pt x="0" y="9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4" name="Freeform 10"/>
            <p:cNvSpPr>
              <a:spLocks noChangeAspect="1"/>
            </p:cNvSpPr>
            <p:nvPr/>
          </p:nvSpPr>
          <p:spPr bwMode="gray">
            <a:xfrm>
              <a:off x="2807" y="2119"/>
              <a:ext cx="330" cy="350"/>
            </a:xfrm>
            <a:custGeom>
              <a:avLst/>
              <a:gdLst>
                <a:gd name="T0" fmla="*/ 0 w 705"/>
                <a:gd name="T1" fmla="*/ 1 h 672"/>
                <a:gd name="T2" fmla="*/ 0 w 705"/>
                <a:gd name="T3" fmla="*/ 1 h 672"/>
                <a:gd name="T4" fmla="*/ 0 w 705"/>
                <a:gd name="T5" fmla="*/ 1 h 672"/>
                <a:gd name="T6" fmla="*/ 0 w 705"/>
                <a:gd name="T7" fmla="*/ 1 h 672"/>
                <a:gd name="T8" fmla="*/ 0 w 705"/>
                <a:gd name="T9" fmla="*/ 1 h 672"/>
                <a:gd name="T10" fmla="*/ 0 w 705"/>
                <a:gd name="T11" fmla="*/ 1 h 672"/>
                <a:gd name="T12" fmla="*/ 0 w 705"/>
                <a:gd name="T13" fmla="*/ 1 h 672"/>
                <a:gd name="T14" fmla="*/ 0 w 705"/>
                <a:gd name="T15" fmla="*/ 1 h 672"/>
                <a:gd name="T16" fmla="*/ 0 w 705"/>
                <a:gd name="T17" fmla="*/ 1 h 672"/>
                <a:gd name="T18" fmla="*/ 0 w 705"/>
                <a:gd name="T19" fmla="*/ 1 h 672"/>
                <a:gd name="T20" fmla="*/ 0 w 705"/>
                <a:gd name="T21" fmla="*/ 1 h 672"/>
                <a:gd name="T22" fmla="*/ 0 w 705"/>
                <a:gd name="T23" fmla="*/ 1 h 672"/>
                <a:gd name="T24" fmla="*/ 0 w 705"/>
                <a:gd name="T25" fmla="*/ 1 h 672"/>
                <a:gd name="T26" fmla="*/ 0 w 705"/>
                <a:gd name="T27" fmla="*/ 0 h 672"/>
                <a:gd name="T28" fmla="*/ 0 w 705"/>
                <a:gd name="T29" fmla="*/ 1 h 672"/>
                <a:gd name="T30" fmla="*/ 0 w 705"/>
                <a:gd name="T31" fmla="*/ 1 h 672"/>
                <a:gd name="T32" fmla="*/ 0 w 705"/>
                <a:gd name="T33" fmla="*/ 1 h 672"/>
                <a:gd name="T34" fmla="*/ 0 w 705"/>
                <a:gd name="T35" fmla="*/ 1 h 672"/>
                <a:gd name="T36" fmla="*/ 0 w 705"/>
                <a:gd name="T37" fmla="*/ 1 h 672"/>
                <a:gd name="T38" fmla="*/ 0 w 705"/>
                <a:gd name="T39" fmla="*/ 1 h 672"/>
                <a:gd name="T40" fmla="*/ 0 w 705"/>
                <a:gd name="T41" fmla="*/ 1 h 672"/>
                <a:gd name="T42" fmla="*/ 0 w 705"/>
                <a:gd name="T43" fmla="*/ 1 h 67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05"/>
                <a:gd name="T67" fmla="*/ 0 h 672"/>
                <a:gd name="T68" fmla="*/ 705 w 705"/>
                <a:gd name="T69" fmla="*/ 672 h 67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05" h="672">
                  <a:moveTo>
                    <a:pt x="0" y="359"/>
                  </a:moveTo>
                  <a:lnTo>
                    <a:pt x="3" y="372"/>
                  </a:lnTo>
                  <a:lnTo>
                    <a:pt x="131" y="455"/>
                  </a:lnTo>
                  <a:lnTo>
                    <a:pt x="410" y="640"/>
                  </a:lnTo>
                  <a:lnTo>
                    <a:pt x="413" y="672"/>
                  </a:lnTo>
                  <a:lnTo>
                    <a:pt x="441" y="667"/>
                  </a:lnTo>
                  <a:lnTo>
                    <a:pt x="495" y="654"/>
                  </a:lnTo>
                  <a:lnTo>
                    <a:pt x="705" y="509"/>
                  </a:lnTo>
                  <a:lnTo>
                    <a:pt x="623" y="413"/>
                  </a:lnTo>
                  <a:lnTo>
                    <a:pt x="624" y="258"/>
                  </a:lnTo>
                  <a:lnTo>
                    <a:pt x="614" y="189"/>
                  </a:lnTo>
                  <a:lnTo>
                    <a:pt x="556" y="119"/>
                  </a:lnTo>
                  <a:lnTo>
                    <a:pt x="586" y="95"/>
                  </a:lnTo>
                  <a:lnTo>
                    <a:pt x="601" y="0"/>
                  </a:lnTo>
                  <a:lnTo>
                    <a:pt x="351" y="16"/>
                  </a:lnTo>
                  <a:lnTo>
                    <a:pt x="223" y="71"/>
                  </a:lnTo>
                  <a:lnTo>
                    <a:pt x="256" y="186"/>
                  </a:lnTo>
                  <a:lnTo>
                    <a:pt x="200" y="189"/>
                  </a:lnTo>
                  <a:lnTo>
                    <a:pt x="170" y="201"/>
                  </a:lnTo>
                  <a:lnTo>
                    <a:pt x="175" y="232"/>
                  </a:lnTo>
                  <a:lnTo>
                    <a:pt x="19" y="300"/>
                  </a:lnTo>
                  <a:lnTo>
                    <a:pt x="0" y="359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5" name="Freeform 11"/>
            <p:cNvSpPr>
              <a:spLocks noChangeAspect="1"/>
            </p:cNvSpPr>
            <p:nvPr/>
          </p:nvSpPr>
          <p:spPr bwMode="gray">
            <a:xfrm>
              <a:off x="1750" y="3213"/>
              <a:ext cx="321" cy="637"/>
            </a:xfrm>
            <a:custGeom>
              <a:avLst/>
              <a:gdLst>
                <a:gd name="T0" fmla="*/ 0 w 683"/>
                <a:gd name="T1" fmla="*/ 1 h 1223"/>
                <a:gd name="T2" fmla="*/ 0 w 683"/>
                <a:gd name="T3" fmla="*/ 1 h 1223"/>
                <a:gd name="T4" fmla="*/ 0 w 683"/>
                <a:gd name="T5" fmla="*/ 1 h 1223"/>
                <a:gd name="T6" fmla="*/ 0 w 683"/>
                <a:gd name="T7" fmla="*/ 1 h 1223"/>
                <a:gd name="T8" fmla="*/ 0 w 683"/>
                <a:gd name="T9" fmla="*/ 1 h 1223"/>
                <a:gd name="T10" fmla="*/ 0 w 683"/>
                <a:gd name="T11" fmla="*/ 1 h 1223"/>
                <a:gd name="T12" fmla="*/ 0 w 683"/>
                <a:gd name="T13" fmla="*/ 1 h 1223"/>
                <a:gd name="T14" fmla="*/ 0 w 683"/>
                <a:gd name="T15" fmla="*/ 1 h 1223"/>
                <a:gd name="T16" fmla="*/ 0 w 683"/>
                <a:gd name="T17" fmla="*/ 1 h 1223"/>
                <a:gd name="T18" fmla="*/ 0 w 683"/>
                <a:gd name="T19" fmla="*/ 1 h 1223"/>
                <a:gd name="T20" fmla="*/ 0 w 683"/>
                <a:gd name="T21" fmla="*/ 1 h 1223"/>
                <a:gd name="T22" fmla="*/ 0 w 683"/>
                <a:gd name="T23" fmla="*/ 1 h 1223"/>
                <a:gd name="T24" fmla="*/ 0 w 683"/>
                <a:gd name="T25" fmla="*/ 1 h 1223"/>
                <a:gd name="T26" fmla="*/ 0 w 683"/>
                <a:gd name="T27" fmla="*/ 1 h 1223"/>
                <a:gd name="T28" fmla="*/ 0 w 683"/>
                <a:gd name="T29" fmla="*/ 1 h 1223"/>
                <a:gd name="T30" fmla="*/ 0 w 683"/>
                <a:gd name="T31" fmla="*/ 1 h 1223"/>
                <a:gd name="T32" fmla="*/ 0 w 683"/>
                <a:gd name="T33" fmla="*/ 1 h 1223"/>
                <a:gd name="T34" fmla="*/ 0 w 683"/>
                <a:gd name="T35" fmla="*/ 1 h 1223"/>
                <a:gd name="T36" fmla="*/ 0 w 683"/>
                <a:gd name="T37" fmla="*/ 1 h 1223"/>
                <a:gd name="T38" fmla="*/ 0 w 683"/>
                <a:gd name="T39" fmla="*/ 1 h 1223"/>
                <a:gd name="T40" fmla="*/ 0 w 683"/>
                <a:gd name="T41" fmla="*/ 1 h 1223"/>
                <a:gd name="T42" fmla="*/ 0 w 683"/>
                <a:gd name="T43" fmla="*/ 1 h 1223"/>
                <a:gd name="T44" fmla="*/ 0 w 683"/>
                <a:gd name="T45" fmla="*/ 1 h 1223"/>
                <a:gd name="T46" fmla="*/ 0 w 683"/>
                <a:gd name="T47" fmla="*/ 1 h 1223"/>
                <a:gd name="T48" fmla="*/ 0 w 683"/>
                <a:gd name="T49" fmla="*/ 1 h 1223"/>
                <a:gd name="T50" fmla="*/ 0 w 683"/>
                <a:gd name="T51" fmla="*/ 1 h 1223"/>
                <a:gd name="T52" fmla="*/ 0 w 683"/>
                <a:gd name="T53" fmla="*/ 1 h 1223"/>
                <a:gd name="T54" fmla="*/ 0 w 683"/>
                <a:gd name="T55" fmla="*/ 1 h 1223"/>
                <a:gd name="T56" fmla="*/ 0 w 683"/>
                <a:gd name="T57" fmla="*/ 1 h 1223"/>
                <a:gd name="T58" fmla="*/ 0 w 683"/>
                <a:gd name="T59" fmla="*/ 1 h 1223"/>
                <a:gd name="T60" fmla="*/ 0 w 683"/>
                <a:gd name="T61" fmla="*/ 1 h 1223"/>
                <a:gd name="T62" fmla="*/ 0 w 683"/>
                <a:gd name="T63" fmla="*/ 1 h 1223"/>
                <a:gd name="T64" fmla="*/ 0 w 683"/>
                <a:gd name="T65" fmla="*/ 1 h 1223"/>
                <a:gd name="T66" fmla="*/ 0 w 683"/>
                <a:gd name="T67" fmla="*/ 1 h 1223"/>
                <a:gd name="T68" fmla="*/ 0 w 683"/>
                <a:gd name="T69" fmla="*/ 0 h 1223"/>
                <a:gd name="T70" fmla="*/ 0 w 683"/>
                <a:gd name="T71" fmla="*/ 1 h 1223"/>
                <a:gd name="T72" fmla="*/ 0 w 683"/>
                <a:gd name="T73" fmla="*/ 1 h 1223"/>
                <a:gd name="T74" fmla="*/ 0 w 683"/>
                <a:gd name="T75" fmla="*/ 1 h 1223"/>
                <a:gd name="T76" fmla="*/ 0 w 683"/>
                <a:gd name="T77" fmla="*/ 1 h 1223"/>
                <a:gd name="T78" fmla="*/ 0 w 683"/>
                <a:gd name="T79" fmla="*/ 1 h 1223"/>
                <a:gd name="T80" fmla="*/ 0 w 683"/>
                <a:gd name="T81" fmla="*/ 1 h 1223"/>
                <a:gd name="T82" fmla="*/ 0 w 683"/>
                <a:gd name="T83" fmla="*/ 1 h 1223"/>
                <a:gd name="T84" fmla="*/ 0 w 683"/>
                <a:gd name="T85" fmla="*/ 1 h 1223"/>
                <a:gd name="T86" fmla="*/ 0 w 683"/>
                <a:gd name="T87" fmla="*/ 1 h 1223"/>
                <a:gd name="T88" fmla="*/ 0 w 683"/>
                <a:gd name="T89" fmla="*/ 1 h 1223"/>
                <a:gd name="T90" fmla="*/ 0 w 683"/>
                <a:gd name="T91" fmla="*/ 1 h 1223"/>
                <a:gd name="T92" fmla="*/ 0 w 683"/>
                <a:gd name="T93" fmla="*/ 1 h 1223"/>
                <a:gd name="T94" fmla="*/ 0 w 683"/>
                <a:gd name="T95" fmla="*/ 1 h 122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83"/>
                <a:gd name="T145" fmla="*/ 0 h 1223"/>
                <a:gd name="T146" fmla="*/ 683 w 683"/>
                <a:gd name="T147" fmla="*/ 1223 h 122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83" h="1223">
                  <a:moveTo>
                    <a:pt x="0" y="1131"/>
                  </a:moveTo>
                  <a:lnTo>
                    <a:pt x="5" y="1158"/>
                  </a:lnTo>
                  <a:lnTo>
                    <a:pt x="35" y="1148"/>
                  </a:lnTo>
                  <a:lnTo>
                    <a:pt x="46" y="1210"/>
                  </a:lnTo>
                  <a:lnTo>
                    <a:pt x="172" y="1223"/>
                  </a:lnTo>
                  <a:lnTo>
                    <a:pt x="137" y="1192"/>
                  </a:lnTo>
                  <a:lnTo>
                    <a:pt x="163" y="1109"/>
                  </a:lnTo>
                  <a:lnTo>
                    <a:pt x="188" y="1125"/>
                  </a:lnTo>
                  <a:lnTo>
                    <a:pt x="266" y="1009"/>
                  </a:lnTo>
                  <a:lnTo>
                    <a:pt x="205" y="942"/>
                  </a:lnTo>
                  <a:lnTo>
                    <a:pt x="273" y="903"/>
                  </a:lnTo>
                  <a:lnTo>
                    <a:pt x="283" y="842"/>
                  </a:lnTo>
                  <a:lnTo>
                    <a:pt x="315" y="815"/>
                  </a:lnTo>
                  <a:lnTo>
                    <a:pt x="288" y="804"/>
                  </a:lnTo>
                  <a:lnTo>
                    <a:pt x="339" y="804"/>
                  </a:lnTo>
                  <a:lnTo>
                    <a:pt x="333" y="776"/>
                  </a:lnTo>
                  <a:lnTo>
                    <a:pt x="310" y="796"/>
                  </a:lnTo>
                  <a:lnTo>
                    <a:pt x="288" y="774"/>
                  </a:lnTo>
                  <a:lnTo>
                    <a:pt x="284" y="730"/>
                  </a:lnTo>
                  <a:lnTo>
                    <a:pt x="377" y="735"/>
                  </a:lnTo>
                  <a:lnTo>
                    <a:pt x="386" y="644"/>
                  </a:lnTo>
                  <a:lnTo>
                    <a:pt x="534" y="629"/>
                  </a:lnTo>
                  <a:lnTo>
                    <a:pt x="576" y="567"/>
                  </a:lnTo>
                  <a:lnTo>
                    <a:pt x="518" y="455"/>
                  </a:lnTo>
                  <a:lnTo>
                    <a:pt x="547" y="311"/>
                  </a:lnTo>
                  <a:lnTo>
                    <a:pt x="683" y="194"/>
                  </a:lnTo>
                  <a:lnTo>
                    <a:pt x="678" y="141"/>
                  </a:lnTo>
                  <a:lnTo>
                    <a:pt x="650" y="140"/>
                  </a:lnTo>
                  <a:lnTo>
                    <a:pt x="614" y="203"/>
                  </a:lnTo>
                  <a:lnTo>
                    <a:pt x="520" y="198"/>
                  </a:lnTo>
                  <a:lnTo>
                    <a:pt x="540" y="128"/>
                  </a:lnTo>
                  <a:lnTo>
                    <a:pt x="373" y="18"/>
                  </a:lnTo>
                  <a:lnTo>
                    <a:pt x="317" y="9"/>
                  </a:lnTo>
                  <a:lnTo>
                    <a:pt x="314" y="33"/>
                  </a:lnTo>
                  <a:lnTo>
                    <a:pt x="249" y="0"/>
                  </a:lnTo>
                  <a:lnTo>
                    <a:pt x="212" y="40"/>
                  </a:lnTo>
                  <a:lnTo>
                    <a:pt x="208" y="83"/>
                  </a:lnTo>
                  <a:lnTo>
                    <a:pt x="170" y="101"/>
                  </a:lnTo>
                  <a:lnTo>
                    <a:pt x="172" y="185"/>
                  </a:lnTo>
                  <a:lnTo>
                    <a:pt x="130" y="232"/>
                  </a:lnTo>
                  <a:lnTo>
                    <a:pt x="97" y="351"/>
                  </a:lnTo>
                  <a:lnTo>
                    <a:pt x="122" y="464"/>
                  </a:lnTo>
                  <a:lnTo>
                    <a:pt x="77" y="560"/>
                  </a:lnTo>
                  <a:lnTo>
                    <a:pt x="46" y="798"/>
                  </a:lnTo>
                  <a:lnTo>
                    <a:pt x="70" y="885"/>
                  </a:lnTo>
                  <a:lnTo>
                    <a:pt x="47" y="892"/>
                  </a:lnTo>
                  <a:lnTo>
                    <a:pt x="59" y="969"/>
                  </a:lnTo>
                  <a:lnTo>
                    <a:pt x="0" y="1131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6" name="Freeform 12"/>
            <p:cNvSpPr>
              <a:spLocks noChangeAspect="1"/>
            </p:cNvSpPr>
            <p:nvPr/>
          </p:nvSpPr>
          <p:spPr bwMode="gray">
            <a:xfrm>
              <a:off x="1827" y="3860"/>
              <a:ext cx="56" cy="56"/>
            </a:xfrm>
            <a:custGeom>
              <a:avLst/>
              <a:gdLst>
                <a:gd name="T0" fmla="*/ 0 w 121"/>
                <a:gd name="T1" fmla="*/ 0 h 106"/>
                <a:gd name="T2" fmla="*/ 0 w 121"/>
                <a:gd name="T3" fmla="*/ 1 h 106"/>
                <a:gd name="T4" fmla="*/ 0 w 121"/>
                <a:gd name="T5" fmla="*/ 1 h 106"/>
                <a:gd name="T6" fmla="*/ 0 w 121"/>
                <a:gd name="T7" fmla="*/ 1 h 106"/>
                <a:gd name="T8" fmla="*/ 0 w 121"/>
                <a:gd name="T9" fmla="*/ 0 h 1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1"/>
                <a:gd name="T16" fmla="*/ 0 h 106"/>
                <a:gd name="T17" fmla="*/ 121 w 121"/>
                <a:gd name="T18" fmla="*/ 106 h 1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1" h="106">
                  <a:moveTo>
                    <a:pt x="0" y="0"/>
                  </a:moveTo>
                  <a:lnTo>
                    <a:pt x="3" y="106"/>
                  </a:lnTo>
                  <a:lnTo>
                    <a:pt x="121" y="95"/>
                  </a:lnTo>
                  <a:lnTo>
                    <a:pt x="27" y="5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7" name="Freeform 13"/>
            <p:cNvSpPr>
              <a:spLocks noChangeAspect="1"/>
            </p:cNvSpPr>
            <p:nvPr/>
          </p:nvSpPr>
          <p:spPr bwMode="gray">
            <a:xfrm>
              <a:off x="4794" y="3009"/>
              <a:ext cx="662" cy="550"/>
            </a:xfrm>
            <a:custGeom>
              <a:avLst/>
              <a:gdLst>
                <a:gd name="T0" fmla="*/ 0 w 1403"/>
                <a:gd name="T1" fmla="*/ 1 h 1052"/>
                <a:gd name="T2" fmla="*/ 0 w 1403"/>
                <a:gd name="T3" fmla="*/ 1 h 1052"/>
                <a:gd name="T4" fmla="*/ 0 w 1403"/>
                <a:gd name="T5" fmla="*/ 1 h 1052"/>
                <a:gd name="T6" fmla="*/ 0 w 1403"/>
                <a:gd name="T7" fmla="*/ 1 h 1052"/>
                <a:gd name="T8" fmla="*/ 0 w 1403"/>
                <a:gd name="T9" fmla="*/ 1 h 1052"/>
                <a:gd name="T10" fmla="*/ 0 w 1403"/>
                <a:gd name="T11" fmla="*/ 1 h 1052"/>
                <a:gd name="T12" fmla="*/ 0 w 1403"/>
                <a:gd name="T13" fmla="*/ 1 h 1052"/>
                <a:gd name="T14" fmla="*/ 0 w 1403"/>
                <a:gd name="T15" fmla="*/ 1 h 1052"/>
                <a:gd name="T16" fmla="*/ 0 w 1403"/>
                <a:gd name="T17" fmla="*/ 1 h 1052"/>
                <a:gd name="T18" fmla="*/ 0 w 1403"/>
                <a:gd name="T19" fmla="*/ 1 h 1052"/>
                <a:gd name="T20" fmla="*/ 0 w 1403"/>
                <a:gd name="T21" fmla="*/ 1 h 1052"/>
                <a:gd name="T22" fmla="*/ 0 w 1403"/>
                <a:gd name="T23" fmla="*/ 1 h 1052"/>
                <a:gd name="T24" fmla="*/ 0 w 1403"/>
                <a:gd name="T25" fmla="*/ 1 h 1052"/>
                <a:gd name="T26" fmla="*/ 0 w 1403"/>
                <a:gd name="T27" fmla="*/ 1 h 1052"/>
                <a:gd name="T28" fmla="*/ 0 w 1403"/>
                <a:gd name="T29" fmla="*/ 1 h 1052"/>
                <a:gd name="T30" fmla="*/ 0 w 1403"/>
                <a:gd name="T31" fmla="*/ 1 h 1052"/>
                <a:gd name="T32" fmla="*/ 0 w 1403"/>
                <a:gd name="T33" fmla="*/ 1 h 1052"/>
                <a:gd name="T34" fmla="*/ 0 w 1403"/>
                <a:gd name="T35" fmla="*/ 1 h 1052"/>
                <a:gd name="T36" fmla="*/ 0 w 1403"/>
                <a:gd name="T37" fmla="*/ 1 h 1052"/>
                <a:gd name="T38" fmla="*/ 0 w 1403"/>
                <a:gd name="T39" fmla="*/ 1 h 1052"/>
                <a:gd name="T40" fmla="*/ 0 w 1403"/>
                <a:gd name="T41" fmla="*/ 1 h 1052"/>
                <a:gd name="T42" fmla="*/ 0 w 1403"/>
                <a:gd name="T43" fmla="*/ 1 h 1052"/>
                <a:gd name="T44" fmla="*/ 0 w 1403"/>
                <a:gd name="T45" fmla="*/ 1 h 1052"/>
                <a:gd name="T46" fmla="*/ 0 w 1403"/>
                <a:gd name="T47" fmla="*/ 1 h 1052"/>
                <a:gd name="T48" fmla="*/ 0 w 1403"/>
                <a:gd name="T49" fmla="*/ 1 h 1052"/>
                <a:gd name="T50" fmla="*/ 0 w 1403"/>
                <a:gd name="T51" fmla="*/ 1 h 1052"/>
                <a:gd name="T52" fmla="*/ 0 w 1403"/>
                <a:gd name="T53" fmla="*/ 1 h 1052"/>
                <a:gd name="T54" fmla="*/ 0 w 1403"/>
                <a:gd name="T55" fmla="*/ 1 h 1052"/>
                <a:gd name="T56" fmla="*/ 0 w 1403"/>
                <a:gd name="T57" fmla="*/ 1 h 1052"/>
                <a:gd name="T58" fmla="*/ 0 w 1403"/>
                <a:gd name="T59" fmla="*/ 1 h 1052"/>
                <a:gd name="T60" fmla="*/ 0 w 1403"/>
                <a:gd name="T61" fmla="*/ 1 h 1052"/>
                <a:gd name="T62" fmla="*/ 0 w 1403"/>
                <a:gd name="T63" fmla="*/ 1 h 1052"/>
                <a:gd name="T64" fmla="*/ 0 w 1403"/>
                <a:gd name="T65" fmla="*/ 1 h 105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03"/>
                <a:gd name="T100" fmla="*/ 0 h 1052"/>
                <a:gd name="T101" fmla="*/ 1403 w 1403"/>
                <a:gd name="T102" fmla="*/ 1052 h 105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03" h="1052">
                  <a:moveTo>
                    <a:pt x="0" y="554"/>
                  </a:moveTo>
                  <a:lnTo>
                    <a:pt x="24" y="563"/>
                  </a:lnTo>
                  <a:lnTo>
                    <a:pt x="10" y="532"/>
                  </a:lnTo>
                  <a:lnTo>
                    <a:pt x="37" y="549"/>
                  </a:lnTo>
                  <a:lnTo>
                    <a:pt x="9" y="488"/>
                  </a:lnTo>
                  <a:lnTo>
                    <a:pt x="27" y="395"/>
                  </a:lnTo>
                  <a:lnTo>
                    <a:pt x="35" y="420"/>
                  </a:lnTo>
                  <a:lnTo>
                    <a:pt x="122" y="348"/>
                  </a:lnTo>
                  <a:lnTo>
                    <a:pt x="268" y="313"/>
                  </a:lnTo>
                  <a:lnTo>
                    <a:pt x="318" y="258"/>
                  </a:lnTo>
                  <a:lnTo>
                    <a:pt x="317" y="224"/>
                  </a:lnTo>
                  <a:lnTo>
                    <a:pt x="336" y="198"/>
                  </a:lnTo>
                  <a:lnTo>
                    <a:pt x="358" y="240"/>
                  </a:lnTo>
                  <a:lnTo>
                    <a:pt x="358" y="195"/>
                  </a:lnTo>
                  <a:lnTo>
                    <a:pt x="391" y="204"/>
                  </a:lnTo>
                  <a:lnTo>
                    <a:pt x="393" y="170"/>
                  </a:lnTo>
                  <a:lnTo>
                    <a:pt x="445" y="119"/>
                  </a:lnTo>
                  <a:lnTo>
                    <a:pt x="501" y="121"/>
                  </a:lnTo>
                  <a:lnTo>
                    <a:pt x="512" y="173"/>
                  </a:lnTo>
                  <a:lnTo>
                    <a:pt x="534" y="143"/>
                  </a:lnTo>
                  <a:lnTo>
                    <a:pt x="576" y="160"/>
                  </a:lnTo>
                  <a:lnTo>
                    <a:pt x="560" y="126"/>
                  </a:lnTo>
                  <a:lnTo>
                    <a:pt x="593" y="71"/>
                  </a:lnTo>
                  <a:lnTo>
                    <a:pt x="675" y="50"/>
                  </a:lnTo>
                  <a:lnTo>
                    <a:pt x="654" y="14"/>
                  </a:lnTo>
                  <a:lnTo>
                    <a:pt x="813" y="59"/>
                  </a:lnTo>
                  <a:lnTo>
                    <a:pt x="779" y="152"/>
                  </a:lnTo>
                  <a:lnTo>
                    <a:pt x="937" y="248"/>
                  </a:lnTo>
                  <a:lnTo>
                    <a:pt x="976" y="211"/>
                  </a:lnTo>
                  <a:lnTo>
                    <a:pt x="993" y="49"/>
                  </a:lnTo>
                  <a:lnTo>
                    <a:pt x="1031" y="0"/>
                  </a:lnTo>
                  <a:lnTo>
                    <a:pt x="1064" y="124"/>
                  </a:lnTo>
                  <a:lnTo>
                    <a:pt x="1119" y="152"/>
                  </a:lnTo>
                  <a:lnTo>
                    <a:pt x="1155" y="295"/>
                  </a:lnTo>
                  <a:lnTo>
                    <a:pt x="1240" y="340"/>
                  </a:lnTo>
                  <a:lnTo>
                    <a:pt x="1271" y="420"/>
                  </a:lnTo>
                  <a:lnTo>
                    <a:pt x="1303" y="415"/>
                  </a:lnTo>
                  <a:lnTo>
                    <a:pt x="1310" y="458"/>
                  </a:lnTo>
                  <a:lnTo>
                    <a:pt x="1380" y="519"/>
                  </a:lnTo>
                  <a:lnTo>
                    <a:pt x="1403" y="630"/>
                  </a:lnTo>
                  <a:lnTo>
                    <a:pt x="1387" y="738"/>
                  </a:lnTo>
                  <a:lnTo>
                    <a:pt x="1325" y="831"/>
                  </a:lnTo>
                  <a:lnTo>
                    <a:pt x="1281" y="987"/>
                  </a:lnTo>
                  <a:lnTo>
                    <a:pt x="1201" y="1004"/>
                  </a:lnTo>
                  <a:lnTo>
                    <a:pt x="1153" y="1034"/>
                  </a:lnTo>
                  <a:lnTo>
                    <a:pt x="1156" y="1052"/>
                  </a:lnTo>
                  <a:lnTo>
                    <a:pt x="1106" y="999"/>
                  </a:lnTo>
                  <a:lnTo>
                    <a:pt x="1052" y="1037"/>
                  </a:lnTo>
                  <a:lnTo>
                    <a:pt x="986" y="1020"/>
                  </a:lnTo>
                  <a:lnTo>
                    <a:pt x="933" y="982"/>
                  </a:lnTo>
                  <a:lnTo>
                    <a:pt x="909" y="902"/>
                  </a:lnTo>
                  <a:lnTo>
                    <a:pt x="868" y="911"/>
                  </a:lnTo>
                  <a:lnTo>
                    <a:pt x="867" y="859"/>
                  </a:lnTo>
                  <a:lnTo>
                    <a:pt x="854" y="893"/>
                  </a:lnTo>
                  <a:lnTo>
                    <a:pt x="826" y="894"/>
                  </a:lnTo>
                  <a:lnTo>
                    <a:pt x="856" y="791"/>
                  </a:lnTo>
                  <a:lnTo>
                    <a:pt x="794" y="889"/>
                  </a:lnTo>
                  <a:lnTo>
                    <a:pt x="766" y="869"/>
                  </a:lnTo>
                  <a:lnTo>
                    <a:pt x="734" y="793"/>
                  </a:lnTo>
                  <a:lnTo>
                    <a:pt x="631" y="750"/>
                  </a:lnTo>
                  <a:lnTo>
                    <a:pt x="444" y="783"/>
                  </a:lnTo>
                  <a:lnTo>
                    <a:pt x="367" y="839"/>
                  </a:lnTo>
                  <a:lnTo>
                    <a:pt x="238" y="843"/>
                  </a:lnTo>
                  <a:lnTo>
                    <a:pt x="165" y="892"/>
                  </a:lnTo>
                  <a:lnTo>
                    <a:pt x="68" y="858"/>
                  </a:lnTo>
                  <a:lnTo>
                    <a:pt x="89" y="756"/>
                  </a:lnTo>
                  <a:lnTo>
                    <a:pt x="0" y="554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8" name="Freeform 14"/>
            <p:cNvSpPr>
              <a:spLocks noChangeAspect="1"/>
            </p:cNvSpPr>
            <p:nvPr/>
          </p:nvSpPr>
          <p:spPr bwMode="gray">
            <a:xfrm>
              <a:off x="5312" y="3590"/>
              <a:ext cx="58" cy="61"/>
            </a:xfrm>
            <a:custGeom>
              <a:avLst/>
              <a:gdLst>
                <a:gd name="T0" fmla="*/ 0 w 122"/>
                <a:gd name="T1" fmla="*/ 1 h 119"/>
                <a:gd name="T2" fmla="*/ 0 w 122"/>
                <a:gd name="T3" fmla="*/ 0 h 119"/>
                <a:gd name="T4" fmla="*/ 0 w 122"/>
                <a:gd name="T5" fmla="*/ 1 h 119"/>
                <a:gd name="T6" fmla="*/ 0 w 122"/>
                <a:gd name="T7" fmla="*/ 1 h 119"/>
                <a:gd name="T8" fmla="*/ 0 w 122"/>
                <a:gd name="T9" fmla="*/ 1 h 119"/>
                <a:gd name="T10" fmla="*/ 0 w 122"/>
                <a:gd name="T11" fmla="*/ 1 h 119"/>
                <a:gd name="T12" fmla="*/ 0 w 122"/>
                <a:gd name="T13" fmla="*/ 1 h 119"/>
                <a:gd name="T14" fmla="*/ 0 w 122"/>
                <a:gd name="T15" fmla="*/ 1 h 119"/>
                <a:gd name="T16" fmla="*/ 0 w 122"/>
                <a:gd name="T17" fmla="*/ 1 h 1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2"/>
                <a:gd name="T28" fmla="*/ 0 h 119"/>
                <a:gd name="T29" fmla="*/ 122 w 122"/>
                <a:gd name="T30" fmla="*/ 119 h 1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2" h="119">
                  <a:moveTo>
                    <a:pt x="0" y="20"/>
                  </a:moveTo>
                  <a:lnTo>
                    <a:pt x="2" y="0"/>
                  </a:lnTo>
                  <a:lnTo>
                    <a:pt x="63" y="17"/>
                  </a:lnTo>
                  <a:lnTo>
                    <a:pt x="110" y="3"/>
                  </a:lnTo>
                  <a:lnTo>
                    <a:pt x="122" y="32"/>
                  </a:lnTo>
                  <a:lnTo>
                    <a:pt x="122" y="67"/>
                  </a:lnTo>
                  <a:lnTo>
                    <a:pt x="75" y="119"/>
                  </a:lnTo>
                  <a:lnTo>
                    <a:pt x="45" y="116"/>
                  </a:lnTo>
                  <a:lnTo>
                    <a:pt x="0" y="2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9" name="Freeform 15"/>
            <p:cNvSpPr>
              <a:spLocks noChangeAspect="1"/>
            </p:cNvSpPr>
            <p:nvPr/>
          </p:nvSpPr>
          <p:spPr bwMode="gray">
            <a:xfrm>
              <a:off x="3101" y="1860"/>
              <a:ext cx="126" cy="53"/>
            </a:xfrm>
            <a:custGeom>
              <a:avLst/>
              <a:gdLst>
                <a:gd name="T0" fmla="*/ 0 w 265"/>
                <a:gd name="T1" fmla="*/ 1 h 102"/>
                <a:gd name="T2" fmla="*/ 0 w 265"/>
                <a:gd name="T3" fmla="*/ 1 h 102"/>
                <a:gd name="T4" fmla="*/ 0 w 265"/>
                <a:gd name="T5" fmla="*/ 1 h 102"/>
                <a:gd name="T6" fmla="*/ 0 w 265"/>
                <a:gd name="T7" fmla="*/ 1 h 102"/>
                <a:gd name="T8" fmla="*/ 0 w 265"/>
                <a:gd name="T9" fmla="*/ 1 h 102"/>
                <a:gd name="T10" fmla="*/ 0 w 265"/>
                <a:gd name="T11" fmla="*/ 1 h 102"/>
                <a:gd name="T12" fmla="*/ 0 w 265"/>
                <a:gd name="T13" fmla="*/ 1 h 102"/>
                <a:gd name="T14" fmla="*/ 0 w 265"/>
                <a:gd name="T15" fmla="*/ 1 h 102"/>
                <a:gd name="T16" fmla="*/ 0 w 265"/>
                <a:gd name="T17" fmla="*/ 0 h 102"/>
                <a:gd name="T18" fmla="*/ 0 w 265"/>
                <a:gd name="T19" fmla="*/ 1 h 102"/>
                <a:gd name="T20" fmla="*/ 0 w 265"/>
                <a:gd name="T21" fmla="*/ 1 h 102"/>
                <a:gd name="T22" fmla="*/ 0 w 265"/>
                <a:gd name="T23" fmla="*/ 1 h 10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65"/>
                <a:gd name="T37" fmla="*/ 0 h 102"/>
                <a:gd name="T38" fmla="*/ 265 w 265"/>
                <a:gd name="T39" fmla="*/ 102 h 10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65" h="102">
                  <a:moveTo>
                    <a:pt x="0" y="58"/>
                  </a:moveTo>
                  <a:lnTo>
                    <a:pt x="3" y="63"/>
                  </a:lnTo>
                  <a:lnTo>
                    <a:pt x="5" y="81"/>
                  </a:lnTo>
                  <a:lnTo>
                    <a:pt x="34" y="85"/>
                  </a:lnTo>
                  <a:lnTo>
                    <a:pt x="88" y="75"/>
                  </a:lnTo>
                  <a:lnTo>
                    <a:pt x="146" y="102"/>
                  </a:lnTo>
                  <a:lnTo>
                    <a:pt x="230" y="83"/>
                  </a:lnTo>
                  <a:lnTo>
                    <a:pt x="265" y="32"/>
                  </a:lnTo>
                  <a:lnTo>
                    <a:pt x="250" y="0"/>
                  </a:lnTo>
                  <a:lnTo>
                    <a:pt x="148" y="3"/>
                  </a:lnTo>
                  <a:lnTo>
                    <a:pt x="116" y="56"/>
                  </a:lnTo>
                  <a:lnTo>
                    <a:pt x="0" y="5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20" name="Freeform 16"/>
            <p:cNvSpPr>
              <a:spLocks noChangeAspect="1"/>
            </p:cNvSpPr>
            <p:nvPr/>
          </p:nvSpPr>
          <p:spPr bwMode="gray">
            <a:xfrm>
              <a:off x="4382" y="2326"/>
              <a:ext cx="78" cy="107"/>
            </a:xfrm>
            <a:custGeom>
              <a:avLst/>
              <a:gdLst>
                <a:gd name="T0" fmla="*/ 0 w 166"/>
                <a:gd name="T1" fmla="*/ 1 h 206"/>
                <a:gd name="T2" fmla="*/ 0 w 166"/>
                <a:gd name="T3" fmla="*/ 1 h 206"/>
                <a:gd name="T4" fmla="*/ 0 w 166"/>
                <a:gd name="T5" fmla="*/ 1 h 206"/>
                <a:gd name="T6" fmla="*/ 0 w 166"/>
                <a:gd name="T7" fmla="*/ 1 h 206"/>
                <a:gd name="T8" fmla="*/ 0 w 166"/>
                <a:gd name="T9" fmla="*/ 1 h 206"/>
                <a:gd name="T10" fmla="*/ 0 w 166"/>
                <a:gd name="T11" fmla="*/ 1 h 206"/>
                <a:gd name="T12" fmla="*/ 0 w 166"/>
                <a:gd name="T13" fmla="*/ 1 h 206"/>
                <a:gd name="T14" fmla="*/ 0 w 166"/>
                <a:gd name="T15" fmla="*/ 1 h 206"/>
                <a:gd name="T16" fmla="*/ 0 w 166"/>
                <a:gd name="T17" fmla="*/ 1 h 206"/>
                <a:gd name="T18" fmla="*/ 0 w 166"/>
                <a:gd name="T19" fmla="*/ 1 h 206"/>
                <a:gd name="T20" fmla="*/ 0 w 166"/>
                <a:gd name="T21" fmla="*/ 1 h 206"/>
                <a:gd name="T22" fmla="*/ 0 w 166"/>
                <a:gd name="T23" fmla="*/ 1 h 206"/>
                <a:gd name="T24" fmla="*/ 0 w 166"/>
                <a:gd name="T25" fmla="*/ 1 h 206"/>
                <a:gd name="T26" fmla="*/ 0 w 166"/>
                <a:gd name="T27" fmla="*/ 0 h 206"/>
                <a:gd name="T28" fmla="*/ 0 w 166"/>
                <a:gd name="T29" fmla="*/ 1 h 206"/>
                <a:gd name="T30" fmla="*/ 0 w 166"/>
                <a:gd name="T31" fmla="*/ 1 h 206"/>
                <a:gd name="T32" fmla="*/ 0 w 166"/>
                <a:gd name="T33" fmla="*/ 1 h 20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6"/>
                <a:gd name="T52" fmla="*/ 0 h 206"/>
                <a:gd name="T53" fmla="*/ 166 w 166"/>
                <a:gd name="T54" fmla="*/ 206 h 20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6" h="206">
                  <a:moveTo>
                    <a:pt x="0" y="61"/>
                  </a:moveTo>
                  <a:lnTo>
                    <a:pt x="23" y="83"/>
                  </a:lnTo>
                  <a:lnTo>
                    <a:pt x="37" y="179"/>
                  </a:lnTo>
                  <a:lnTo>
                    <a:pt x="78" y="173"/>
                  </a:lnTo>
                  <a:lnTo>
                    <a:pt x="102" y="131"/>
                  </a:lnTo>
                  <a:lnTo>
                    <a:pt x="132" y="140"/>
                  </a:lnTo>
                  <a:lnTo>
                    <a:pt x="152" y="206"/>
                  </a:lnTo>
                  <a:lnTo>
                    <a:pt x="166" y="169"/>
                  </a:lnTo>
                  <a:lnTo>
                    <a:pt x="148" y="102"/>
                  </a:lnTo>
                  <a:lnTo>
                    <a:pt x="132" y="127"/>
                  </a:lnTo>
                  <a:lnTo>
                    <a:pt x="110" y="94"/>
                  </a:lnTo>
                  <a:lnTo>
                    <a:pt x="150" y="53"/>
                  </a:lnTo>
                  <a:lnTo>
                    <a:pt x="72" y="47"/>
                  </a:lnTo>
                  <a:lnTo>
                    <a:pt x="22" y="0"/>
                  </a:lnTo>
                  <a:lnTo>
                    <a:pt x="6" y="26"/>
                  </a:lnTo>
                  <a:lnTo>
                    <a:pt x="24" y="47"/>
                  </a:lnTo>
                  <a:lnTo>
                    <a:pt x="0" y="61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21" name="Freeform 17"/>
            <p:cNvSpPr>
              <a:spLocks noChangeAspect="1"/>
            </p:cNvSpPr>
            <p:nvPr/>
          </p:nvSpPr>
          <p:spPr bwMode="gray">
            <a:xfrm>
              <a:off x="2997" y="1798"/>
              <a:ext cx="52" cy="42"/>
            </a:xfrm>
            <a:custGeom>
              <a:avLst/>
              <a:gdLst>
                <a:gd name="T0" fmla="*/ 0 w 112"/>
                <a:gd name="T1" fmla="*/ 1 h 81"/>
                <a:gd name="T2" fmla="*/ 0 w 112"/>
                <a:gd name="T3" fmla="*/ 1 h 81"/>
                <a:gd name="T4" fmla="*/ 0 w 112"/>
                <a:gd name="T5" fmla="*/ 0 h 81"/>
                <a:gd name="T6" fmla="*/ 0 w 112"/>
                <a:gd name="T7" fmla="*/ 1 h 81"/>
                <a:gd name="T8" fmla="*/ 0 w 112"/>
                <a:gd name="T9" fmla="*/ 1 h 81"/>
                <a:gd name="T10" fmla="*/ 0 w 112"/>
                <a:gd name="T11" fmla="*/ 1 h 81"/>
                <a:gd name="T12" fmla="*/ 0 w 112"/>
                <a:gd name="T13" fmla="*/ 1 h 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2"/>
                <a:gd name="T22" fmla="*/ 0 h 81"/>
                <a:gd name="T23" fmla="*/ 112 w 112"/>
                <a:gd name="T24" fmla="*/ 81 h 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2" h="81">
                  <a:moveTo>
                    <a:pt x="0" y="15"/>
                  </a:moveTo>
                  <a:lnTo>
                    <a:pt x="26" y="4"/>
                  </a:lnTo>
                  <a:lnTo>
                    <a:pt x="76" y="0"/>
                  </a:lnTo>
                  <a:lnTo>
                    <a:pt x="110" y="33"/>
                  </a:lnTo>
                  <a:lnTo>
                    <a:pt x="112" y="58"/>
                  </a:lnTo>
                  <a:lnTo>
                    <a:pt x="99" y="81"/>
                  </a:lnTo>
                  <a:lnTo>
                    <a:pt x="0" y="15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22" name="Freeform 18"/>
            <p:cNvSpPr>
              <a:spLocks noChangeAspect="1"/>
            </p:cNvSpPr>
            <p:nvPr/>
          </p:nvSpPr>
          <p:spPr bwMode="gray">
            <a:xfrm>
              <a:off x="4399" y="2292"/>
              <a:ext cx="49" cy="31"/>
            </a:xfrm>
            <a:custGeom>
              <a:avLst/>
              <a:gdLst>
                <a:gd name="T0" fmla="*/ 0 w 105"/>
                <a:gd name="T1" fmla="*/ 1 h 59"/>
                <a:gd name="T2" fmla="*/ 0 w 105"/>
                <a:gd name="T3" fmla="*/ 1 h 59"/>
                <a:gd name="T4" fmla="*/ 0 w 105"/>
                <a:gd name="T5" fmla="*/ 1 h 59"/>
                <a:gd name="T6" fmla="*/ 0 w 105"/>
                <a:gd name="T7" fmla="*/ 1 h 59"/>
                <a:gd name="T8" fmla="*/ 0 w 105"/>
                <a:gd name="T9" fmla="*/ 0 h 59"/>
                <a:gd name="T10" fmla="*/ 0 w 105"/>
                <a:gd name="T11" fmla="*/ 1 h 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5"/>
                <a:gd name="T19" fmla="*/ 0 h 59"/>
                <a:gd name="T20" fmla="*/ 105 w 105"/>
                <a:gd name="T21" fmla="*/ 59 h 5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5" h="59">
                  <a:moveTo>
                    <a:pt x="0" y="36"/>
                  </a:moveTo>
                  <a:lnTo>
                    <a:pt x="13" y="59"/>
                  </a:lnTo>
                  <a:lnTo>
                    <a:pt x="105" y="49"/>
                  </a:lnTo>
                  <a:lnTo>
                    <a:pt x="99" y="17"/>
                  </a:lnTo>
                  <a:lnTo>
                    <a:pt x="34" y="0"/>
                  </a:lnTo>
                  <a:lnTo>
                    <a:pt x="0" y="36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23" name="Freeform 19"/>
            <p:cNvSpPr>
              <a:spLocks noChangeAspect="1"/>
            </p:cNvSpPr>
            <p:nvPr/>
          </p:nvSpPr>
          <p:spPr bwMode="gray">
            <a:xfrm>
              <a:off x="1810" y="2986"/>
              <a:ext cx="196" cy="247"/>
            </a:xfrm>
            <a:custGeom>
              <a:avLst/>
              <a:gdLst>
                <a:gd name="T0" fmla="*/ 0 w 415"/>
                <a:gd name="T1" fmla="*/ 1 h 471"/>
                <a:gd name="T2" fmla="*/ 0 w 415"/>
                <a:gd name="T3" fmla="*/ 1 h 471"/>
                <a:gd name="T4" fmla="*/ 0 w 415"/>
                <a:gd name="T5" fmla="*/ 1 h 471"/>
                <a:gd name="T6" fmla="*/ 0 w 415"/>
                <a:gd name="T7" fmla="*/ 1 h 471"/>
                <a:gd name="T8" fmla="*/ 0 w 415"/>
                <a:gd name="T9" fmla="*/ 1 h 471"/>
                <a:gd name="T10" fmla="*/ 0 w 415"/>
                <a:gd name="T11" fmla="*/ 1 h 471"/>
                <a:gd name="T12" fmla="*/ 0 w 415"/>
                <a:gd name="T13" fmla="*/ 1 h 471"/>
                <a:gd name="T14" fmla="*/ 0 w 415"/>
                <a:gd name="T15" fmla="*/ 1 h 471"/>
                <a:gd name="T16" fmla="*/ 0 w 415"/>
                <a:gd name="T17" fmla="*/ 1 h 471"/>
                <a:gd name="T18" fmla="*/ 0 w 415"/>
                <a:gd name="T19" fmla="*/ 1 h 471"/>
                <a:gd name="T20" fmla="*/ 0 w 415"/>
                <a:gd name="T21" fmla="*/ 1 h 471"/>
                <a:gd name="T22" fmla="*/ 0 w 415"/>
                <a:gd name="T23" fmla="*/ 1 h 471"/>
                <a:gd name="T24" fmla="*/ 0 w 415"/>
                <a:gd name="T25" fmla="*/ 1 h 471"/>
                <a:gd name="T26" fmla="*/ 0 w 415"/>
                <a:gd name="T27" fmla="*/ 1 h 471"/>
                <a:gd name="T28" fmla="*/ 0 w 415"/>
                <a:gd name="T29" fmla="*/ 1 h 471"/>
                <a:gd name="T30" fmla="*/ 0 w 415"/>
                <a:gd name="T31" fmla="*/ 1 h 471"/>
                <a:gd name="T32" fmla="*/ 0 w 415"/>
                <a:gd name="T33" fmla="*/ 1 h 471"/>
                <a:gd name="T34" fmla="*/ 0 w 415"/>
                <a:gd name="T35" fmla="*/ 1 h 471"/>
                <a:gd name="T36" fmla="*/ 0 w 415"/>
                <a:gd name="T37" fmla="*/ 1 h 471"/>
                <a:gd name="T38" fmla="*/ 0 w 415"/>
                <a:gd name="T39" fmla="*/ 1 h 471"/>
                <a:gd name="T40" fmla="*/ 0 w 415"/>
                <a:gd name="T41" fmla="*/ 1 h 471"/>
                <a:gd name="T42" fmla="*/ 0 w 415"/>
                <a:gd name="T43" fmla="*/ 0 h 471"/>
                <a:gd name="T44" fmla="*/ 0 w 415"/>
                <a:gd name="T45" fmla="*/ 1 h 471"/>
                <a:gd name="T46" fmla="*/ 0 w 415"/>
                <a:gd name="T47" fmla="*/ 1 h 47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15"/>
                <a:gd name="T73" fmla="*/ 0 h 471"/>
                <a:gd name="T74" fmla="*/ 415 w 415"/>
                <a:gd name="T75" fmla="*/ 471 h 47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15" h="471">
                  <a:moveTo>
                    <a:pt x="0" y="48"/>
                  </a:moveTo>
                  <a:lnTo>
                    <a:pt x="30" y="98"/>
                  </a:lnTo>
                  <a:lnTo>
                    <a:pt x="9" y="204"/>
                  </a:lnTo>
                  <a:lnTo>
                    <a:pt x="30" y="217"/>
                  </a:lnTo>
                  <a:lnTo>
                    <a:pt x="20" y="232"/>
                  </a:lnTo>
                  <a:lnTo>
                    <a:pt x="2" y="276"/>
                  </a:lnTo>
                  <a:lnTo>
                    <a:pt x="38" y="339"/>
                  </a:lnTo>
                  <a:lnTo>
                    <a:pt x="60" y="467"/>
                  </a:lnTo>
                  <a:lnTo>
                    <a:pt x="84" y="471"/>
                  </a:lnTo>
                  <a:lnTo>
                    <a:pt x="121" y="431"/>
                  </a:lnTo>
                  <a:lnTo>
                    <a:pt x="186" y="464"/>
                  </a:lnTo>
                  <a:lnTo>
                    <a:pt x="189" y="440"/>
                  </a:lnTo>
                  <a:lnTo>
                    <a:pt x="245" y="449"/>
                  </a:lnTo>
                  <a:lnTo>
                    <a:pt x="266" y="356"/>
                  </a:lnTo>
                  <a:lnTo>
                    <a:pt x="368" y="339"/>
                  </a:lnTo>
                  <a:lnTo>
                    <a:pt x="402" y="371"/>
                  </a:lnTo>
                  <a:lnTo>
                    <a:pt x="415" y="298"/>
                  </a:lnTo>
                  <a:lnTo>
                    <a:pt x="392" y="237"/>
                  </a:lnTo>
                  <a:lnTo>
                    <a:pt x="334" y="234"/>
                  </a:lnTo>
                  <a:lnTo>
                    <a:pt x="309" y="141"/>
                  </a:lnTo>
                  <a:lnTo>
                    <a:pt x="155" y="80"/>
                  </a:lnTo>
                  <a:lnTo>
                    <a:pt x="146" y="0"/>
                  </a:lnTo>
                  <a:lnTo>
                    <a:pt x="42" y="50"/>
                  </a:lnTo>
                  <a:lnTo>
                    <a:pt x="0" y="4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24" name="Freeform 20"/>
            <p:cNvSpPr>
              <a:spLocks noChangeAspect="1"/>
            </p:cNvSpPr>
            <p:nvPr/>
          </p:nvSpPr>
          <p:spPr bwMode="gray">
            <a:xfrm>
              <a:off x="1744" y="2721"/>
              <a:ext cx="634" cy="724"/>
            </a:xfrm>
            <a:custGeom>
              <a:avLst/>
              <a:gdLst>
                <a:gd name="T0" fmla="*/ 0 w 1354"/>
                <a:gd name="T1" fmla="*/ 1 h 1384"/>
                <a:gd name="T2" fmla="*/ 0 w 1354"/>
                <a:gd name="T3" fmla="*/ 1 h 1384"/>
                <a:gd name="T4" fmla="*/ 0 w 1354"/>
                <a:gd name="T5" fmla="*/ 1 h 1384"/>
                <a:gd name="T6" fmla="*/ 0 w 1354"/>
                <a:gd name="T7" fmla="*/ 1 h 1384"/>
                <a:gd name="T8" fmla="*/ 0 w 1354"/>
                <a:gd name="T9" fmla="*/ 1 h 1384"/>
                <a:gd name="T10" fmla="*/ 0 w 1354"/>
                <a:gd name="T11" fmla="*/ 1 h 1384"/>
                <a:gd name="T12" fmla="*/ 0 w 1354"/>
                <a:gd name="T13" fmla="*/ 1 h 1384"/>
                <a:gd name="T14" fmla="*/ 0 w 1354"/>
                <a:gd name="T15" fmla="*/ 1 h 1384"/>
                <a:gd name="T16" fmla="*/ 0 w 1354"/>
                <a:gd name="T17" fmla="*/ 1 h 1384"/>
                <a:gd name="T18" fmla="*/ 0 w 1354"/>
                <a:gd name="T19" fmla="*/ 1 h 1384"/>
                <a:gd name="T20" fmla="*/ 0 w 1354"/>
                <a:gd name="T21" fmla="*/ 1 h 1384"/>
                <a:gd name="T22" fmla="*/ 0 w 1354"/>
                <a:gd name="T23" fmla="*/ 1 h 1384"/>
                <a:gd name="T24" fmla="*/ 0 w 1354"/>
                <a:gd name="T25" fmla="*/ 1 h 1384"/>
                <a:gd name="T26" fmla="*/ 0 w 1354"/>
                <a:gd name="T27" fmla="*/ 1 h 1384"/>
                <a:gd name="T28" fmla="*/ 0 w 1354"/>
                <a:gd name="T29" fmla="*/ 1 h 1384"/>
                <a:gd name="T30" fmla="*/ 0 w 1354"/>
                <a:gd name="T31" fmla="*/ 1 h 1384"/>
                <a:gd name="T32" fmla="*/ 0 w 1354"/>
                <a:gd name="T33" fmla="*/ 1 h 1384"/>
                <a:gd name="T34" fmla="*/ 0 w 1354"/>
                <a:gd name="T35" fmla="*/ 1 h 1384"/>
                <a:gd name="T36" fmla="*/ 0 w 1354"/>
                <a:gd name="T37" fmla="*/ 1 h 1384"/>
                <a:gd name="T38" fmla="*/ 0 w 1354"/>
                <a:gd name="T39" fmla="*/ 1 h 1384"/>
                <a:gd name="T40" fmla="*/ 0 w 1354"/>
                <a:gd name="T41" fmla="*/ 1 h 1384"/>
                <a:gd name="T42" fmla="*/ 0 w 1354"/>
                <a:gd name="T43" fmla="*/ 1 h 1384"/>
                <a:gd name="T44" fmla="*/ 0 w 1354"/>
                <a:gd name="T45" fmla="*/ 1 h 1384"/>
                <a:gd name="T46" fmla="*/ 0 w 1354"/>
                <a:gd name="T47" fmla="*/ 1 h 1384"/>
                <a:gd name="T48" fmla="*/ 0 w 1354"/>
                <a:gd name="T49" fmla="*/ 1 h 1384"/>
                <a:gd name="T50" fmla="*/ 0 w 1354"/>
                <a:gd name="T51" fmla="*/ 1 h 1384"/>
                <a:gd name="T52" fmla="*/ 0 w 1354"/>
                <a:gd name="T53" fmla="*/ 1 h 1384"/>
                <a:gd name="T54" fmla="*/ 0 w 1354"/>
                <a:gd name="T55" fmla="*/ 0 h 1384"/>
                <a:gd name="T56" fmla="*/ 0 w 1354"/>
                <a:gd name="T57" fmla="*/ 1 h 1384"/>
                <a:gd name="T58" fmla="*/ 0 w 1354"/>
                <a:gd name="T59" fmla="*/ 1 h 1384"/>
                <a:gd name="T60" fmla="*/ 0 w 1354"/>
                <a:gd name="T61" fmla="*/ 1 h 1384"/>
                <a:gd name="T62" fmla="*/ 0 w 1354"/>
                <a:gd name="T63" fmla="*/ 1 h 1384"/>
                <a:gd name="T64" fmla="*/ 0 w 1354"/>
                <a:gd name="T65" fmla="*/ 1 h 1384"/>
                <a:gd name="T66" fmla="*/ 0 w 1354"/>
                <a:gd name="T67" fmla="*/ 1 h 1384"/>
                <a:gd name="T68" fmla="*/ 0 w 1354"/>
                <a:gd name="T69" fmla="*/ 1 h 138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54"/>
                <a:gd name="T106" fmla="*/ 0 h 1384"/>
                <a:gd name="T107" fmla="*/ 1354 w 1354"/>
                <a:gd name="T108" fmla="*/ 1384 h 138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54" h="1384">
                  <a:moveTo>
                    <a:pt x="0" y="438"/>
                  </a:moveTo>
                  <a:lnTo>
                    <a:pt x="30" y="502"/>
                  </a:lnTo>
                  <a:lnTo>
                    <a:pt x="77" y="524"/>
                  </a:lnTo>
                  <a:lnTo>
                    <a:pt x="114" y="499"/>
                  </a:lnTo>
                  <a:lnTo>
                    <a:pt x="114" y="557"/>
                  </a:lnTo>
                  <a:lnTo>
                    <a:pt x="145" y="557"/>
                  </a:lnTo>
                  <a:lnTo>
                    <a:pt x="187" y="559"/>
                  </a:lnTo>
                  <a:lnTo>
                    <a:pt x="291" y="509"/>
                  </a:lnTo>
                  <a:lnTo>
                    <a:pt x="300" y="589"/>
                  </a:lnTo>
                  <a:lnTo>
                    <a:pt x="454" y="650"/>
                  </a:lnTo>
                  <a:lnTo>
                    <a:pt x="479" y="743"/>
                  </a:lnTo>
                  <a:lnTo>
                    <a:pt x="537" y="746"/>
                  </a:lnTo>
                  <a:lnTo>
                    <a:pt x="560" y="807"/>
                  </a:lnTo>
                  <a:lnTo>
                    <a:pt x="547" y="880"/>
                  </a:lnTo>
                  <a:lnTo>
                    <a:pt x="556" y="949"/>
                  </a:lnTo>
                  <a:lnTo>
                    <a:pt x="628" y="962"/>
                  </a:lnTo>
                  <a:lnTo>
                    <a:pt x="638" y="1009"/>
                  </a:lnTo>
                  <a:lnTo>
                    <a:pt x="673" y="1018"/>
                  </a:lnTo>
                  <a:lnTo>
                    <a:pt x="667" y="1080"/>
                  </a:lnTo>
                  <a:lnTo>
                    <a:pt x="695" y="1081"/>
                  </a:lnTo>
                  <a:lnTo>
                    <a:pt x="700" y="1134"/>
                  </a:lnTo>
                  <a:lnTo>
                    <a:pt x="564" y="1251"/>
                  </a:lnTo>
                  <a:lnTo>
                    <a:pt x="590" y="1244"/>
                  </a:lnTo>
                  <a:lnTo>
                    <a:pt x="695" y="1316"/>
                  </a:lnTo>
                  <a:lnTo>
                    <a:pt x="716" y="1347"/>
                  </a:lnTo>
                  <a:lnTo>
                    <a:pt x="707" y="1384"/>
                  </a:lnTo>
                  <a:lnTo>
                    <a:pt x="874" y="1178"/>
                  </a:lnTo>
                  <a:lnTo>
                    <a:pt x="883" y="1074"/>
                  </a:lnTo>
                  <a:lnTo>
                    <a:pt x="1017" y="980"/>
                  </a:lnTo>
                  <a:lnTo>
                    <a:pt x="1099" y="980"/>
                  </a:lnTo>
                  <a:lnTo>
                    <a:pt x="1133" y="947"/>
                  </a:lnTo>
                  <a:lnTo>
                    <a:pt x="1201" y="789"/>
                  </a:lnTo>
                  <a:lnTo>
                    <a:pt x="1210" y="635"/>
                  </a:lnTo>
                  <a:lnTo>
                    <a:pt x="1342" y="488"/>
                  </a:lnTo>
                  <a:lnTo>
                    <a:pt x="1354" y="423"/>
                  </a:lnTo>
                  <a:lnTo>
                    <a:pt x="1333" y="360"/>
                  </a:lnTo>
                  <a:lnTo>
                    <a:pt x="1280" y="351"/>
                  </a:lnTo>
                  <a:lnTo>
                    <a:pt x="1192" y="285"/>
                  </a:lnTo>
                  <a:lnTo>
                    <a:pt x="1022" y="271"/>
                  </a:lnTo>
                  <a:lnTo>
                    <a:pt x="1006" y="230"/>
                  </a:lnTo>
                  <a:lnTo>
                    <a:pt x="929" y="201"/>
                  </a:lnTo>
                  <a:lnTo>
                    <a:pt x="898" y="202"/>
                  </a:lnTo>
                  <a:lnTo>
                    <a:pt x="852" y="262"/>
                  </a:lnTo>
                  <a:lnTo>
                    <a:pt x="850" y="241"/>
                  </a:lnTo>
                  <a:lnTo>
                    <a:pt x="777" y="251"/>
                  </a:lnTo>
                  <a:lnTo>
                    <a:pt x="808" y="239"/>
                  </a:lnTo>
                  <a:lnTo>
                    <a:pt x="779" y="192"/>
                  </a:lnTo>
                  <a:lnTo>
                    <a:pt x="833" y="125"/>
                  </a:lnTo>
                  <a:lnTo>
                    <a:pt x="776" y="39"/>
                  </a:lnTo>
                  <a:lnTo>
                    <a:pt x="724" y="107"/>
                  </a:lnTo>
                  <a:lnTo>
                    <a:pt x="675" y="102"/>
                  </a:lnTo>
                  <a:lnTo>
                    <a:pt x="603" y="112"/>
                  </a:lnTo>
                  <a:lnTo>
                    <a:pt x="504" y="126"/>
                  </a:lnTo>
                  <a:lnTo>
                    <a:pt x="486" y="91"/>
                  </a:lnTo>
                  <a:lnTo>
                    <a:pt x="493" y="25"/>
                  </a:lnTo>
                  <a:lnTo>
                    <a:pt x="461" y="0"/>
                  </a:lnTo>
                  <a:lnTo>
                    <a:pt x="376" y="42"/>
                  </a:lnTo>
                  <a:lnTo>
                    <a:pt x="316" y="30"/>
                  </a:lnTo>
                  <a:lnTo>
                    <a:pt x="333" y="95"/>
                  </a:lnTo>
                  <a:lnTo>
                    <a:pt x="366" y="103"/>
                  </a:lnTo>
                  <a:lnTo>
                    <a:pt x="283" y="151"/>
                  </a:lnTo>
                  <a:lnTo>
                    <a:pt x="242" y="134"/>
                  </a:lnTo>
                  <a:lnTo>
                    <a:pt x="223" y="109"/>
                  </a:lnTo>
                  <a:lnTo>
                    <a:pt x="140" y="123"/>
                  </a:lnTo>
                  <a:lnTo>
                    <a:pt x="165" y="158"/>
                  </a:lnTo>
                  <a:lnTo>
                    <a:pt x="132" y="161"/>
                  </a:lnTo>
                  <a:lnTo>
                    <a:pt x="152" y="222"/>
                  </a:lnTo>
                  <a:lnTo>
                    <a:pt x="136" y="322"/>
                  </a:lnTo>
                  <a:lnTo>
                    <a:pt x="48" y="357"/>
                  </a:lnTo>
                  <a:lnTo>
                    <a:pt x="0" y="43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25" name="Freeform 21"/>
            <p:cNvSpPr>
              <a:spLocks noChangeAspect="1"/>
            </p:cNvSpPr>
            <p:nvPr/>
          </p:nvSpPr>
          <p:spPr bwMode="gray">
            <a:xfrm>
              <a:off x="1490" y="2477"/>
              <a:ext cx="16" cy="48"/>
            </a:xfrm>
            <a:custGeom>
              <a:avLst/>
              <a:gdLst>
                <a:gd name="T0" fmla="*/ 0 w 28"/>
                <a:gd name="T1" fmla="*/ 1 h 92"/>
                <a:gd name="T2" fmla="*/ 1 w 28"/>
                <a:gd name="T3" fmla="*/ 1 h 92"/>
                <a:gd name="T4" fmla="*/ 1 w 28"/>
                <a:gd name="T5" fmla="*/ 0 h 92"/>
                <a:gd name="T6" fmla="*/ 0 w 28"/>
                <a:gd name="T7" fmla="*/ 1 h 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"/>
                <a:gd name="T13" fmla="*/ 0 h 92"/>
                <a:gd name="T14" fmla="*/ 28 w 28"/>
                <a:gd name="T15" fmla="*/ 92 h 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" h="92">
                  <a:moveTo>
                    <a:pt x="0" y="20"/>
                  </a:moveTo>
                  <a:lnTo>
                    <a:pt x="11" y="92"/>
                  </a:lnTo>
                  <a:lnTo>
                    <a:pt x="28" y="0"/>
                  </a:lnTo>
                  <a:lnTo>
                    <a:pt x="0" y="2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26" name="Freeform 22"/>
            <p:cNvSpPr>
              <a:spLocks noChangeAspect="1"/>
            </p:cNvSpPr>
            <p:nvPr/>
          </p:nvSpPr>
          <p:spPr bwMode="gray">
            <a:xfrm>
              <a:off x="3314" y="1964"/>
              <a:ext cx="102" cy="64"/>
            </a:xfrm>
            <a:custGeom>
              <a:avLst/>
              <a:gdLst>
                <a:gd name="T0" fmla="*/ 0 w 216"/>
                <a:gd name="T1" fmla="*/ 1 h 122"/>
                <a:gd name="T2" fmla="*/ 0 w 216"/>
                <a:gd name="T3" fmla="*/ 0 h 122"/>
                <a:gd name="T4" fmla="*/ 0 w 216"/>
                <a:gd name="T5" fmla="*/ 1 h 122"/>
                <a:gd name="T6" fmla="*/ 0 w 216"/>
                <a:gd name="T7" fmla="*/ 1 h 122"/>
                <a:gd name="T8" fmla="*/ 0 w 216"/>
                <a:gd name="T9" fmla="*/ 1 h 122"/>
                <a:gd name="T10" fmla="*/ 0 w 216"/>
                <a:gd name="T11" fmla="*/ 1 h 122"/>
                <a:gd name="T12" fmla="*/ 0 w 216"/>
                <a:gd name="T13" fmla="*/ 1 h 122"/>
                <a:gd name="T14" fmla="*/ 0 w 216"/>
                <a:gd name="T15" fmla="*/ 1 h 122"/>
                <a:gd name="T16" fmla="*/ 0 w 216"/>
                <a:gd name="T17" fmla="*/ 1 h 1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6"/>
                <a:gd name="T28" fmla="*/ 0 h 122"/>
                <a:gd name="T29" fmla="*/ 216 w 216"/>
                <a:gd name="T30" fmla="*/ 122 h 1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6" h="122">
                  <a:moveTo>
                    <a:pt x="0" y="84"/>
                  </a:moveTo>
                  <a:lnTo>
                    <a:pt x="12" y="0"/>
                  </a:lnTo>
                  <a:lnTo>
                    <a:pt x="216" y="19"/>
                  </a:lnTo>
                  <a:lnTo>
                    <a:pt x="178" y="70"/>
                  </a:lnTo>
                  <a:lnTo>
                    <a:pt x="194" y="97"/>
                  </a:lnTo>
                  <a:lnTo>
                    <a:pt x="139" y="101"/>
                  </a:lnTo>
                  <a:lnTo>
                    <a:pt x="106" y="122"/>
                  </a:lnTo>
                  <a:lnTo>
                    <a:pt x="21" y="120"/>
                  </a:lnTo>
                  <a:lnTo>
                    <a:pt x="0" y="84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27" name="Freeform 23"/>
            <p:cNvSpPr>
              <a:spLocks noChangeAspect="1"/>
            </p:cNvSpPr>
            <p:nvPr/>
          </p:nvSpPr>
          <p:spPr bwMode="gray">
            <a:xfrm>
              <a:off x="4455" y="2295"/>
              <a:ext cx="146" cy="337"/>
            </a:xfrm>
            <a:custGeom>
              <a:avLst/>
              <a:gdLst>
                <a:gd name="T0" fmla="*/ 0 w 313"/>
                <a:gd name="T1" fmla="*/ 1 h 644"/>
                <a:gd name="T2" fmla="*/ 0 w 313"/>
                <a:gd name="T3" fmla="*/ 1 h 644"/>
                <a:gd name="T4" fmla="*/ 0 w 313"/>
                <a:gd name="T5" fmla="*/ 1 h 644"/>
                <a:gd name="T6" fmla="*/ 0 w 313"/>
                <a:gd name="T7" fmla="*/ 1 h 644"/>
                <a:gd name="T8" fmla="*/ 0 w 313"/>
                <a:gd name="T9" fmla="*/ 0 h 644"/>
                <a:gd name="T10" fmla="*/ 0 w 313"/>
                <a:gd name="T11" fmla="*/ 1 h 644"/>
                <a:gd name="T12" fmla="*/ 0 w 313"/>
                <a:gd name="T13" fmla="*/ 1 h 644"/>
                <a:gd name="T14" fmla="*/ 0 w 313"/>
                <a:gd name="T15" fmla="*/ 1 h 644"/>
                <a:gd name="T16" fmla="*/ 0 w 313"/>
                <a:gd name="T17" fmla="*/ 1 h 644"/>
                <a:gd name="T18" fmla="*/ 0 w 313"/>
                <a:gd name="T19" fmla="*/ 1 h 644"/>
                <a:gd name="T20" fmla="*/ 0 w 313"/>
                <a:gd name="T21" fmla="*/ 1 h 644"/>
                <a:gd name="T22" fmla="*/ 0 w 313"/>
                <a:gd name="T23" fmla="*/ 1 h 644"/>
                <a:gd name="T24" fmla="*/ 0 w 313"/>
                <a:gd name="T25" fmla="*/ 1 h 644"/>
                <a:gd name="T26" fmla="*/ 0 w 313"/>
                <a:gd name="T27" fmla="*/ 1 h 644"/>
                <a:gd name="T28" fmla="*/ 0 w 313"/>
                <a:gd name="T29" fmla="*/ 1 h 644"/>
                <a:gd name="T30" fmla="*/ 0 w 313"/>
                <a:gd name="T31" fmla="*/ 1 h 644"/>
                <a:gd name="T32" fmla="*/ 0 w 313"/>
                <a:gd name="T33" fmla="*/ 1 h 644"/>
                <a:gd name="T34" fmla="*/ 0 w 313"/>
                <a:gd name="T35" fmla="*/ 1 h 644"/>
                <a:gd name="T36" fmla="*/ 0 w 313"/>
                <a:gd name="T37" fmla="*/ 1 h 644"/>
                <a:gd name="T38" fmla="*/ 0 w 313"/>
                <a:gd name="T39" fmla="*/ 1 h 644"/>
                <a:gd name="T40" fmla="*/ 0 w 313"/>
                <a:gd name="T41" fmla="*/ 1 h 644"/>
                <a:gd name="T42" fmla="*/ 0 w 313"/>
                <a:gd name="T43" fmla="*/ 1 h 644"/>
                <a:gd name="T44" fmla="*/ 0 w 313"/>
                <a:gd name="T45" fmla="*/ 1 h 644"/>
                <a:gd name="T46" fmla="*/ 0 w 313"/>
                <a:gd name="T47" fmla="*/ 1 h 64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13"/>
                <a:gd name="T73" fmla="*/ 0 h 644"/>
                <a:gd name="T74" fmla="*/ 313 w 313"/>
                <a:gd name="T75" fmla="*/ 644 h 64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13" h="644">
                  <a:moveTo>
                    <a:pt x="0" y="265"/>
                  </a:moveTo>
                  <a:lnTo>
                    <a:pt x="14" y="228"/>
                  </a:lnTo>
                  <a:lnTo>
                    <a:pt x="105" y="60"/>
                  </a:lnTo>
                  <a:lnTo>
                    <a:pt x="166" y="37"/>
                  </a:lnTo>
                  <a:lnTo>
                    <a:pt x="181" y="0"/>
                  </a:lnTo>
                  <a:lnTo>
                    <a:pt x="224" y="21"/>
                  </a:lnTo>
                  <a:lnTo>
                    <a:pt x="225" y="54"/>
                  </a:lnTo>
                  <a:lnTo>
                    <a:pt x="187" y="157"/>
                  </a:lnTo>
                  <a:lnTo>
                    <a:pt x="227" y="148"/>
                  </a:lnTo>
                  <a:lnTo>
                    <a:pt x="247" y="219"/>
                  </a:lnTo>
                  <a:lnTo>
                    <a:pt x="313" y="238"/>
                  </a:lnTo>
                  <a:lnTo>
                    <a:pt x="280" y="271"/>
                  </a:lnTo>
                  <a:lnTo>
                    <a:pt x="206" y="314"/>
                  </a:lnTo>
                  <a:lnTo>
                    <a:pt x="187" y="355"/>
                  </a:lnTo>
                  <a:lnTo>
                    <a:pt x="227" y="433"/>
                  </a:lnTo>
                  <a:lnTo>
                    <a:pt x="211" y="479"/>
                  </a:lnTo>
                  <a:lnTo>
                    <a:pt x="260" y="581"/>
                  </a:lnTo>
                  <a:lnTo>
                    <a:pt x="225" y="644"/>
                  </a:lnTo>
                  <a:lnTo>
                    <a:pt x="189" y="424"/>
                  </a:lnTo>
                  <a:lnTo>
                    <a:pt x="159" y="389"/>
                  </a:lnTo>
                  <a:lnTo>
                    <a:pt x="109" y="448"/>
                  </a:lnTo>
                  <a:lnTo>
                    <a:pt x="71" y="436"/>
                  </a:lnTo>
                  <a:lnTo>
                    <a:pt x="77" y="356"/>
                  </a:lnTo>
                  <a:lnTo>
                    <a:pt x="0" y="265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28" name="Freeform 24"/>
            <p:cNvSpPr>
              <a:spLocks noChangeAspect="1"/>
            </p:cNvSpPr>
            <p:nvPr/>
          </p:nvSpPr>
          <p:spPr bwMode="gray">
            <a:xfrm>
              <a:off x="4622" y="2549"/>
              <a:ext cx="82" cy="77"/>
            </a:xfrm>
            <a:custGeom>
              <a:avLst/>
              <a:gdLst>
                <a:gd name="T0" fmla="*/ 0 w 174"/>
                <a:gd name="T1" fmla="*/ 1 h 149"/>
                <a:gd name="T2" fmla="*/ 0 w 174"/>
                <a:gd name="T3" fmla="*/ 1 h 149"/>
                <a:gd name="T4" fmla="*/ 0 w 174"/>
                <a:gd name="T5" fmla="*/ 1 h 149"/>
                <a:gd name="T6" fmla="*/ 0 w 174"/>
                <a:gd name="T7" fmla="*/ 1 h 149"/>
                <a:gd name="T8" fmla="*/ 0 w 174"/>
                <a:gd name="T9" fmla="*/ 1 h 149"/>
                <a:gd name="T10" fmla="*/ 0 w 174"/>
                <a:gd name="T11" fmla="*/ 0 h 149"/>
                <a:gd name="T12" fmla="*/ 0 w 174"/>
                <a:gd name="T13" fmla="*/ 1 h 149"/>
                <a:gd name="T14" fmla="*/ 0 w 174"/>
                <a:gd name="T15" fmla="*/ 1 h 149"/>
                <a:gd name="T16" fmla="*/ 0 w 174"/>
                <a:gd name="T17" fmla="*/ 1 h 1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4"/>
                <a:gd name="T28" fmla="*/ 0 h 149"/>
                <a:gd name="T29" fmla="*/ 174 w 174"/>
                <a:gd name="T30" fmla="*/ 149 h 1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4" h="149">
                  <a:moveTo>
                    <a:pt x="0" y="30"/>
                  </a:moveTo>
                  <a:lnTo>
                    <a:pt x="13" y="104"/>
                  </a:lnTo>
                  <a:lnTo>
                    <a:pt x="36" y="143"/>
                  </a:lnTo>
                  <a:lnTo>
                    <a:pt x="70" y="149"/>
                  </a:lnTo>
                  <a:lnTo>
                    <a:pt x="174" y="79"/>
                  </a:lnTo>
                  <a:lnTo>
                    <a:pt x="170" y="0"/>
                  </a:lnTo>
                  <a:lnTo>
                    <a:pt x="91" y="12"/>
                  </a:lnTo>
                  <a:lnTo>
                    <a:pt x="24" y="9"/>
                  </a:lnTo>
                  <a:lnTo>
                    <a:pt x="0" y="3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29" name="Freeform 25"/>
            <p:cNvSpPr>
              <a:spLocks noChangeAspect="1"/>
            </p:cNvSpPr>
            <p:nvPr/>
          </p:nvSpPr>
          <p:spPr bwMode="gray">
            <a:xfrm>
              <a:off x="646" y="1226"/>
              <a:ext cx="1394" cy="791"/>
            </a:xfrm>
            <a:custGeom>
              <a:avLst/>
              <a:gdLst>
                <a:gd name="T0" fmla="*/ 0 w 2963"/>
                <a:gd name="T1" fmla="*/ 1 h 1511"/>
                <a:gd name="T2" fmla="*/ 0 w 2963"/>
                <a:gd name="T3" fmla="*/ 1 h 1511"/>
                <a:gd name="T4" fmla="*/ 0 w 2963"/>
                <a:gd name="T5" fmla="*/ 1 h 1511"/>
                <a:gd name="T6" fmla="*/ 0 w 2963"/>
                <a:gd name="T7" fmla="*/ 1 h 1511"/>
                <a:gd name="T8" fmla="*/ 0 w 2963"/>
                <a:gd name="T9" fmla="*/ 1 h 1511"/>
                <a:gd name="T10" fmla="*/ 0 w 2963"/>
                <a:gd name="T11" fmla="*/ 1 h 1511"/>
                <a:gd name="T12" fmla="*/ 0 w 2963"/>
                <a:gd name="T13" fmla="*/ 1 h 1511"/>
                <a:gd name="T14" fmla="*/ 0 w 2963"/>
                <a:gd name="T15" fmla="*/ 1 h 1511"/>
                <a:gd name="T16" fmla="*/ 0 w 2963"/>
                <a:gd name="T17" fmla="*/ 1 h 1511"/>
                <a:gd name="T18" fmla="*/ 0 w 2963"/>
                <a:gd name="T19" fmla="*/ 1 h 1511"/>
                <a:gd name="T20" fmla="*/ 0 w 2963"/>
                <a:gd name="T21" fmla="*/ 1 h 1511"/>
                <a:gd name="T22" fmla="*/ 0 w 2963"/>
                <a:gd name="T23" fmla="*/ 1 h 1511"/>
                <a:gd name="T24" fmla="*/ 0 w 2963"/>
                <a:gd name="T25" fmla="*/ 0 h 1511"/>
                <a:gd name="T26" fmla="*/ 0 w 2963"/>
                <a:gd name="T27" fmla="*/ 1 h 1511"/>
                <a:gd name="T28" fmla="*/ 0 w 2963"/>
                <a:gd name="T29" fmla="*/ 1 h 1511"/>
                <a:gd name="T30" fmla="*/ 0 w 2963"/>
                <a:gd name="T31" fmla="*/ 1 h 1511"/>
                <a:gd name="T32" fmla="*/ 0 w 2963"/>
                <a:gd name="T33" fmla="*/ 1 h 1511"/>
                <a:gd name="T34" fmla="*/ 0 w 2963"/>
                <a:gd name="T35" fmla="*/ 1 h 1511"/>
                <a:gd name="T36" fmla="*/ 0 w 2963"/>
                <a:gd name="T37" fmla="*/ 1 h 1511"/>
                <a:gd name="T38" fmla="*/ 0 w 2963"/>
                <a:gd name="T39" fmla="*/ 1 h 1511"/>
                <a:gd name="T40" fmla="*/ 0 w 2963"/>
                <a:gd name="T41" fmla="*/ 1 h 1511"/>
                <a:gd name="T42" fmla="*/ 0 w 2963"/>
                <a:gd name="T43" fmla="*/ 1 h 1511"/>
                <a:gd name="T44" fmla="*/ 0 w 2963"/>
                <a:gd name="T45" fmla="*/ 1 h 1511"/>
                <a:gd name="T46" fmla="*/ 0 w 2963"/>
                <a:gd name="T47" fmla="*/ 1 h 1511"/>
                <a:gd name="T48" fmla="*/ 0 w 2963"/>
                <a:gd name="T49" fmla="*/ 1 h 1511"/>
                <a:gd name="T50" fmla="*/ 0 w 2963"/>
                <a:gd name="T51" fmla="*/ 1 h 1511"/>
                <a:gd name="T52" fmla="*/ 0 w 2963"/>
                <a:gd name="T53" fmla="*/ 1 h 1511"/>
                <a:gd name="T54" fmla="*/ 0 w 2963"/>
                <a:gd name="T55" fmla="*/ 1 h 1511"/>
                <a:gd name="T56" fmla="*/ 0 w 2963"/>
                <a:gd name="T57" fmla="*/ 1 h 1511"/>
                <a:gd name="T58" fmla="*/ 0 w 2963"/>
                <a:gd name="T59" fmla="*/ 1 h 1511"/>
                <a:gd name="T60" fmla="*/ 0 w 2963"/>
                <a:gd name="T61" fmla="*/ 1 h 1511"/>
                <a:gd name="T62" fmla="*/ 0 w 2963"/>
                <a:gd name="T63" fmla="*/ 1 h 1511"/>
                <a:gd name="T64" fmla="*/ 0 w 2963"/>
                <a:gd name="T65" fmla="*/ 1 h 1511"/>
                <a:gd name="T66" fmla="*/ 0 w 2963"/>
                <a:gd name="T67" fmla="*/ 1 h 1511"/>
                <a:gd name="T68" fmla="*/ 0 w 2963"/>
                <a:gd name="T69" fmla="*/ 1 h 1511"/>
                <a:gd name="T70" fmla="*/ 0 w 2963"/>
                <a:gd name="T71" fmla="*/ 1 h 1511"/>
                <a:gd name="T72" fmla="*/ 0 w 2963"/>
                <a:gd name="T73" fmla="*/ 1 h 1511"/>
                <a:gd name="T74" fmla="*/ 0 w 2963"/>
                <a:gd name="T75" fmla="*/ 1 h 1511"/>
                <a:gd name="T76" fmla="*/ 0 w 2963"/>
                <a:gd name="T77" fmla="*/ 1 h 1511"/>
                <a:gd name="T78" fmla="*/ 0 w 2963"/>
                <a:gd name="T79" fmla="*/ 1 h 1511"/>
                <a:gd name="T80" fmla="*/ 0 w 2963"/>
                <a:gd name="T81" fmla="*/ 1 h 1511"/>
                <a:gd name="T82" fmla="*/ 0 w 2963"/>
                <a:gd name="T83" fmla="*/ 1 h 1511"/>
                <a:gd name="T84" fmla="*/ 0 w 2963"/>
                <a:gd name="T85" fmla="*/ 1 h 1511"/>
                <a:gd name="T86" fmla="*/ 0 w 2963"/>
                <a:gd name="T87" fmla="*/ 1 h 1511"/>
                <a:gd name="T88" fmla="*/ 0 w 2963"/>
                <a:gd name="T89" fmla="*/ 1 h 1511"/>
                <a:gd name="T90" fmla="*/ 0 w 2963"/>
                <a:gd name="T91" fmla="*/ 1 h 1511"/>
                <a:gd name="T92" fmla="*/ 0 w 2963"/>
                <a:gd name="T93" fmla="*/ 1 h 1511"/>
                <a:gd name="T94" fmla="*/ 0 w 2963"/>
                <a:gd name="T95" fmla="*/ 1 h 1511"/>
                <a:gd name="T96" fmla="*/ 0 w 2963"/>
                <a:gd name="T97" fmla="*/ 1 h 1511"/>
                <a:gd name="T98" fmla="*/ 0 w 2963"/>
                <a:gd name="T99" fmla="*/ 1 h 1511"/>
                <a:gd name="T100" fmla="*/ 0 w 2963"/>
                <a:gd name="T101" fmla="*/ 1 h 1511"/>
                <a:gd name="T102" fmla="*/ 0 w 2963"/>
                <a:gd name="T103" fmla="*/ 1 h 1511"/>
                <a:gd name="T104" fmla="*/ 0 w 2963"/>
                <a:gd name="T105" fmla="*/ 1 h 1511"/>
                <a:gd name="T106" fmla="*/ 0 w 2963"/>
                <a:gd name="T107" fmla="*/ 1 h 1511"/>
                <a:gd name="T108" fmla="*/ 0 w 2963"/>
                <a:gd name="T109" fmla="*/ 1 h 1511"/>
                <a:gd name="T110" fmla="*/ 0 w 2963"/>
                <a:gd name="T111" fmla="*/ 1 h 1511"/>
                <a:gd name="T112" fmla="*/ 0 w 2963"/>
                <a:gd name="T113" fmla="*/ 1 h 1511"/>
                <a:gd name="T114" fmla="*/ 0 w 2963"/>
                <a:gd name="T115" fmla="*/ 1 h 1511"/>
                <a:gd name="T116" fmla="*/ 0 w 2963"/>
                <a:gd name="T117" fmla="*/ 1 h 1511"/>
                <a:gd name="T118" fmla="*/ 0 w 2963"/>
                <a:gd name="T119" fmla="*/ 1 h 151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963"/>
                <a:gd name="T181" fmla="*/ 0 h 1511"/>
                <a:gd name="T182" fmla="*/ 2963 w 2963"/>
                <a:gd name="T183" fmla="*/ 1511 h 151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963" h="1511">
                  <a:moveTo>
                    <a:pt x="0" y="671"/>
                  </a:moveTo>
                  <a:lnTo>
                    <a:pt x="0" y="140"/>
                  </a:lnTo>
                  <a:lnTo>
                    <a:pt x="236" y="211"/>
                  </a:lnTo>
                  <a:lnTo>
                    <a:pt x="222" y="181"/>
                  </a:lnTo>
                  <a:lnTo>
                    <a:pt x="247" y="164"/>
                  </a:lnTo>
                  <a:lnTo>
                    <a:pt x="391" y="107"/>
                  </a:lnTo>
                  <a:lnTo>
                    <a:pt x="280" y="178"/>
                  </a:lnTo>
                  <a:lnTo>
                    <a:pt x="344" y="157"/>
                  </a:lnTo>
                  <a:lnTo>
                    <a:pt x="344" y="172"/>
                  </a:lnTo>
                  <a:lnTo>
                    <a:pt x="465" y="109"/>
                  </a:lnTo>
                  <a:lnTo>
                    <a:pt x="449" y="88"/>
                  </a:lnTo>
                  <a:lnTo>
                    <a:pt x="527" y="163"/>
                  </a:lnTo>
                  <a:lnTo>
                    <a:pt x="577" y="119"/>
                  </a:lnTo>
                  <a:lnTo>
                    <a:pt x="572" y="163"/>
                  </a:lnTo>
                  <a:lnTo>
                    <a:pt x="636" y="131"/>
                  </a:lnTo>
                  <a:lnTo>
                    <a:pt x="812" y="186"/>
                  </a:lnTo>
                  <a:lnTo>
                    <a:pt x="892" y="185"/>
                  </a:lnTo>
                  <a:lnTo>
                    <a:pt x="937" y="216"/>
                  </a:lnTo>
                  <a:lnTo>
                    <a:pt x="883" y="242"/>
                  </a:lnTo>
                  <a:lnTo>
                    <a:pt x="915" y="255"/>
                  </a:lnTo>
                  <a:lnTo>
                    <a:pt x="1073" y="240"/>
                  </a:lnTo>
                  <a:lnTo>
                    <a:pt x="1143" y="284"/>
                  </a:lnTo>
                  <a:lnTo>
                    <a:pt x="1152" y="315"/>
                  </a:lnTo>
                  <a:lnTo>
                    <a:pt x="1170" y="295"/>
                  </a:lnTo>
                  <a:lnTo>
                    <a:pt x="1143" y="255"/>
                  </a:lnTo>
                  <a:lnTo>
                    <a:pt x="1217" y="205"/>
                  </a:lnTo>
                  <a:lnTo>
                    <a:pt x="1145" y="236"/>
                  </a:lnTo>
                  <a:lnTo>
                    <a:pt x="1119" y="222"/>
                  </a:lnTo>
                  <a:lnTo>
                    <a:pt x="1208" y="183"/>
                  </a:lnTo>
                  <a:lnTo>
                    <a:pt x="1257" y="238"/>
                  </a:lnTo>
                  <a:lnTo>
                    <a:pt x="1309" y="236"/>
                  </a:lnTo>
                  <a:lnTo>
                    <a:pt x="1342" y="260"/>
                  </a:lnTo>
                  <a:lnTo>
                    <a:pt x="1480" y="255"/>
                  </a:lnTo>
                  <a:lnTo>
                    <a:pt x="1476" y="238"/>
                  </a:lnTo>
                  <a:lnTo>
                    <a:pt x="1514" y="268"/>
                  </a:lnTo>
                  <a:lnTo>
                    <a:pt x="1520" y="242"/>
                  </a:lnTo>
                  <a:lnTo>
                    <a:pt x="1491" y="251"/>
                  </a:lnTo>
                  <a:lnTo>
                    <a:pt x="1468" y="220"/>
                  </a:lnTo>
                  <a:lnTo>
                    <a:pt x="1519" y="216"/>
                  </a:lnTo>
                  <a:lnTo>
                    <a:pt x="1539" y="240"/>
                  </a:lnTo>
                  <a:lnTo>
                    <a:pt x="1559" y="233"/>
                  </a:lnTo>
                  <a:lnTo>
                    <a:pt x="1551" y="271"/>
                  </a:lnTo>
                  <a:lnTo>
                    <a:pt x="1587" y="290"/>
                  </a:lnTo>
                  <a:lnTo>
                    <a:pt x="1578" y="238"/>
                  </a:lnTo>
                  <a:lnTo>
                    <a:pt x="1647" y="207"/>
                  </a:lnTo>
                  <a:lnTo>
                    <a:pt x="1629" y="181"/>
                  </a:lnTo>
                  <a:lnTo>
                    <a:pt x="1609" y="200"/>
                  </a:lnTo>
                  <a:lnTo>
                    <a:pt x="1644" y="154"/>
                  </a:lnTo>
                  <a:lnTo>
                    <a:pt x="1543" y="121"/>
                  </a:lnTo>
                  <a:lnTo>
                    <a:pt x="1553" y="44"/>
                  </a:lnTo>
                  <a:lnTo>
                    <a:pt x="1578" y="46"/>
                  </a:lnTo>
                  <a:lnTo>
                    <a:pt x="1590" y="0"/>
                  </a:lnTo>
                  <a:lnTo>
                    <a:pt x="1666" y="44"/>
                  </a:lnTo>
                  <a:lnTo>
                    <a:pt x="1667" y="72"/>
                  </a:lnTo>
                  <a:lnTo>
                    <a:pt x="1718" y="113"/>
                  </a:lnTo>
                  <a:lnTo>
                    <a:pt x="1687" y="112"/>
                  </a:lnTo>
                  <a:lnTo>
                    <a:pt x="1700" y="126"/>
                  </a:lnTo>
                  <a:lnTo>
                    <a:pt x="1680" y="143"/>
                  </a:lnTo>
                  <a:lnTo>
                    <a:pt x="1742" y="154"/>
                  </a:lnTo>
                  <a:lnTo>
                    <a:pt x="1723" y="163"/>
                  </a:lnTo>
                  <a:lnTo>
                    <a:pt x="1759" y="229"/>
                  </a:lnTo>
                  <a:lnTo>
                    <a:pt x="1790" y="170"/>
                  </a:lnTo>
                  <a:lnTo>
                    <a:pt x="1834" y="194"/>
                  </a:lnTo>
                  <a:lnTo>
                    <a:pt x="1846" y="231"/>
                  </a:lnTo>
                  <a:lnTo>
                    <a:pt x="1825" y="242"/>
                  </a:lnTo>
                  <a:lnTo>
                    <a:pt x="1865" y="290"/>
                  </a:lnTo>
                  <a:lnTo>
                    <a:pt x="1890" y="279"/>
                  </a:lnTo>
                  <a:lnTo>
                    <a:pt x="1920" y="206"/>
                  </a:lnTo>
                  <a:lnTo>
                    <a:pt x="1956" y="198"/>
                  </a:lnTo>
                  <a:lnTo>
                    <a:pt x="1929" y="136"/>
                  </a:lnTo>
                  <a:lnTo>
                    <a:pt x="2028" y="141"/>
                  </a:lnTo>
                  <a:lnTo>
                    <a:pt x="2069" y="178"/>
                  </a:lnTo>
                  <a:lnTo>
                    <a:pt x="2053" y="196"/>
                  </a:lnTo>
                  <a:lnTo>
                    <a:pt x="2072" y="206"/>
                  </a:lnTo>
                  <a:lnTo>
                    <a:pt x="2029" y="217"/>
                  </a:lnTo>
                  <a:lnTo>
                    <a:pt x="2068" y="298"/>
                  </a:lnTo>
                  <a:lnTo>
                    <a:pt x="2003" y="340"/>
                  </a:lnTo>
                  <a:lnTo>
                    <a:pt x="1980" y="321"/>
                  </a:lnTo>
                  <a:lnTo>
                    <a:pt x="1991" y="349"/>
                  </a:lnTo>
                  <a:lnTo>
                    <a:pt x="1891" y="329"/>
                  </a:lnTo>
                  <a:lnTo>
                    <a:pt x="1910" y="356"/>
                  </a:lnTo>
                  <a:lnTo>
                    <a:pt x="1870" y="395"/>
                  </a:lnTo>
                  <a:lnTo>
                    <a:pt x="1768" y="365"/>
                  </a:lnTo>
                  <a:lnTo>
                    <a:pt x="1806" y="398"/>
                  </a:lnTo>
                  <a:lnTo>
                    <a:pt x="1879" y="405"/>
                  </a:lnTo>
                  <a:lnTo>
                    <a:pt x="1828" y="470"/>
                  </a:lnTo>
                  <a:lnTo>
                    <a:pt x="1775" y="466"/>
                  </a:lnTo>
                  <a:lnTo>
                    <a:pt x="1749" y="502"/>
                  </a:lnTo>
                  <a:lnTo>
                    <a:pt x="1653" y="471"/>
                  </a:lnTo>
                  <a:lnTo>
                    <a:pt x="1742" y="502"/>
                  </a:lnTo>
                  <a:lnTo>
                    <a:pt x="1751" y="529"/>
                  </a:lnTo>
                  <a:lnTo>
                    <a:pt x="1687" y="541"/>
                  </a:lnTo>
                  <a:lnTo>
                    <a:pt x="1700" y="547"/>
                  </a:lnTo>
                  <a:lnTo>
                    <a:pt x="1682" y="549"/>
                  </a:lnTo>
                  <a:lnTo>
                    <a:pt x="1682" y="576"/>
                  </a:lnTo>
                  <a:lnTo>
                    <a:pt x="1611" y="613"/>
                  </a:lnTo>
                  <a:lnTo>
                    <a:pt x="1596" y="734"/>
                  </a:lnTo>
                  <a:lnTo>
                    <a:pt x="1623" y="762"/>
                  </a:lnTo>
                  <a:lnTo>
                    <a:pt x="1661" y="746"/>
                  </a:lnTo>
                  <a:lnTo>
                    <a:pt x="1678" y="839"/>
                  </a:lnTo>
                  <a:lnTo>
                    <a:pt x="1733" y="821"/>
                  </a:lnTo>
                  <a:lnTo>
                    <a:pt x="1798" y="847"/>
                  </a:lnTo>
                  <a:lnTo>
                    <a:pt x="1930" y="914"/>
                  </a:lnTo>
                  <a:lnTo>
                    <a:pt x="1920" y="941"/>
                  </a:lnTo>
                  <a:lnTo>
                    <a:pt x="1935" y="920"/>
                  </a:lnTo>
                  <a:lnTo>
                    <a:pt x="2035" y="926"/>
                  </a:lnTo>
                  <a:lnTo>
                    <a:pt x="2035" y="1028"/>
                  </a:lnTo>
                  <a:lnTo>
                    <a:pt x="2066" y="1062"/>
                  </a:lnTo>
                  <a:lnTo>
                    <a:pt x="2044" y="1069"/>
                  </a:lnTo>
                  <a:lnTo>
                    <a:pt x="2094" y="1088"/>
                  </a:lnTo>
                  <a:lnTo>
                    <a:pt x="2079" y="1119"/>
                  </a:lnTo>
                  <a:lnTo>
                    <a:pt x="2127" y="1118"/>
                  </a:lnTo>
                  <a:lnTo>
                    <a:pt x="2192" y="1063"/>
                  </a:lnTo>
                  <a:lnTo>
                    <a:pt x="2164" y="1051"/>
                  </a:lnTo>
                  <a:lnTo>
                    <a:pt x="2127" y="954"/>
                  </a:lnTo>
                  <a:lnTo>
                    <a:pt x="2250" y="870"/>
                  </a:lnTo>
                  <a:lnTo>
                    <a:pt x="2232" y="870"/>
                  </a:lnTo>
                  <a:lnTo>
                    <a:pt x="2205" y="771"/>
                  </a:lnTo>
                  <a:lnTo>
                    <a:pt x="2161" y="746"/>
                  </a:lnTo>
                  <a:lnTo>
                    <a:pt x="2219" y="705"/>
                  </a:lnTo>
                  <a:lnTo>
                    <a:pt x="2198" y="683"/>
                  </a:lnTo>
                  <a:lnTo>
                    <a:pt x="2208" y="647"/>
                  </a:lnTo>
                  <a:lnTo>
                    <a:pt x="2182" y="641"/>
                  </a:lnTo>
                  <a:lnTo>
                    <a:pt x="2208" y="604"/>
                  </a:lnTo>
                  <a:lnTo>
                    <a:pt x="2179" y="581"/>
                  </a:lnTo>
                  <a:lnTo>
                    <a:pt x="2195" y="551"/>
                  </a:lnTo>
                  <a:lnTo>
                    <a:pt x="2289" y="571"/>
                  </a:lnTo>
                  <a:lnTo>
                    <a:pt x="2331" y="554"/>
                  </a:lnTo>
                  <a:lnTo>
                    <a:pt x="2411" y="604"/>
                  </a:lnTo>
                  <a:lnTo>
                    <a:pt x="2411" y="626"/>
                  </a:lnTo>
                  <a:lnTo>
                    <a:pt x="2479" y="630"/>
                  </a:lnTo>
                  <a:lnTo>
                    <a:pt x="2485" y="680"/>
                  </a:lnTo>
                  <a:lnTo>
                    <a:pt x="2424" y="682"/>
                  </a:lnTo>
                  <a:lnTo>
                    <a:pt x="2477" y="690"/>
                  </a:lnTo>
                  <a:lnTo>
                    <a:pt x="2494" y="721"/>
                  </a:lnTo>
                  <a:lnTo>
                    <a:pt x="2437" y="763"/>
                  </a:lnTo>
                  <a:lnTo>
                    <a:pt x="2519" y="741"/>
                  </a:lnTo>
                  <a:lnTo>
                    <a:pt x="2523" y="779"/>
                  </a:lnTo>
                  <a:lnTo>
                    <a:pt x="2488" y="795"/>
                  </a:lnTo>
                  <a:lnTo>
                    <a:pt x="2538" y="756"/>
                  </a:lnTo>
                  <a:lnTo>
                    <a:pt x="2544" y="781"/>
                  </a:lnTo>
                  <a:lnTo>
                    <a:pt x="2590" y="743"/>
                  </a:lnTo>
                  <a:lnTo>
                    <a:pt x="2599" y="763"/>
                  </a:lnTo>
                  <a:lnTo>
                    <a:pt x="2632" y="711"/>
                  </a:lnTo>
                  <a:lnTo>
                    <a:pt x="2621" y="700"/>
                  </a:lnTo>
                  <a:lnTo>
                    <a:pt x="2658" y="671"/>
                  </a:lnTo>
                  <a:lnTo>
                    <a:pt x="2699" y="726"/>
                  </a:lnTo>
                  <a:lnTo>
                    <a:pt x="2664" y="739"/>
                  </a:lnTo>
                  <a:lnTo>
                    <a:pt x="2702" y="732"/>
                  </a:lnTo>
                  <a:lnTo>
                    <a:pt x="2716" y="755"/>
                  </a:lnTo>
                  <a:lnTo>
                    <a:pt x="2691" y="762"/>
                  </a:lnTo>
                  <a:lnTo>
                    <a:pt x="2725" y="766"/>
                  </a:lnTo>
                  <a:lnTo>
                    <a:pt x="2702" y="783"/>
                  </a:lnTo>
                  <a:lnTo>
                    <a:pt x="2726" y="779"/>
                  </a:lnTo>
                  <a:lnTo>
                    <a:pt x="2744" y="804"/>
                  </a:lnTo>
                  <a:lnTo>
                    <a:pt x="2732" y="815"/>
                  </a:lnTo>
                  <a:lnTo>
                    <a:pt x="2766" y="834"/>
                  </a:lnTo>
                  <a:lnTo>
                    <a:pt x="2713" y="855"/>
                  </a:lnTo>
                  <a:lnTo>
                    <a:pt x="2752" y="855"/>
                  </a:lnTo>
                  <a:lnTo>
                    <a:pt x="2743" y="875"/>
                  </a:lnTo>
                  <a:lnTo>
                    <a:pt x="2802" y="893"/>
                  </a:lnTo>
                  <a:lnTo>
                    <a:pt x="2824" y="940"/>
                  </a:lnTo>
                  <a:lnTo>
                    <a:pt x="2845" y="922"/>
                  </a:lnTo>
                  <a:lnTo>
                    <a:pt x="2903" y="953"/>
                  </a:lnTo>
                  <a:lnTo>
                    <a:pt x="2776" y="993"/>
                  </a:lnTo>
                  <a:lnTo>
                    <a:pt x="2802" y="1014"/>
                  </a:lnTo>
                  <a:lnTo>
                    <a:pt x="2910" y="970"/>
                  </a:lnTo>
                  <a:lnTo>
                    <a:pt x="2910" y="1008"/>
                  </a:lnTo>
                  <a:lnTo>
                    <a:pt x="2959" y="1001"/>
                  </a:lnTo>
                  <a:lnTo>
                    <a:pt x="2963" y="1019"/>
                  </a:lnTo>
                  <a:lnTo>
                    <a:pt x="2941" y="1019"/>
                  </a:lnTo>
                  <a:lnTo>
                    <a:pt x="2963" y="1064"/>
                  </a:lnTo>
                  <a:lnTo>
                    <a:pt x="2814" y="1154"/>
                  </a:lnTo>
                  <a:lnTo>
                    <a:pt x="2596" y="1154"/>
                  </a:lnTo>
                  <a:lnTo>
                    <a:pt x="2505" y="1215"/>
                  </a:lnTo>
                  <a:lnTo>
                    <a:pt x="2430" y="1305"/>
                  </a:lnTo>
                  <a:lnTo>
                    <a:pt x="2505" y="1237"/>
                  </a:lnTo>
                  <a:lnTo>
                    <a:pt x="2622" y="1196"/>
                  </a:lnTo>
                  <a:lnTo>
                    <a:pt x="2664" y="1228"/>
                  </a:lnTo>
                  <a:lnTo>
                    <a:pt x="2588" y="1251"/>
                  </a:lnTo>
                  <a:lnTo>
                    <a:pt x="2648" y="1265"/>
                  </a:lnTo>
                  <a:lnTo>
                    <a:pt x="2632" y="1292"/>
                  </a:lnTo>
                  <a:lnTo>
                    <a:pt x="2678" y="1342"/>
                  </a:lnTo>
                  <a:lnTo>
                    <a:pt x="2769" y="1360"/>
                  </a:lnTo>
                  <a:lnTo>
                    <a:pt x="2793" y="1298"/>
                  </a:lnTo>
                  <a:lnTo>
                    <a:pt x="2793" y="1336"/>
                  </a:lnTo>
                  <a:lnTo>
                    <a:pt x="2818" y="1332"/>
                  </a:lnTo>
                  <a:lnTo>
                    <a:pt x="2775" y="1372"/>
                  </a:lnTo>
                  <a:lnTo>
                    <a:pt x="2667" y="1399"/>
                  </a:lnTo>
                  <a:lnTo>
                    <a:pt x="2630" y="1446"/>
                  </a:lnTo>
                  <a:lnTo>
                    <a:pt x="2599" y="1404"/>
                  </a:lnTo>
                  <a:lnTo>
                    <a:pt x="2700" y="1368"/>
                  </a:lnTo>
                  <a:lnTo>
                    <a:pt x="2648" y="1369"/>
                  </a:lnTo>
                  <a:lnTo>
                    <a:pt x="2658" y="1342"/>
                  </a:lnTo>
                  <a:lnTo>
                    <a:pt x="2570" y="1374"/>
                  </a:lnTo>
                  <a:lnTo>
                    <a:pt x="2544" y="1353"/>
                  </a:lnTo>
                  <a:lnTo>
                    <a:pt x="2544" y="1298"/>
                  </a:lnTo>
                  <a:lnTo>
                    <a:pt x="2486" y="1280"/>
                  </a:lnTo>
                  <a:lnTo>
                    <a:pt x="2444" y="1370"/>
                  </a:lnTo>
                  <a:lnTo>
                    <a:pt x="2266" y="1404"/>
                  </a:lnTo>
                  <a:lnTo>
                    <a:pt x="2145" y="1440"/>
                  </a:lnTo>
                  <a:lnTo>
                    <a:pt x="2124" y="1457"/>
                  </a:lnTo>
                  <a:lnTo>
                    <a:pt x="2153" y="1461"/>
                  </a:lnTo>
                  <a:lnTo>
                    <a:pt x="2159" y="1474"/>
                  </a:lnTo>
                  <a:lnTo>
                    <a:pt x="2011" y="1511"/>
                  </a:lnTo>
                  <a:lnTo>
                    <a:pt x="2019" y="1494"/>
                  </a:lnTo>
                  <a:lnTo>
                    <a:pt x="2029" y="1483"/>
                  </a:lnTo>
                  <a:lnTo>
                    <a:pt x="2034" y="1465"/>
                  </a:lnTo>
                  <a:lnTo>
                    <a:pt x="2056" y="1452"/>
                  </a:lnTo>
                  <a:lnTo>
                    <a:pt x="2061" y="1372"/>
                  </a:lnTo>
                  <a:lnTo>
                    <a:pt x="2086" y="1399"/>
                  </a:lnTo>
                  <a:lnTo>
                    <a:pt x="2129" y="1390"/>
                  </a:lnTo>
                  <a:lnTo>
                    <a:pt x="2091" y="1342"/>
                  </a:lnTo>
                  <a:lnTo>
                    <a:pt x="1964" y="1319"/>
                  </a:lnTo>
                  <a:lnTo>
                    <a:pt x="1959" y="1319"/>
                  </a:lnTo>
                  <a:lnTo>
                    <a:pt x="1946" y="1255"/>
                  </a:lnTo>
                  <a:lnTo>
                    <a:pt x="1920" y="1259"/>
                  </a:lnTo>
                  <a:lnTo>
                    <a:pt x="1898" y="1222"/>
                  </a:lnTo>
                  <a:lnTo>
                    <a:pt x="1870" y="1220"/>
                  </a:lnTo>
                  <a:lnTo>
                    <a:pt x="1870" y="1242"/>
                  </a:lnTo>
                  <a:lnTo>
                    <a:pt x="1837" y="1209"/>
                  </a:lnTo>
                  <a:lnTo>
                    <a:pt x="1777" y="1255"/>
                  </a:lnTo>
                  <a:lnTo>
                    <a:pt x="1613" y="1222"/>
                  </a:lnTo>
                  <a:lnTo>
                    <a:pt x="1592" y="1190"/>
                  </a:lnTo>
                  <a:lnTo>
                    <a:pt x="1590" y="1211"/>
                  </a:lnTo>
                  <a:lnTo>
                    <a:pt x="635" y="1211"/>
                  </a:lnTo>
                  <a:lnTo>
                    <a:pt x="620" y="1177"/>
                  </a:lnTo>
                  <a:lnTo>
                    <a:pt x="569" y="1166"/>
                  </a:lnTo>
                  <a:lnTo>
                    <a:pt x="571" y="1144"/>
                  </a:lnTo>
                  <a:lnTo>
                    <a:pt x="465" y="1113"/>
                  </a:lnTo>
                  <a:lnTo>
                    <a:pt x="477" y="1097"/>
                  </a:lnTo>
                  <a:lnTo>
                    <a:pt x="452" y="1055"/>
                  </a:lnTo>
                  <a:lnTo>
                    <a:pt x="426" y="1051"/>
                  </a:lnTo>
                  <a:lnTo>
                    <a:pt x="367" y="960"/>
                  </a:lnTo>
                  <a:lnTo>
                    <a:pt x="377" y="932"/>
                  </a:lnTo>
                  <a:lnTo>
                    <a:pt x="380" y="882"/>
                  </a:lnTo>
                  <a:lnTo>
                    <a:pt x="314" y="855"/>
                  </a:lnTo>
                  <a:lnTo>
                    <a:pt x="191" y="695"/>
                  </a:lnTo>
                  <a:lnTo>
                    <a:pt x="121" y="740"/>
                  </a:lnTo>
                  <a:lnTo>
                    <a:pt x="103" y="719"/>
                  </a:lnTo>
                  <a:lnTo>
                    <a:pt x="98" y="715"/>
                  </a:lnTo>
                  <a:lnTo>
                    <a:pt x="63" y="671"/>
                  </a:lnTo>
                  <a:lnTo>
                    <a:pt x="0" y="671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30" name="Freeform 26"/>
            <p:cNvSpPr>
              <a:spLocks noChangeAspect="1"/>
            </p:cNvSpPr>
            <p:nvPr/>
          </p:nvSpPr>
          <p:spPr bwMode="gray">
            <a:xfrm>
              <a:off x="854" y="1814"/>
              <a:ext cx="82" cy="51"/>
            </a:xfrm>
            <a:custGeom>
              <a:avLst/>
              <a:gdLst>
                <a:gd name="T0" fmla="*/ 0 w 174"/>
                <a:gd name="T1" fmla="*/ 0 h 101"/>
                <a:gd name="T2" fmla="*/ 0 w 174"/>
                <a:gd name="T3" fmla="*/ 1 h 101"/>
                <a:gd name="T4" fmla="*/ 0 w 174"/>
                <a:gd name="T5" fmla="*/ 1 h 101"/>
                <a:gd name="T6" fmla="*/ 0 w 174"/>
                <a:gd name="T7" fmla="*/ 1 h 101"/>
                <a:gd name="T8" fmla="*/ 0 w 174"/>
                <a:gd name="T9" fmla="*/ 0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4"/>
                <a:gd name="T16" fmla="*/ 0 h 101"/>
                <a:gd name="T17" fmla="*/ 174 w 174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4" h="101">
                  <a:moveTo>
                    <a:pt x="0" y="0"/>
                  </a:moveTo>
                  <a:lnTo>
                    <a:pt x="95" y="20"/>
                  </a:lnTo>
                  <a:lnTo>
                    <a:pt x="174" y="101"/>
                  </a:lnTo>
                  <a:lnTo>
                    <a:pt x="128" y="8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31" name="Freeform 27"/>
            <p:cNvSpPr>
              <a:spLocks noChangeAspect="1"/>
            </p:cNvSpPr>
            <p:nvPr/>
          </p:nvSpPr>
          <p:spPr bwMode="gray">
            <a:xfrm>
              <a:off x="894" y="1134"/>
              <a:ext cx="170" cy="119"/>
            </a:xfrm>
            <a:custGeom>
              <a:avLst/>
              <a:gdLst>
                <a:gd name="T0" fmla="*/ 0 w 362"/>
                <a:gd name="T1" fmla="*/ 1 h 225"/>
                <a:gd name="T2" fmla="*/ 0 w 362"/>
                <a:gd name="T3" fmla="*/ 1 h 225"/>
                <a:gd name="T4" fmla="*/ 0 w 362"/>
                <a:gd name="T5" fmla="*/ 1 h 225"/>
                <a:gd name="T6" fmla="*/ 0 w 362"/>
                <a:gd name="T7" fmla="*/ 1 h 225"/>
                <a:gd name="T8" fmla="*/ 0 w 362"/>
                <a:gd name="T9" fmla="*/ 0 h 225"/>
                <a:gd name="T10" fmla="*/ 0 w 362"/>
                <a:gd name="T11" fmla="*/ 1 h 225"/>
                <a:gd name="T12" fmla="*/ 0 w 362"/>
                <a:gd name="T13" fmla="*/ 1 h 225"/>
                <a:gd name="T14" fmla="*/ 0 w 362"/>
                <a:gd name="T15" fmla="*/ 1 h 225"/>
                <a:gd name="T16" fmla="*/ 0 w 362"/>
                <a:gd name="T17" fmla="*/ 1 h 225"/>
                <a:gd name="T18" fmla="*/ 0 w 362"/>
                <a:gd name="T19" fmla="*/ 1 h 225"/>
                <a:gd name="T20" fmla="*/ 0 w 362"/>
                <a:gd name="T21" fmla="*/ 1 h 225"/>
                <a:gd name="T22" fmla="*/ 0 w 362"/>
                <a:gd name="T23" fmla="*/ 1 h 225"/>
                <a:gd name="T24" fmla="*/ 0 w 362"/>
                <a:gd name="T25" fmla="*/ 1 h 22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62"/>
                <a:gd name="T40" fmla="*/ 0 h 225"/>
                <a:gd name="T41" fmla="*/ 362 w 362"/>
                <a:gd name="T42" fmla="*/ 225 h 22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62" h="225">
                  <a:moveTo>
                    <a:pt x="0" y="170"/>
                  </a:moveTo>
                  <a:lnTo>
                    <a:pt x="15" y="141"/>
                  </a:lnTo>
                  <a:lnTo>
                    <a:pt x="67" y="47"/>
                  </a:lnTo>
                  <a:lnTo>
                    <a:pt x="42" y="9"/>
                  </a:lnTo>
                  <a:lnTo>
                    <a:pt x="155" y="0"/>
                  </a:lnTo>
                  <a:lnTo>
                    <a:pt x="232" y="37"/>
                  </a:lnTo>
                  <a:lnTo>
                    <a:pt x="283" y="15"/>
                  </a:lnTo>
                  <a:lnTo>
                    <a:pt x="362" y="69"/>
                  </a:lnTo>
                  <a:lnTo>
                    <a:pt x="195" y="151"/>
                  </a:lnTo>
                  <a:lnTo>
                    <a:pt x="181" y="201"/>
                  </a:lnTo>
                  <a:lnTo>
                    <a:pt x="99" y="225"/>
                  </a:lnTo>
                  <a:lnTo>
                    <a:pt x="62" y="185"/>
                  </a:lnTo>
                  <a:lnTo>
                    <a:pt x="0" y="17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32" name="Freeform 28"/>
            <p:cNvSpPr>
              <a:spLocks noChangeAspect="1"/>
            </p:cNvSpPr>
            <p:nvPr/>
          </p:nvSpPr>
          <p:spPr bwMode="gray">
            <a:xfrm>
              <a:off x="943" y="1027"/>
              <a:ext cx="118" cy="64"/>
            </a:xfrm>
            <a:custGeom>
              <a:avLst/>
              <a:gdLst>
                <a:gd name="T0" fmla="*/ 0 w 254"/>
                <a:gd name="T1" fmla="*/ 1 h 127"/>
                <a:gd name="T2" fmla="*/ 0 w 254"/>
                <a:gd name="T3" fmla="*/ 1 h 127"/>
                <a:gd name="T4" fmla="*/ 0 w 254"/>
                <a:gd name="T5" fmla="*/ 1 h 127"/>
                <a:gd name="T6" fmla="*/ 0 w 254"/>
                <a:gd name="T7" fmla="*/ 1 h 127"/>
                <a:gd name="T8" fmla="*/ 0 w 254"/>
                <a:gd name="T9" fmla="*/ 1 h 127"/>
                <a:gd name="T10" fmla="*/ 0 w 254"/>
                <a:gd name="T11" fmla="*/ 1 h 127"/>
                <a:gd name="T12" fmla="*/ 0 w 254"/>
                <a:gd name="T13" fmla="*/ 1 h 127"/>
                <a:gd name="T14" fmla="*/ 0 w 254"/>
                <a:gd name="T15" fmla="*/ 1 h 127"/>
                <a:gd name="T16" fmla="*/ 0 w 254"/>
                <a:gd name="T17" fmla="*/ 1 h 127"/>
                <a:gd name="T18" fmla="*/ 0 w 254"/>
                <a:gd name="T19" fmla="*/ 1 h 127"/>
                <a:gd name="T20" fmla="*/ 0 w 254"/>
                <a:gd name="T21" fmla="*/ 1 h 127"/>
                <a:gd name="T22" fmla="*/ 0 w 254"/>
                <a:gd name="T23" fmla="*/ 1 h 127"/>
                <a:gd name="T24" fmla="*/ 0 w 254"/>
                <a:gd name="T25" fmla="*/ 1 h 127"/>
                <a:gd name="T26" fmla="*/ 0 w 254"/>
                <a:gd name="T27" fmla="*/ 0 h 127"/>
                <a:gd name="T28" fmla="*/ 0 w 254"/>
                <a:gd name="T29" fmla="*/ 1 h 127"/>
                <a:gd name="T30" fmla="*/ 0 w 254"/>
                <a:gd name="T31" fmla="*/ 1 h 12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54"/>
                <a:gd name="T49" fmla="*/ 0 h 127"/>
                <a:gd name="T50" fmla="*/ 254 w 254"/>
                <a:gd name="T51" fmla="*/ 127 h 12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54" h="127">
                  <a:moveTo>
                    <a:pt x="0" y="96"/>
                  </a:moveTo>
                  <a:lnTo>
                    <a:pt x="58" y="115"/>
                  </a:lnTo>
                  <a:lnTo>
                    <a:pt x="73" y="95"/>
                  </a:lnTo>
                  <a:lnTo>
                    <a:pt x="85" y="127"/>
                  </a:lnTo>
                  <a:lnTo>
                    <a:pt x="112" y="113"/>
                  </a:lnTo>
                  <a:lnTo>
                    <a:pt x="108" y="84"/>
                  </a:lnTo>
                  <a:lnTo>
                    <a:pt x="135" y="101"/>
                  </a:lnTo>
                  <a:lnTo>
                    <a:pt x="151" y="55"/>
                  </a:lnTo>
                  <a:lnTo>
                    <a:pt x="174" y="52"/>
                  </a:lnTo>
                  <a:lnTo>
                    <a:pt x="183" y="94"/>
                  </a:lnTo>
                  <a:lnTo>
                    <a:pt x="237" y="62"/>
                  </a:lnTo>
                  <a:lnTo>
                    <a:pt x="220" y="26"/>
                  </a:lnTo>
                  <a:lnTo>
                    <a:pt x="254" y="18"/>
                  </a:lnTo>
                  <a:lnTo>
                    <a:pt x="218" y="0"/>
                  </a:lnTo>
                  <a:lnTo>
                    <a:pt x="126" y="18"/>
                  </a:lnTo>
                  <a:lnTo>
                    <a:pt x="0" y="96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33" name="Freeform 29"/>
            <p:cNvSpPr>
              <a:spLocks noChangeAspect="1"/>
            </p:cNvSpPr>
            <p:nvPr/>
          </p:nvSpPr>
          <p:spPr bwMode="gray">
            <a:xfrm>
              <a:off x="1005" y="1178"/>
              <a:ext cx="295" cy="160"/>
            </a:xfrm>
            <a:custGeom>
              <a:avLst/>
              <a:gdLst>
                <a:gd name="T0" fmla="*/ 0 w 627"/>
                <a:gd name="T1" fmla="*/ 1 h 307"/>
                <a:gd name="T2" fmla="*/ 0 w 627"/>
                <a:gd name="T3" fmla="*/ 1 h 307"/>
                <a:gd name="T4" fmla="*/ 0 w 627"/>
                <a:gd name="T5" fmla="*/ 1 h 307"/>
                <a:gd name="T6" fmla="*/ 0 w 627"/>
                <a:gd name="T7" fmla="*/ 1 h 307"/>
                <a:gd name="T8" fmla="*/ 0 w 627"/>
                <a:gd name="T9" fmla="*/ 0 h 307"/>
                <a:gd name="T10" fmla="*/ 0 w 627"/>
                <a:gd name="T11" fmla="*/ 1 h 307"/>
                <a:gd name="T12" fmla="*/ 0 w 627"/>
                <a:gd name="T13" fmla="*/ 1 h 307"/>
                <a:gd name="T14" fmla="*/ 0 w 627"/>
                <a:gd name="T15" fmla="*/ 1 h 307"/>
                <a:gd name="T16" fmla="*/ 0 w 627"/>
                <a:gd name="T17" fmla="*/ 1 h 307"/>
                <a:gd name="T18" fmla="*/ 0 w 627"/>
                <a:gd name="T19" fmla="*/ 1 h 307"/>
                <a:gd name="T20" fmla="*/ 0 w 627"/>
                <a:gd name="T21" fmla="*/ 1 h 307"/>
                <a:gd name="T22" fmla="*/ 0 w 627"/>
                <a:gd name="T23" fmla="*/ 1 h 307"/>
                <a:gd name="T24" fmla="*/ 0 w 627"/>
                <a:gd name="T25" fmla="*/ 1 h 307"/>
                <a:gd name="T26" fmla="*/ 0 w 627"/>
                <a:gd name="T27" fmla="*/ 1 h 307"/>
                <a:gd name="T28" fmla="*/ 0 w 627"/>
                <a:gd name="T29" fmla="*/ 1 h 307"/>
                <a:gd name="T30" fmla="*/ 0 w 627"/>
                <a:gd name="T31" fmla="*/ 1 h 307"/>
                <a:gd name="T32" fmla="*/ 0 w 627"/>
                <a:gd name="T33" fmla="*/ 1 h 307"/>
                <a:gd name="T34" fmla="*/ 0 w 627"/>
                <a:gd name="T35" fmla="*/ 1 h 307"/>
                <a:gd name="T36" fmla="*/ 0 w 627"/>
                <a:gd name="T37" fmla="*/ 1 h 307"/>
                <a:gd name="T38" fmla="*/ 0 w 627"/>
                <a:gd name="T39" fmla="*/ 1 h 307"/>
                <a:gd name="T40" fmla="*/ 0 w 627"/>
                <a:gd name="T41" fmla="*/ 1 h 307"/>
                <a:gd name="T42" fmla="*/ 0 w 627"/>
                <a:gd name="T43" fmla="*/ 1 h 307"/>
                <a:gd name="T44" fmla="*/ 0 w 627"/>
                <a:gd name="T45" fmla="*/ 1 h 307"/>
                <a:gd name="T46" fmla="*/ 0 w 627"/>
                <a:gd name="T47" fmla="*/ 1 h 307"/>
                <a:gd name="T48" fmla="*/ 0 w 627"/>
                <a:gd name="T49" fmla="*/ 1 h 307"/>
                <a:gd name="T50" fmla="*/ 0 w 627"/>
                <a:gd name="T51" fmla="*/ 1 h 307"/>
                <a:gd name="T52" fmla="*/ 0 w 627"/>
                <a:gd name="T53" fmla="*/ 1 h 307"/>
                <a:gd name="T54" fmla="*/ 0 w 627"/>
                <a:gd name="T55" fmla="*/ 1 h 307"/>
                <a:gd name="T56" fmla="*/ 0 w 627"/>
                <a:gd name="T57" fmla="*/ 1 h 307"/>
                <a:gd name="T58" fmla="*/ 0 w 627"/>
                <a:gd name="T59" fmla="*/ 1 h 307"/>
                <a:gd name="T60" fmla="*/ 0 w 627"/>
                <a:gd name="T61" fmla="*/ 1 h 307"/>
                <a:gd name="T62" fmla="*/ 0 w 627"/>
                <a:gd name="T63" fmla="*/ 1 h 307"/>
                <a:gd name="T64" fmla="*/ 0 w 627"/>
                <a:gd name="T65" fmla="*/ 1 h 307"/>
                <a:gd name="T66" fmla="*/ 0 w 627"/>
                <a:gd name="T67" fmla="*/ 1 h 307"/>
                <a:gd name="T68" fmla="*/ 0 w 627"/>
                <a:gd name="T69" fmla="*/ 1 h 307"/>
                <a:gd name="T70" fmla="*/ 0 w 627"/>
                <a:gd name="T71" fmla="*/ 1 h 307"/>
                <a:gd name="T72" fmla="*/ 0 w 627"/>
                <a:gd name="T73" fmla="*/ 1 h 307"/>
                <a:gd name="T74" fmla="*/ 0 w 627"/>
                <a:gd name="T75" fmla="*/ 1 h 307"/>
                <a:gd name="T76" fmla="*/ 0 w 627"/>
                <a:gd name="T77" fmla="*/ 1 h 30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627"/>
                <a:gd name="T118" fmla="*/ 0 h 307"/>
                <a:gd name="T119" fmla="*/ 627 w 627"/>
                <a:gd name="T120" fmla="*/ 307 h 30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627" h="307">
                  <a:moveTo>
                    <a:pt x="0" y="99"/>
                  </a:moveTo>
                  <a:lnTo>
                    <a:pt x="32" y="74"/>
                  </a:lnTo>
                  <a:lnTo>
                    <a:pt x="16" y="61"/>
                  </a:lnTo>
                  <a:lnTo>
                    <a:pt x="91" y="17"/>
                  </a:lnTo>
                  <a:lnTo>
                    <a:pt x="152" y="0"/>
                  </a:lnTo>
                  <a:lnTo>
                    <a:pt x="172" y="31"/>
                  </a:lnTo>
                  <a:lnTo>
                    <a:pt x="151" y="50"/>
                  </a:lnTo>
                  <a:lnTo>
                    <a:pt x="206" y="24"/>
                  </a:lnTo>
                  <a:lnTo>
                    <a:pt x="267" y="45"/>
                  </a:lnTo>
                  <a:lnTo>
                    <a:pt x="245" y="68"/>
                  </a:lnTo>
                  <a:lnTo>
                    <a:pt x="316" y="52"/>
                  </a:lnTo>
                  <a:lnTo>
                    <a:pt x="296" y="27"/>
                  </a:lnTo>
                  <a:lnTo>
                    <a:pt x="324" y="30"/>
                  </a:lnTo>
                  <a:lnTo>
                    <a:pt x="381" y="112"/>
                  </a:lnTo>
                  <a:lnTo>
                    <a:pt x="400" y="93"/>
                  </a:lnTo>
                  <a:lnTo>
                    <a:pt x="377" y="2"/>
                  </a:lnTo>
                  <a:lnTo>
                    <a:pt x="423" y="5"/>
                  </a:lnTo>
                  <a:lnTo>
                    <a:pt x="474" y="35"/>
                  </a:lnTo>
                  <a:lnTo>
                    <a:pt x="502" y="149"/>
                  </a:lnTo>
                  <a:lnTo>
                    <a:pt x="627" y="203"/>
                  </a:lnTo>
                  <a:lnTo>
                    <a:pt x="625" y="232"/>
                  </a:lnTo>
                  <a:lnTo>
                    <a:pt x="591" y="220"/>
                  </a:lnTo>
                  <a:lnTo>
                    <a:pt x="553" y="239"/>
                  </a:lnTo>
                  <a:lnTo>
                    <a:pt x="606" y="264"/>
                  </a:lnTo>
                  <a:lnTo>
                    <a:pt x="558" y="289"/>
                  </a:lnTo>
                  <a:lnTo>
                    <a:pt x="477" y="277"/>
                  </a:lnTo>
                  <a:lnTo>
                    <a:pt x="431" y="245"/>
                  </a:lnTo>
                  <a:lnTo>
                    <a:pt x="328" y="297"/>
                  </a:lnTo>
                  <a:lnTo>
                    <a:pt x="198" y="307"/>
                  </a:lnTo>
                  <a:lnTo>
                    <a:pt x="173" y="259"/>
                  </a:lnTo>
                  <a:lnTo>
                    <a:pt x="102" y="255"/>
                  </a:lnTo>
                  <a:lnTo>
                    <a:pt x="57" y="214"/>
                  </a:lnTo>
                  <a:lnTo>
                    <a:pt x="238" y="188"/>
                  </a:lnTo>
                  <a:lnTo>
                    <a:pt x="49" y="176"/>
                  </a:lnTo>
                  <a:lnTo>
                    <a:pt x="25" y="150"/>
                  </a:lnTo>
                  <a:lnTo>
                    <a:pt x="121" y="121"/>
                  </a:lnTo>
                  <a:lnTo>
                    <a:pt x="32" y="126"/>
                  </a:lnTo>
                  <a:lnTo>
                    <a:pt x="39" y="112"/>
                  </a:lnTo>
                  <a:lnTo>
                    <a:pt x="0" y="99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34" name="Freeform 30"/>
            <p:cNvSpPr>
              <a:spLocks noChangeAspect="1"/>
            </p:cNvSpPr>
            <p:nvPr/>
          </p:nvSpPr>
          <p:spPr bwMode="gray">
            <a:xfrm>
              <a:off x="1027" y="1049"/>
              <a:ext cx="199" cy="89"/>
            </a:xfrm>
            <a:custGeom>
              <a:avLst/>
              <a:gdLst>
                <a:gd name="T0" fmla="*/ 0 w 424"/>
                <a:gd name="T1" fmla="*/ 1 h 170"/>
                <a:gd name="T2" fmla="*/ 0 w 424"/>
                <a:gd name="T3" fmla="*/ 1 h 170"/>
                <a:gd name="T4" fmla="*/ 0 w 424"/>
                <a:gd name="T5" fmla="*/ 1 h 170"/>
                <a:gd name="T6" fmla="*/ 0 w 424"/>
                <a:gd name="T7" fmla="*/ 1 h 170"/>
                <a:gd name="T8" fmla="*/ 0 w 424"/>
                <a:gd name="T9" fmla="*/ 1 h 170"/>
                <a:gd name="T10" fmla="*/ 0 w 424"/>
                <a:gd name="T11" fmla="*/ 1 h 170"/>
                <a:gd name="T12" fmla="*/ 0 w 424"/>
                <a:gd name="T13" fmla="*/ 1 h 170"/>
                <a:gd name="T14" fmla="*/ 0 w 424"/>
                <a:gd name="T15" fmla="*/ 1 h 170"/>
                <a:gd name="T16" fmla="*/ 0 w 424"/>
                <a:gd name="T17" fmla="*/ 1 h 170"/>
                <a:gd name="T18" fmla="*/ 0 w 424"/>
                <a:gd name="T19" fmla="*/ 1 h 170"/>
                <a:gd name="T20" fmla="*/ 0 w 424"/>
                <a:gd name="T21" fmla="*/ 1 h 170"/>
                <a:gd name="T22" fmla="*/ 0 w 424"/>
                <a:gd name="T23" fmla="*/ 1 h 170"/>
                <a:gd name="T24" fmla="*/ 0 w 424"/>
                <a:gd name="T25" fmla="*/ 1 h 170"/>
                <a:gd name="T26" fmla="*/ 0 w 424"/>
                <a:gd name="T27" fmla="*/ 1 h 170"/>
                <a:gd name="T28" fmla="*/ 0 w 424"/>
                <a:gd name="T29" fmla="*/ 1 h 170"/>
                <a:gd name="T30" fmla="*/ 0 w 424"/>
                <a:gd name="T31" fmla="*/ 1 h 170"/>
                <a:gd name="T32" fmla="*/ 0 w 424"/>
                <a:gd name="T33" fmla="*/ 0 h 170"/>
                <a:gd name="T34" fmla="*/ 0 w 424"/>
                <a:gd name="T35" fmla="*/ 1 h 170"/>
                <a:gd name="T36" fmla="*/ 0 w 424"/>
                <a:gd name="T37" fmla="*/ 1 h 170"/>
                <a:gd name="T38" fmla="*/ 0 w 424"/>
                <a:gd name="T39" fmla="*/ 1 h 170"/>
                <a:gd name="T40" fmla="*/ 0 w 424"/>
                <a:gd name="T41" fmla="*/ 1 h 170"/>
                <a:gd name="T42" fmla="*/ 0 w 424"/>
                <a:gd name="T43" fmla="*/ 1 h 170"/>
                <a:gd name="T44" fmla="*/ 0 w 424"/>
                <a:gd name="T45" fmla="*/ 1 h 170"/>
                <a:gd name="T46" fmla="*/ 0 w 424"/>
                <a:gd name="T47" fmla="*/ 1 h 170"/>
                <a:gd name="T48" fmla="*/ 0 w 424"/>
                <a:gd name="T49" fmla="*/ 1 h 170"/>
                <a:gd name="T50" fmla="*/ 0 w 424"/>
                <a:gd name="T51" fmla="*/ 1 h 170"/>
                <a:gd name="T52" fmla="*/ 0 w 424"/>
                <a:gd name="T53" fmla="*/ 1 h 170"/>
                <a:gd name="T54" fmla="*/ 0 w 424"/>
                <a:gd name="T55" fmla="*/ 1 h 170"/>
                <a:gd name="T56" fmla="*/ 0 w 424"/>
                <a:gd name="T57" fmla="*/ 1 h 170"/>
                <a:gd name="T58" fmla="*/ 0 w 424"/>
                <a:gd name="T59" fmla="*/ 1 h 170"/>
                <a:gd name="T60" fmla="*/ 0 w 424"/>
                <a:gd name="T61" fmla="*/ 1 h 170"/>
                <a:gd name="T62" fmla="*/ 0 w 424"/>
                <a:gd name="T63" fmla="*/ 1 h 170"/>
                <a:gd name="T64" fmla="*/ 0 w 424"/>
                <a:gd name="T65" fmla="*/ 1 h 170"/>
                <a:gd name="T66" fmla="*/ 0 w 424"/>
                <a:gd name="T67" fmla="*/ 1 h 1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24"/>
                <a:gd name="T103" fmla="*/ 0 h 170"/>
                <a:gd name="T104" fmla="*/ 424 w 424"/>
                <a:gd name="T105" fmla="*/ 170 h 1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24" h="170">
                  <a:moveTo>
                    <a:pt x="0" y="113"/>
                  </a:moveTo>
                  <a:lnTo>
                    <a:pt x="15" y="99"/>
                  </a:lnTo>
                  <a:lnTo>
                    <a:pt x="89" y="83"/>
                  </a:lnTo>
                  <a:lnTo>
                    <a:pt x="15" y="86"/>
                  </a:lnTo>
                  <a:lnTo>
                    <a:pt x="100" y="69"/>
                  </a:lnTo>
                  <a:lnTo>
                    <a:pt x="31" y="69"/>
                  </a:lnTo>
                  <a:lnTo>
                    <a:pt x="37" y="50"/>
                  </a:lnTo>
                  <a:lnTo>
                    <a:pt x="102" y="49"/>
                  </a:lnTo>
                  <a:lnTo>
                    <a:pt x="57" y="45"/>
                  </a:lnTo>
                  <a:lnTo>
                    <a:pt x="93" y="28"/>
                  </a:lnTo>
                  <a:lnTo>
                    <a:pt x="178" y="49"/>
                  </a:lnTo>
                  <a:lnTo>
                    <a:pt x="221" y="92"/>
                  </a:lnTo>
                  <a:lnTo>
                    <a:pt x="302" y="94"/>
                  </a:lnTo>
                  <a:lnTo>
                    <a:pt x="270" y="69"/>
                  </a:lnTo>
                  <a:lnTo>
                    <a:pt x="288" y="52"/>
                  </a:lnTo>
                  <a:lnTo>
                    <a:pt x="253" y="32"/>
                  </a:lnTo>
                  <a:lnTo>
                    <a:pt x="309" y="0"/>
                  </a:lnTo>
                  <a:lnTo>
                    <a:pt x="333" y="38"/>
                  </a:lnTo>
                  <a:lnTo>
                    <a:pt x="316" y="55"/>
                  </a:lnTo>
                  <a:lnTo>
                    <a:pt x="347" y="60"/>
                  </a:lnTo>
                  <a:lnTo>
                    <a:pt x="336" y="80"/>
                  </a:lnTo>
                  <a:lnTo>
                    <a:pt x="376" y="85"/>
                  </a:lnTo>
                  <a:lnTo>
                    <a:pt x="397" y="59"/>
                  </a:lnTo>
                  <a:lnTo>
                    <a:pt x="424" y="90"/>
                  </a:lnTo>
                  <a:lnTo>
                    <a:pt x="403" y="127"/>
                  </a:lnTo>
                  <a:lnTo>
                    <a:pt x="311" y="125"/>
                  </a:lnTo>
                  <a:lnTo>
                    <a:pt x="172" y="170"/>
                  </a:lnTo>
                  <a:lnTo>
                    <a:pt x="115" y="147"/>
                  </a:lnTo>
                  <a:lnTo>
                    <a:pt x="233" y="109"/>
                  </a:lnTo>
                  <a:lnTo>
                    <a:pt x="132" y="132"/>
                  </a:lnTo>
                  <a:lnTo>
                    <a:pt x="149" y="101"/>
                  </a:lnTo>
                  <a:lnTo>
                    <a:pt x="97" y="134"/>
                  </a:lnTo>
                  <a:lnTo>
                    <a:pt x="37" y="125"/>
                  </a:lnTo>
                  <a:lnTo>
                    <a:pt x="0" y="113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35" name="Freeform 31"/>
            <p:cNvSpPr>
              <a:spLocks noChangeAspect="1"/>
            </p:cNvSpPr>
            <p:nvPr/>
          </p:nvSpPr>
          <p:spPr bwMode="gray">
            <a:xfrm>
              <a:off x="1226" y="956"/>
              <a:ext cx="103" cy="58"/>
            </a:xfrm>
            <a:custGeom>
              <a:avLst/>
              <a:gdLst>
                <a:gd name="T0" fmla="*/ 0 w 220"/>
                <a:gd name="T1" fmla="*/ 0 h 106"/>
                <a:gd name="T2" fmla="*/ 0 w 220"/>
                <a:gd name="T3" fmla="*/ 1 h 106"/>
                <a:gd name="T4" fmla="*/ 0 w 220"/>
                <a:gd name="T5" fmla="*/ 1 h 106"/>
                <a:gd name="T6" fmla="*/ 0 w 220"/>
                <a:gd name="T7" fmla="*/ 1 h 106"/>
                <a:gd name="T8" fmla="*/ 0 w 220"/>
                <a:gd name="T9" fmla="*/ 1 h 106"/>
                <a:gd name="T10" fmla="*/ 0 w 220"/>
                <a:gd name="T11" fmla="*/ 1 h 106"/>
                <a:gd name="T12" fmla="*/ 0 w 220"/>
                <a:gd name="T13" fmla="*/ 1 h 106"/>
                <a:gd name="T14" fmla="*/ 0 w 220"/>
                <a:gd name="T15" fmla="*/ 1 h 106"/>
                <a:gd name="T16" fmla="*/ 0 w 220"/>
                <a:gd name="T17" fmla="*/ 1 h 106"/>
                <a:gd name="T18" fmla="*/ 0 w 220"/>
                <a:gd name="T19" fmla="*/ 1 h 106"/>
                <a:gd name="T20" fmla="*/ 0 w 220"/>
                <a:gd name="T21" fmla="*/ 1 h 106"/>
                <a:gd name="T22" fmla="*/ 0 w 220"/>
                <a:gd name="T23" fmla="*/ 0 h 106"/>
                <a:gd name="T24" fmla="*/ 0 w 220"/>
                <a:gd name="T25" fmla="*/ 0 h 10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20"/>
                <a:gd name="T40" fmla="*/ 0 h 106"/>
                <a:gd name="T41" fmla="*/ 220 w 220"/>
                <a:gd name="T42" fmla="*/ 106 h 10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20" h="106">
                  <a:moveTo>
                    <a:pt x="0" y="0"/>
                  </a:moveTo>
                  <a:lnTo>
                    <a:pt x="18" y="38"/>
                  </a:lnTo>
                  <a:lnTo>
                    <a:pt x="72" y="38"/>
                  </a:lnTo>
                  <a:lnTo>
                    <a:pt x="55" y="46"/>
                  </a:lnTo>
                  <a:lnTo>
                    <a:pt x="67" y="59"/>
                  </a:lnTo>
                  <a:lnTo>
                    <a:pt x="21" y="65"/>
                  </a:lnTo>
                  <a:lnTo>
                    <a:pt x="98" y="79"/>
                  </a:lnTo>
                  <a:lnTo>
                    <a:pt x="220" y="106"/>
                  </a:lnTo>
                  <a:lnTo>
                    <a:pt x="202" y="45"/>
                  </a:lnTo>
                  <a:lnTo>
                    <a:pt x="113" y="8"/>
                  </a:lnTo>
                  <a:lnTo>
                    <a:pt x="84" y="24"/>
                  </a:lnTo>
                  <a:lnTo>
                    <a:pt x="7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36" name="Freeform 32"/>
            <p:cNvSpPr>
              <a:spLocks noChangeAspect="1"/>
            </p:cNvSpPr>
            <p:nvPr/>
          </p:nvSpPr>
          <p:spPr bwMode="gray">
            <a:xfrm>
              <a:off x="1275" y="1064"/>
              <a:ext cx="81" cy="53"/>
            </a:xfrm>
            <a:custGeom>
              <a:avLst/>
              <a:gdLst>
                <a:gd name="T0" fmla="*/ 0 w 177"/>
                <a:gd name="T1" fmla="*/ 0 h 107"/>
                <a:gd name="T2" fmla="*/ 0 w 177"/>
                <a:gd name="T3" fmla="*/ 0 h 107"/>
                <a:gd name="T4" fmla="*/ 0 w 177"/>
                <a:gd name="T5" fmla="*/ 0 h 107"/>
                <a:gd name="T6" fmla="*/ 0 w 177"/>
                <a:gd name="T7" fmla="*/ 0 h 107"/>
                <a:gd name="T8" fmla="*/ 0 w 177"/>
                <a:gd name="T9" fmla="*/ 0 h 107"/>
                <a:gd name="T10" fmla="*/ 0 w 177"/>
                <a:gd name="T11" fmla="*/ 0 h 107"/>
                <a:gd name="T12" fmla="*/ 0 w 177"/>
                <a:gd name="T13" fmla="*/ 0 h 107"/>
                <a:gd name="T14" fmla="*/ 0 w 177"/>
                <a:gd name="T15" fmla="*/ 0 h 107"/>
                <a:gd name="T16" fmla="*/ 0 w 177"/>
                <a:gd name="T17" fmla="*/ 0 h 107"/>
                <a:gd name="T18" fmla="*/ 0 w 177"/>
                <a:gd name="T19" fmla="*/ 0 h 107"/>
                <a:gd name="T20" fmla="*/ 0 w 177"/>
                <a:gd name="T21" fmla="*/ 0 h 107"/>
                <a:gd name="T22" fmla="*/ 0 w 177"/>
                <a:gd name="T23" fmla="*/ 0 h 107"/>
                <a:gd name="T24" fmla="*/ 0 w 177"/>
                <a:gd name="T25" fmla="*/ 0 h 107"/>
                <a:gd name="T26" fmla="*/ 0 w 177"/>
                <a:gd name="T27" fmla="*/ 0 h 107"/>
                <a:gd name="T28" fmla="*/ 0 w 177"/>
                <a:gd name="T29" fmla="*/ 0 h 107"/>
                <a:gd name="T30" fmla="*/ 0 w 177"/>
                <a:gd name="T31" fmla="*/ 0 h 10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77"/>
                <a:gd name="T49" fmla="*/ 0 h 107"/>
                <a:gd name="T50" fmla="*/ 177 w 177"/>
                <a:gd name="T51" fmla="*/ 107 h 10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77" h="107">
                  <a:moveTo>
                    <a:pt x="0" y="69"/>
                  </a:moveTo>
                  <a:lnTo>
                    <a:pt x="20" y="44"/>
                  </a:lnTo>
                  <a:lnTo>
                    <a:pt x="54" y="49"/>
                  </a:lnTo>
                  <a:lnTo>
                    <a:pt x="11" y="23"/>
                  </a:lnTo>
                  <a:lnTo>
                    <a:pt x="21" y="7"/>
                  </a:lnTo>
                  <a:lnTo>
                    <a:pt x="92" y="41"/>
                  </a:lnTo>
                  <a:lnTo>
                    <a:pt x="52" y="5"/>
                  </a:lnTo>
                  <a:lnTo>
                    <a:pt x="158" y="0"/>
                  </a:lnTo>
                  <a:lnTo>
                    <a:pt x="177" y="79"/>
                  </a:lnTo>
                  <a:lnTo>
                    <a:pt x="156" y="66"/>
                  </a:lnTo>
                  <a:lnTo>
                    <a:pt x="153" y="107"/>
                  </a:lnTo>
                  <a:lnTo>
                    <a:pt x="68" y="102"/>
                  </a:lnTo>
                  <a:lnTo>
                    <a:pt x="85" y="91"/>
                  </a:lnTo>
                  <a:lnTo>
                    <a:pt x="63" y="76"/>
                  </a:lnTo>
                  <a:lnTo>
                    <a:pt x="124" y="55"/>
                  </a:lnTo>
                  <a:lnTo>
                    <a:pt x="0" y="69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37" name="Freeform 33"/>
            <p:cNvSpPr>
              <a:spLocks noChangeAspect="1"/>
            </p:cNvSpPr>
            <p:nvPr/>
          </p:nvSpPr>
          <p:spPr bwMode="gray">
            <a:xfrm>
              <a:off x="1277" y="1159"/>
              <a:ext cx="95" cy="87"/>
            </a:xfrm>
            <a:custGeom>
              <a:avLst/>
              <a:gdLst>
                <a:gd name="T0" fmla="*/ 0 w 206"/>
                <a:gd name="T1" fmla="*/ 1 h 169"/>
                <a:gd name="T2" fmla="*/ 0 w 206"/>
                <a:gd name="T3" fmla="*/ 1 h 169"/>
                <a:gd name="T4" fmla="*/ 0 w 206"/>
                <a:gd name="T5" fmla="*/ 1 h 169"/>
                <a:gd name="T6" fmla="*/ 0 w 206"/>
                <a:gd name="T7" fmla="*/ 1 h 169"/>
                <a:gd name="T8" fmla="*/ 0 w 206"/>
                <a:gd name="T9" fmla="*/ 1 h 169"/>
                <a:gd name="T10" fmla="*/ 0 w 206"/>
                <a:gd name="T11" fmla="*/ 1 h 169"/>
                <a:gd name="T12" fmla="*/ 0 w 206"/>
                <a:gd name="T13" fmla="*/ 1 h 169"/>
                <a:gd name="T14" fmla="*/ 0 w 206"/>
                <a:gd name="T15" fmla="*/ 1 h 169"/>
                <a:gd name="T16" fmla="*/ 0 w 206"/>
                <a:gd name="T17" fmla="*/ 0 h 169"/>
                <a:gd name="T18" fmla="*/ 0 w 206"/>
                <a:gd name="T19" fmla="*/ 1 h 169"/>
                <a:gd name="T20" fmla="*/ 0 w 206"/>
                <a:gd name="T21" fmla="*/ 1 h 169"/>
                <a:gd name="T22" fmla="*/ 0 w 206"/>
                <a:gd name="T23" fmla="*/ 1 h 169"/>
                <a:gd name="T24" fmla="*/ 0 w 206"/>
                <a:gd name="T25" fmla="*/ 1 h 169"/>
                <a:gd name="T26" fmla="*/ 0 w 206"/>
                <a:gd name="T27" fmla="*/ 1 h 169"/>
                <a:gd name="T28" fmla="*/ 0 w 206"/>
                <a:gd name="T29" fmla="*/ 1 h 169"/>
                <a:gd name="T30" fmla="*/ 0 w 206"/>
                <a:gd name="T31" fmla="*/ 1 h 16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6"/>
                <a:gd name="T49" fmla="*/ 0 h 169"/>
                <a:gd name="T50" fmla="*/ 206 w 206"/>
                <a:gd name="T51" fmla="*/ 169 h 16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6" h="169">
                  <a:moveTo>
                    <a:pt x="0" y="85"/>
                  </a:moveTo>
                  <a:lnTo>
                    <a:pt x="10" y="63"/>
                  </a:lnTo>
                  <a:lnTo>
                    <a:pt x="79" y="76"/>
                  </a:lnTo>
                  <a:lnTo>
                    <a:pt x="69" y="49"/>
                  </a:lnTo>
                  <a:lnTo>
                    <a:pt x="87" y="51"/>
                  </a:lnTo>
                  <a:lnTo>
                    <a:pt x="42" y="36"/>
                  </a:lnTo>
                  <a:lnTo>
                    <a:pt x="63" y="28"/>
                  </a:lnTo>
                  <a:lnTo>
                    <a:pt x="43" y="15"/>
                  </a:lnTo>
                  <a:lnTo>
                    <a:pt x="174" y="0"/>
                  </a:lnTo>
                  <a:lnTo>
                    <a:pt x="179" y="37"/>
                  </a:lnTo>
                  <a:lnTo>
                    <a:pt x="139" y="68"/>
                  </a:lnTo>
                  <a:lnTo>
                    <a:pt x="199" y="76"/>
                  </a:lnTo>
                  <a:lnTo>
                    <a:pt x="206" y="136"/>
                  </a:lnTo>
                  <a:lnTo>
                    <a:pt x="118" y="169"/>
                  </a:lnTo>
                  <a:lnTo>
                    <a:pt x="79" y="121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38" name="Freeform 34"/>
            <p:cNvSpPr>
              <a:spLocks noChangeAspect="1"/>
            </p:cNvSpPr>
            <p:nvPr/>
          </p:nvSpPr>
          <p:spPr bwMode="gray">
            <a:xfrm>
              <a:off x="1344" y="973"/>
              <a:ext cx="59" cy="44"/>
            </a:xfrm>
            <a:custGeom>
              <a:avLst/>
              <a:gdLst>
                <a:gd name="T0" fmla="*/ 0 w 124"/>
                <a:gd name="T1" fmla="*/ 0 h 86"/>
                <a:gd name="T2" fmla="*/ 0 w 124"/>
                <a:gd name="T3" fmla="*/ 1 h 86"/>
                <a:gd name="T4" fmla="*/ 0 w 124"/>
                <a:gd name="T5" fmla="*/ 1 h 86"/>
                <a:gd name="T6" fmla="*/ 0 w 124"/>
                <a:gd name="T7" fmla="*/ 1 h 86"/>
                <a:gd name="T8" fmla="*/ 0 w 124"/>
                <a:gd name="T9" fmla="*/ 1 h 86"/>
                <a:gd name="T10" fmla="*/ 0 w 124"/>
                <a:gd name="T11" fmla="*/ 1 h 86"/>
                <a:gd name="T12" fmla="*/ 0 w 124"/>
                <a:gd name="T13" fmla="*/ 1 h 86"/>
                <a:gd name="T14" fmla="*/ 0 w 124"/>
                <a:gd name="T15" fmla="*/ 0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4"/>
                <a:gd name="T25" fmla="*/ 0 h 86"/>
                <a:gd name="T26" fmla="*/ 124 w 124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4" h="86">
                  <a:moveTo>
                    <a:pt x="0" y="0"/>
                  </a:moveTo>
                  <a:lnTo>
                    <a:pt x="14" y="51"/>
                  </a:lnTo>
                  <a:lnTo>
                    <a:pt x="52" y="54"/>
                  </a:lnTo>
                  <a:lnTo>
                    <a:pt x="19" y="61"/>
                  </a:lnTo>
                  <a:lnTo>
                    <a:pt x="35" y="86"/>
                  </a:lnTo>
                  <a:lnTo>
                    <a:pt x="112" y="71"/>
                  </a:lnTo>
                  <a:lnTo>
                    <a:pt x="124" y="4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39" name="Freeform 35"/>
            <p:cNvSpPr>
              <a:spLocks noChangeAspect="1"/>
            </p:cNvSpPr>
            <p:nvPr/>
          </p:nvSpPr>
          <p:spPr bwMode="gray">
            <a:xfrm>
              <a:off x="1365" y="1040"/>
              <a:ext cx="282" cy="98"/>
            </a:xfrm>
            <a:custGeom>
              <a:avLst/>
              <a:gdLst>
                <a:gd name="T0" fmla="*/ 0 w 598"/>
                <a:gd name="T1" fmla="*/ 1 h 188"/>
                <a:gd name="T2" fmla="*/ 0 w 598"/>
                <a:gd name="T3" fmla="*/ 0 h 188"/>
                <a:gd name="T4" fmla="*/ 0 w 598"/>
                <a:gd name="T5" fmla="*/ 1 h 188"/>
                <a:gd name="T6" fmla="*/ 0 w 598"/>
                <a:gd name="T7" fmla="*/ 1 h 188"/>
                <a:gd name="T8" fmla="*/ 0 w 598"/>
                <a:gd name="T9" fmla="*/ 1 h 188"/>
                <a:gd name="T10" fmla="*/ 0 w 598"/>
                <a:gd name="T11" fmla="*/ 1 h 188"/>
                <a:gd name="T12" fmla="*/ 0 w 598"/>
                <a:gd name="T13" fmla="*/ 1 h 188"/>
                <a:gd name="T14" fmla="*/ 0 w 598"/>
                <a:gd name="T15" fmla="*/ 1 h 188"/>
                <a:gd name="T16" fmla="*/ 0 w 598"/>
                <a:gd name="T17" fmla="*/ 1 h 188"/>
                <a:gd name="T18" fmla="*/ 0 w 598"/>
                <a:gd name="T19" fmla="*/ 1 h 188"/>
                <a:gd name="T20" fmla="*/ 0 w 598"/>
                <a:gd name="T21" fmla="*/ 1 h 188"/>
                <a:gd name="T22" fmla="*/ 0 w 598"/>
                <a:gd name="T23" fmla="*/ 1 h 188"/>
                <a:gd name="T24" fmla="*/ 0 w 598"/>
                <a:gd name="T25" fmla="*/ 1 h 188"/>
                <a:gd name="T26" fmla="*/ 0 w 598"/>
                <a:gd name="T27" fmla="*/ 1 h 188"/>
                <a:gd name="T28" fmla="*/ 0 w 598"/>
                <a:gd name="T29" fmla="*/ 1 h 188"/>
                <a:gd name="T30" fmla="*/ 0 w 598"/>
                <a:gd name="T31" fmla="*/ 1 h 188"/>
                <a:gd name="T32" fmla="*/ 0 w 598"/>
                <a:gd name="T33" fmla="*/ 1 h 188"/>
                <a:gd name="T34" fmla="*/ 0 w 598"/>
                <a:gd name="T35" fmla="*/ 1 h 188"/>
                <a:gd name="T36" fmla="*/ 0 w 598"/>
                <a:gd name="T37" fmla="*/ 1 h 188"/>
                <a:gd name="T38" fmla="*/ 0 w 598"/>
                <a:gd name="T39" fmla="*/ 1 h 188"/>
                <a:gd name="T40" fmla="*/ 0 w 598"/>
                <a:gd name="T41" fmla="*/ 1 h 188"/>
                <a:gd name="T42" fmla="*/ 0 w 598"/>
                <a:gd name="T43" fmla="*/ 1 h 188"/>
                <a:gd name="T44" fmla="*/ 0 w 598"/>
                <a:gd name="T45" fmla="*/ 1 h 188"/>
                <a:gd name="T46" fmla="*/ 0 w 598"/>
                <a:gd name="T47" fmla="*/ 1 h 188"/>
                <a:gd name="T48" fmla="*/ 0 w 598"/>
                <a:gd name="T49" fmla="*/ 1 h 188"/>
                <a:gd name="T50" fmla="*/ 0 w 598"/>
                <a:gd name="T51" fmla="*/ 1 h 188"/>
                <a:gd name="T52" fmla="*/ 0 w 598"/>
                <a:gd name="T53" fmla="*/ 1 h 188"/>
                <a:gd name="T54" fmla="*/ 0 w 598"/>
                <a:gd name="T55" fmla="*/ 1 h 188"/>
                <a:gd name="T56" fmla="*/ 0 w 598"/>
                <a:gd name="T57" fmla="*/ 1 h 188"/>
                <a:gd name="T58" fmla="*/ 0 w 598"/>
                <a:gd name="T59" fmla="*/ 1 h 188"/>
                <a:gd name="T60" fmla="*/ 0 w 598"/>
                <a:gd name="T61" fmla="*/ 1 h 188"/>
                <a:gd name="T62" fmla="*/ 0 w 598"/>
                <a:gd name="T63" fmla="*/ 1 h 18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98"/>
                <a:gd name="T97" fmla="*/ 0 h 188"/>
                <a:gd name="T98" fmla="*/ 598 w 598"/>
                <a:gd name="T99" fmla="*/ 188 h 18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98" h="188">
                  <a:moveTo>
                    <a:pt x="0" y="30"/>
                  </a:moveTo>
                  <a:lnTo>
                    <a:pt x="36" y="0"/>
                  </a:lnTo>
                  <a:lnTo>
                    <a:pt x="90" y="16"/>
                  </a:lnTo>
                  <a:lnTo>
                    <a:pt x="126" y="30"/>
                  </a:lnTo>
                  <a:lnTo>
                    <a:pt x="115" y="51"/>
                  </a:lnTo>
                  <a:lnTo>
                    <a:pt x="183" y="33"/>
                  </a:lnTo>
                  <a:lnTo>
                    <a:pt x="227" y="51"/>
                  </a:lnTo>
                  <a:lnTo>
                    <a:pt x="189" y="51"/>
                  </a:lnTo>
                  <a:lnTo>
                    <a:pt x="265" y="66"/>
                  </a:lnTo>
                  <a:lnTo>
                    <a:pt x="183" y="72"/>
                  </a:lnTo>
                  <a:lnTo>
                    <a:pt x="227" y="84"/>
                  </a:lnTo>
                  <a:lnTo>
                    <a:pt x="194" y="100"/>
                  </a:lnTo>
                  <a:lnTo>
                    <a:pt x="236" y="87"/>
                  </a:lnTo>
                  <a:lnTo>
                    <a:pt x="272" y="125"/>
                  </a:lnTo>
                  <a:lnTo>
                    <a:pt x="281" y="108"/>
                  </a:lnTo>
                  <a:lnTo>
                    <a:pt x="391" y="125"/>
                  </a:lnTo>
                  <a:lnTo>
                    <a:pt x="505" y="89"/>
                  </a:lnTo>
                  <a:lnTo>
                    <a:pt x="598" y="131"/>
                  </a:lnTo>
                  <a:lnTo>
                    <a:pt x="568" y="150"/>
                  </a:lnTo>
                  <a:lnTo>
                    <a:pt x="578" y="182"/>
                  </a:lnTo>
                  <a:lnTo>
                    <a:pt x="524" y="188"/>
                  </a:lnTo>
                  <a:lnTo>
                    <a:pt x="463" y="159"/>
                  </a:lnTo>
                  <a:lnTo>
                    <a:pt x="463" y="182"/>
                  </a:lnTo>
                  <a:lnTo>
                    <a:pt x="430" y="186"/>
                  </a:lnTo>
                  <a:lnTo>
                    <a:pt x="296" y="188"/>
                  </a:lnTo>
                  <a:lnTo>
                    <a:pt x="281" y="163"/>
                  </a:lnTo>
                  <a:lnTo>
                    <a:pt x="248" y="186"/>
                  </a:lnTo>
                  <a:lnTo>
                    <a:pt x="208" y="163"/>
                  </a:lnTo>
                  <a:lnTo>
                    <a:pt x="180" y="178"/>
                  </a:lnTo>
                  <a:lnTo>
                    <a:pt x="128" y="56"/>
                  </a:lnTo>
                  <a:lnTo>
                    <a:pt x="67" y="67"/>
                  </a:lnTo>
                  <a:lnTo>
                    <a:pt x="0" y="3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40" name="Freeform 36"/>
            <p:cNvSpPr>
              <a:spLocks noChangeAspect="1"/>
            </p:cNvSpPr>
            <p:nvPr/>
          </p:nvSpPr>
          <p:spPr bwMode="gray">
            <a:xfrm>
              <a:off x="1376" y="872"/>
              <a:ext cx="185" cy="131"/>
            </a:xfrm>
            <a:custGeom>
              <a:avLst/>
              <a:gdLst>
                <a:gd name="T0" fmla="*/ 0 w 390"/>
                <a:gd name="T1" fmla="*/ 1 h 252"/>
                <a:gd name="T2" fmla="*/ 0 w 390"/>
                <a:gd name="T3" fmla="*/ 1 h 252"/>
                <a:gd name="T4" fmla="*/ 0 w 390"/>
                <a:gd name="T5" fmla="*/ 1 h 252"/>
                <a:gd name="T6" fmla="*/ 0 w 390"/>
                <a:gd name="T7" fmla="*/ 1 h 252"/>
                <a:gd name="T8" fmla="*/ 0 w 390"/>
                <a:gd name="T9" fmla="*/ 0 h 252"/>
                <a:gd name="T10" fmla="*/ 0 w 390"/>
                <a:gd name="T11" fmla="*/ 1 h 252"/>
                <a:gd name="T12" fmla="*/ 0 w 390"/>
                <a:gd name="T13" fmla="*/ 1 h 252"/>
                <a:gd name="T14" fmla="*/ 0 w 390"/>
                <a:gd name="T15" fmla="*/ 1 h 252"/>
                <a:gd name="T16" fmla="*/ 0 w 390"/>
                <a:gd name="T17" fmla="*/ 1 h 252"/>
                <a:gd name="T18" fmla="*/ 0 w 390"/>
                <a:gd name="T19" fmla="*/ 1 h 252"/>
                <a:gd name="T20" fmla="*/ 0 w 390"/>
                <a:gd name="T21" fmla="*/ 1 h 252"/>
                <a:gd name="T22" fmla="*/ 0 w 390"/>
                <a:gd name="T23" fmla="*/ 1 h 252"/>
                <a:gd name="T24" fmla="*/ 0 w 390"/>
                <a:gd name="T25" fmla="*/ 1 h 252"/>
                <a:gd name="T26" fmla="*/ 0 w 390"/>
                <a:gd name="T27" fmla="*/ 1 h 252"/>
                <a:gd name="T28" fmla="*/ 0 w 390"/>
                <a:gd name="T29" fmla="*/ 1 h 252"/>
                <a:gd name="T30" fmla="*/ 0 w 390"/>
                <a:gd name="T31" fmla="*/ 1 h 252"/>
                <a:gd name="T32" fmla="*/ 0 w 390"/>
                <a:gd name="T33" fmla="*/ 1 h 252"/>
                <a:gd name="T34" fmla="*/ 0 w 390"/>
                <a:gd name="T35" fmla="*/ 1 h 252"/>
                <a:gd name="T36" fmla="*/ 0 w 390"/>
                <a:gd name="T37" fmla="*/ 1 h 252"/>
                <a:gd name="T38" fmla="*/ 0 w 390"/>
                <a:gd name="T39" fmla="*/ 1 h 252"/>
                <a:gd name="T40" fmla="*/ 0 w 390"/>
                <a:gd name="T41" fmla="*/ 1 h 252"/>
                <a:gd name="T42" fmla="*/ 0 w 390"/>
                <a:gd name="T43" fmla="*/ 1 h 252"/>
                <a:gd name="T44" fmla="*/ 0 w 390"/>
                <a:gd name="T45" fmla="*/ 1 h 252"/>
                <a:gd name="T46" fmla="*/ 0 w 390"/>
                <a:gd name="T47" fmla="*/ 1 h 252"/>
                <a:gd name="T48" fmla="*/ 0 w 390"/>
                <a:gd name="T49" fmla="*/ 1 h 252"/>
                <a:gd name="T50" fmla="*/ 0 w 390"/>
                <a:gd name="T51" fmla="*/ 1 h 252"/>
                <a:gd name="T52" fmla="*/ 0 w 390"/>
                <a:gd name="T53" fmla="*/ 1 h 252"/>
                <a:gd name="T54" fmla="*/ 0 w 390"/>
                <a:gd name="T55" fmla="*/ 1 h 252"/>
                <a:gd name="T56" fmla="*/ 0 w 390"/>
                <a:gd name="T57" fmla="*/ 1 h 252"/>
                <a:gd name="T58" fmla="*/ 0 w 390"/>
                <a:gd name="T59" fmla="*/ 1 h 252"/>
                <a:gd name="T60" fmla="*/ 0 w 390"/>
                <a:gd name="T61" fmla="*/ 1 h 252"/>
                <a:gd name="T62" fmla="*/ 0 w 390"/>
                <a:gd name="T63" fmla="*/ 1 h 252"/>
                <a:gd name="T64" fmla="*/ 0 w 390"/>
                <a:gd name="T65" fmla="*/ 1 h 252"/>
                <a:gd name="T66" fmla="*/ 0 w 390"/>
                <a:gd name="T67" fmla="*/ 1 h 252"/>
                <a:gd name="T68" fmla="*/ 0 w 390"/>
                <a:gd name="T69" fmla="*/ 1 h 252"/>
                <a:gd name="T70" fmla="*/ 0 w 390"/>
                <a:gd name="T71" fmla="*/ 1 h 252"/>
                <a:gd name="T72" fmla="*/ 0 w 390"/>
                <a:gd name="T73" fmla="*/ 1 h 252"/>
                <a:gd name="T74" fmla="*/ 0 w 390"/>
                <a:gd name="T75" fmla="*/ 1 h 25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90"/>
                <a:gd name="T115" fmla="*/ 0 h 252"/>
                <a:gd name="T116" fmla="*/ 390 w 390"/>
                <a:gd name="T117" fmla="*/ 252 h 25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90" h="252">
                  <a:moveTo>
                    <a:pt x="0" y="78"/>
                  </a:moveTo>
                  <a:lnTo>
                    <a:pt x="94" y="65"/>
                  </a:lnTo>
                  <a:lnTo>
                    <a:pt x="44" y="31"/>
                  </a:lnTo>
                  <a:lnTo>
                    <a:pt x="127" y="15"/>
                  </a:lnTo>
                  <a:lnTo>
                    <a:pt x="61" y="0"/>
                  </a:lnTo>
                  <a:lnTo>
                    <a:pt x="165" y="18"/>
                  </a:lnTo>
                  <a:lnTo>
                    <a:pt x="196" y="66"/>
                  </a:lnTo>
                  <a:lnTo>
                    <a:pt x="250" y="67"/>
                  </a:lnTo>
                  <a:lnTo>
                    <a:pt x="270" y="100"/>
                  </a:lnTo>
                  <a:lnTo>
                    <a:pt x="274" y="77"/>
                  </a:lnTo>
                  <a:lnTo>
                    <a:pt x="302" y="78"/>
                  </a:lnTo>
                  <a:lnTo>
                    <a:pt x="290" y="100"/>
                  </a:lnTo>
                  <a:lnTo>
                    <a:pt x="321" y="116"/>
                  </a:lnTo>
                  <a:lnTo>
                    <a:pt x="302" y="138"/>
                  </a:lnTo>
                  <a:lnTo>
                    <a:pt x="363" y="136"/>
                  </a:lnTo>
                  <a:lnTo>
                    <a:pt x="390" y="169"/>
                  </a:lnTo>
                  <a:lnTo>
                    <a:pt x="316" y="180"/>
                  </a:lnTo>
                  <a:lnTo>
                    <a:pt x="296" y="210"/>
                  </a:lnTo>
                  <a:lnTo>
                    <a:pt x="281" y="179"/>
                  </a:lnTo>
                  <a:lnTo>
                    <a:pt x="262" y="251"/>
                  </a:lnTo>
                  <a:lnTo>
                    <a:pt x="214" y="213"/>
                  </a:lnTo>
                  <a:lnTo>
                    <a:pt x="239" y="252"/>
                  </a:lnTo>
                  <a:lnTo>
                    <a:pt x="147" y="246"/>
                  </a:lnTo>
                  <a:lnTo>
                    <a:pt x="119" y="226"/>
                  </a:lnTo>
                  <a:lnTo>
                    <a:pt x="162" y="223"/>
                  </a:lnTo>
                  <a:lnTo>
                    <a:pt x="116" y="217"/>
                  </a:lnTo>
                  <a:lnTo>
                    <a:pt x="103" y="204"/>
                  </a:lnTo>
                  <a:lnTo>
                    <a:pt x="127" y="203"/>
                  </a:lnTo>
                  <a:lnTo>
                    <a:pt x="88" y="187"/>
                  </a:lnTo>
                  <a:lnTo>
                    <a:pt x="212" y="164"/>
                  </a:lnTo>
                  <a:lnTo>
                    <a:pt x="61" y="169"/>
                  </a:lnTo>
                  <a:lnTo>
                    <a:pt x="34" y="144"/>
                  </a:lnTo>
                  <a:lnTo>
                    <a:pt x="88" y="133"/>
                  </a:lnTo>
                  <a:lnTo>
                    <a:pt x="6" y="116"/>
                  </a:lnTo>
                  <a:lnTo>
                    <a:pt x="25" y="115"/>
                  </a:lnTo>
                  <a:lnTo>
                    <a:pt x="1" y="98"/>
                  </a:lnTo>
                  <a:lnTo>
                    <a:pt x="94" y="98"/>
                  </a:lnTo>
                  <a:lnTo>
                    <a:pt x="0" y="7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41" name="Freeform 37"/>
            <p:cNvSpPr>
              <a:spLocks noChangeAspect="1"/>
            </p:cNvSpPr>
            <p:nvPr/>
          </p:nvSpPr>
          <p:spPr bwMode="gray">
            <a:xfrm>
              <a:off x="1376" y="1098"/>
              <a:ext cx="45" cy="34"/>
            </a:xfrm>
            <a:custGeom>
              <a:avLst/>
              <a:gdLst>
                <a:gd name="T0" fmla="*/ 0 w 94"/>
                <a:gd name="T1" fmla="*/ 1 h 65"/>
                <a:gd name="T2" fmla="*/ 0 w 94"/>
                <a:gd name="T3" fmla="*/ 0 h 65"/>
                <a:gd name="T4" fmla="*/ 0 w 94"/>
                <a:gd name="T5" fmla="*/ 1 h 65"/>
                <a:gd name="T6" fmla="*/ 0 w 94"/>
                <a:gd name="T7" fmla="*/ 1 h 65"/>
                <a:gd name="T8" fmla="*/ 0 w 94"/>
                <a:gd name="T9" fmla="*/ 1 h 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4"/>
                <a:gd name="T16" fmla="*/ 0 h 65"/>
                <a:gd name="T17" fmla="*/ 94 w 94"/>
                <a:gd name="T18" fmla="*/ 65 h 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4" h="65">
                  <a:moveTo>
                    <a:pt x="0" y="44"/>
                  </a:moveTo>
                  <a:lnTo>
                    <a:pt x="16" y="0"/>
                  </a:lnTo>
                  <a:lnTo>
                    <a:pt x="77" y="13"/>
                  </a:lnTo>
                  <a:lnTo>
                    <a:pt x="94" y="65"/>
                  </a:lnTo>
                  <a:lnTo>
                    <a:pt x="0" y="44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42" name="Freeform 38"/>
            <p:cNvSpPr>
              <a:spLocks noChangeAspect="1"/>
            </p:cNvSpPr>
            <p:nvPr/>
          </p:nvSpPr>
          <p:spPr bwMode="gray">
            <a:xfrm>
              <a:off x="1377" y="1017"/>
              <a:ext cx="49" cy="12"/>
            </a:xfrm>
            <a:custGeom>
              <a:avLst/>
              <a:gdLst>
                <a:gd name="T0" fmla="*/ 0 w 107"/>
                <a:gd name="T1" fmla="*/ 1 h 22"/>
                <a:gd name="T2" fmla="*/ 0 w 107"/>
                <a:gd name="T3" fmla="*/ 1 h 22"/>
                <a:gd name="T4" fmla="*/ 0 w 107"/>
                <a:gd name="T5" fmla="*/ 1 h 22"/>
                <a:gd name="T6" fmla="*/ 0 w 107"/>
                <a:gd name="T7" fmla="*/ 0 h 22"/>
                <a:gd name="T8" fmla="*/ 0 w 107"/>
                <a:gd name="T9" fmla="*/ 1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7"/>
                <a:gd name="T16" fmla="*/ 0 h 22"/>
                <a:gd name="T17" fmla="*/ 107 w 107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7" h="22">
                  <a:moveTo>
                    <a:pt x="0" y="8"/>
                  </a:moveTo>
                  <a:lnTo>
                    <a:pt x="25" y="22"/>
                  </a:lnTo>
                  <a:lnTo>
                    <a:pt x="107" y="8"/>
                  </a:lnTo>
                  <a:lnTo>
                    <a:pt x="29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43" name="Freeform 39"/>
            <p:cNvSpPr>
              <a:spLocks noChangeAspect="1"/>
            </p:cNvSpPr>
            <p:nvPr/>
          </p:nvSpPr>
          <p:spPr bwMode="gray">
            <a:xfrm>
              <a:off x="1385" y="1153"/>
              <a:ext cx="87" cy="70"/>
            </a:xfrm>
            <a:custGeom>
              <a:avLst/>
              <a:gdLst>
                <a:gd name="T0" fmla="*/ 0 w 186"/>
                <a:gd name="T1" fmla="*/ 1 h 133"/>
                <a:gd name="T2" fmla="*/ 0 w 186"/>
                <a:gd name="T3" fmla="*/ 1 h 133"/>
                <a:gd name="T4" fmla="*/ 0 w 186"/>
                <a:gd name="T5" fmla="*/ 1 h 133"/>
                <a:gd name="T6" fmla="*/ 0 w 186"/>
                <a:gd name="T7" fmla="*/ 1 h 133"/>
                <a:gd name="T8" fmla="*/ 0 w 186"/>
                <a:gd name="T9" fmla="*/ 1 h 133"/>
                <a:gd name="T10" fmla="*/ 0 w 186"/>
                <a:gd name="T11" fmla="*/ 1 h 133"/>
                <a:gd name="T12" fmla="*/ 0 w 186"/>
                <a:gd name="T13" fmla="*/ 1 h 133"/>
                <a:gd name="T14" fmla="*/ 0 w 186"/>
                <a:gd name="T15" fmla="*/ 1 h 133"/>
                <a:gd name="T16" fmla="*/ 0 w 186"/>
                <a:gd name="T17" fmla="*/ 1 h 133"/>
                <a:gd name="T18" fmla="*/ 0 w 186"/>
                <a:gd name="T19" fmla="*/ 0 h 133"/>
                <a:gd name="T20" fmla="*/ 0 w 186"/>
                <a:gd name="T21" fmla="*/ 1 h 133"/>
                <a:gd name="T22" fmla="*/ 0 w 186"/>
                <a:gd name="T23" fmla="*/ 1 h 13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86"/>
                <a:gd name="T37" fmla="*/ 0 h 133"/>
                <a:gd name="T38" fmla="*/ 186 w 186"/>
                <a:gd name="T39" fmla="*/ 133 h 13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86" h="133">
                  <a:moveTo>
                    <a:pt x="0" y="21"/>
                  </a:moveTo>
                  <a:lnTo>
                    <a:pt x="5" y="84"/>
                  </a:lnTo>
                  <a:lnTo>
                    <a:pt x="24" y="95"/>
                  </a:lnTo>
                  <a:lnTo>
                    <a:pt x="17" y="131"/>
                  </a:lnTo>
                  <a:lnTo>
                    <a:pt x="46" y="133"/>
                  </a:lnTo>
                  <a:lnTo>
                    <a:pt x="76" y="104"/>
                  </a:lnTo>
                  <a:lnTo>
                    <a:pt x="46" y="84"/>
                  </a:lnTo>
                  <a:lnTo>
                    <a:pt x="122" y="84"/>
                  </a:lnTo>
                  <a:lnTo>
                    <a:pt x="186" y="8"/>
                  </a:lnTo>
                  <a:lnTo>
                    <a:pt x="14" y="0"/>
                  </a:lnTo>
                  <a:lnTo>
                    <a:pt x="38" y="24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44" name="Freeform 40"/>
            <p:cNvSpPr>
              <a:spLocks noChangeAspect="1"/>
            </p:cNvSpPr>
            <p:nvPr/>
          </p:nvSpPr>
          <p:spPr bwMode="gray">
            <a:xfrm>
              <a:off x="1445" y="794"/>
              <a:ext cx="504" cy="283"/>
            </a:xfrm>
            <a:custGeom>
              <a:avLst/>
              <a:gdLst>
                <a:gd name="T0" fmla="*/ 0 w 1066"/>
                <a:gd name="T1" fmla="*/ 1 h 543"/>
                <a:gd name="T2" fmla="*/ 0 w 1066"/>
                <a:gd name="T3" fmla="*/ 1 h 543"/>
                <a:gd name="T4" fmla="*/ 0 w 1066"/>
                <a:gd name="T5" fmla="*/ 1 h 543"/>
                <a:gd name="T6" fmla="*/ 0 w 1066"/>
                <a:gd name="T7" fmla="*/ 1 h 543"/>
                <a:gd name="T8" fmla="*/ 0 w 1066"/>
                <a:gd name="T9" fmla="*/ 1 h 543"/>
                <a:gd name="T10" fmla="*/ 0 w 1066"/>
                <a:gd name="T11" fmla="*/ 1 h 543"/>
                <a:gd name="T12" fmla="*/ 0 w 1066"/>
                <a:gd name="T13" fmla="*/ 1 h 543"/>
                <a:gd name="T14" fmla="*/ 0 w 1066"/>
                <a:gd name="T15" fmla="*/ 1 h 543"/>
                <a:gd name="T16" fmla="*/ 0 w 1066"/>
                <a:gd name="T17" fmla="*/ 1 h 543"/>
                <a:gd name="T18" fmla="*/ 0 w 1066"/>
                <a:gd name="T19" fmla="*/ 1 h 543"/>
                <a:gd name="T20" fmla="*/ 0 w 1066"/>
                <a:gd name="T21" fmla="*/ 1 h 543"/>
                <a:gd name="T22" fmla="*/ 0 w 1066"/>
                <a:gd name="T23" fmla="*/ 1 h 543"/>
                <a:gd name="T24" fmla="*/ 0 w 1066"/>
                <a:gd name="T25" fmla="*/ 1 h 543"/>
                <a:gd name="T26" fmla="*/ 0 w 1066"/>
                <a:gd name="T27" fmla="*/ 1 h 543"/>
                <a:gd name="T28" fmla="*/ 0 w 1066"/>
                <a:gd name="T29" fmla="*/ 1 h 543"/>
                <a:gd name="T30" fmla="*/ 0 w 1066"/>
                <a:gd name="T31" fmla="*/ 1 h 543"/>
                <a:gd name="T32" fmla="*/ 0 w 1066"/>
                <a:gd name="T33" fmla="*/ 1 h 543"/>
                <a:gd name="T34" fmla="*/ 0 w 1066"/>
                <a:gd name="T35" fmla="*/ 1 h 543"/>
                <a:gd name="T36" fmla="*/ 0 w 1066"/>
                <a:gd name="T37" fmla="*/ 1 h 543"/>
                <a:gd name="T38" fmla="*/ 0 w 1066"/>
                <a:gd name="T39" fmla="*/ 1 h 543"/>
                <a:gd name="T40" fmla="*/ 0 w 1066"/>
                <a:gd name="T41" fmla="*/ 1 h 543"/>
                <a:gd name="T42" fmla="*/ 0 w 1066"/>
                <a:gd name="T43" fmla="*/ 1 h 543"/>
                <a:gd name="T44" fmla="*/ 0 w 1066"/>
                <a:gd name="T45" fmla="*/ 1 h 543"/>
                <a:gd name="T46" fmla="*/ 0 w 1066"/>
                <a:gd name="T47" fmla="*/ 1 h 543"/>
                <a:gd name="T48" fmla="*/ 0 w 1066"/>
                <a:gd name="T49" fmla="*/ 1 h 543"/>
                <a:gd name="T50" fmla="*/ 0 w 1066"/>
                <a:gd name="T51" fmla="*/ 1 h 543"/>
                <a:gd name="T52" fmla="*/ 0 w 1066"/>
                <a:gd name="T53" fmla="*/ 1 h 543"/>
                <a:gd name="T54" fmla="*/ 0 w 1066"/>
                <a:gd name="T55" fmla="*/ 1 h 543"/>
                <a:gd name="T56" fmla="*/ 0 w 1066"/>
                <a:gd name="T57" fmla="*/ 1 h 543"/>
                <a:gd name="T58" fmla="*/ 0 w 1066"/>
                <a:gd name="T59" fmla="*/ 1 h 543"/>
                <a:gd name="T60" fmla="*/ 0 w 1066"/>
                <a:gd name="T61" fmla="*/ 1 h 543"/>
                <a:gd name="T62" fmla="*/ 0 w 1066"/>
                <a:gd name="T63" fmla="*/ 1 h 543"/>
                <a:gd name="T64" fmla="*/ 0 w 1066"/>
                <a:gd name="T65" fmla="*/ 1 h 543"/>
                <a:gd name="T66" fmla="*/ 0 w 1066"/>
                <a:gd name="T67" fmla="*/ 1 h 543"/>
                <a:gd name="T68" fmla="*/ 0 w 1066"/>
                <a:gd name="T69" fmla="*/ 1 h 543"/>
                <a:gd name="T70" fmla="*/ 0 w 1066"/>
                <a:gd name="T71" fmla="*/ 1 h 543"/>
                <a:gd name="T72" fmla="*/ 0 w 1066"/>
                <a:gd name="T73" fmla="*/ 1 h 543"/>
                <a:gd name="T74" fmla="*/ 0 w 1066"/>
                <a:gd name="T75" fmla="*/ 0 h 543"/>
                <a:gd name="T76" fmla="*/ 0 w 1066"/>
                <a:gd name="T77" fmla="*/ 1 h 543"/>
                <a:gd name="T78" fmla="*/ 0 w 1066"/>
                <a:gd name="T79" fmla="*/ 1 h 543"/>
                <a:gd name="T80" fmla="*/ 0 w 1066"/>
                <a:gd name="T81" fmla="*/ 1 h 543"/>
                <a:gd name="T82" fmla="*/ 0 w 1066"/>
                <a:gd name="T83" fmla="*/ 1 h 543"/>
                <a:gd name="T84" fmla="*/ 0 w 1066"/>
                <a:gd name="T85" fmla="*/ 1 h 543"/>
                <a:gd name="T86" fmla="*/ 0 w 1066"/>
                <a:gd name="T87" fmla="*/ 1 h 54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066"/>
                <a:gd name="T133" fmla="*/ 0 h 543"/>
                <a:gd name="T134" fmla="*/ 1066 w 1066"/>
                <a:gd name="T135" fmla="*/ 543 h 54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066" h="543">
                  <a:moveTo>
                    <a:pt x="0" y="128"/>
                  </a:moveTo>
                  <a:lnTo>
                    <a:pt x="93" y="128"/>
                  </a:lnTo>
                  <a:lnTo>
                    <a:pt x="60" y="148"/>
                  </a:lnTo>
                  <a:lnTo>
                    <a:pt x="192" y="133"/>
                  </a:lnTo>
                  <a:lnTo>
                    <a:pt x="77" y="148"/>
                  </a:lnTo>
                  <a:lnTo>
                    <a:pt x="114" y="157"/>
                  </a:lnTo>
                  <a:lnTo>
                    <a:pt x="75" y="159"/>
                  </a:lnTo>
                  <a:lnTo>
                    <a:pt x="90" y="174"/>
                  </a:lnTo>
                  <a:lnTo>
                    <a:pt x="260" y="153"/>
                  </a:lnTo>
                  <a:lnTo>
                    <a:pt x="93" y="185"/>
                  </a:lnTo>
                  <a:lnTo>
                    <a:pt x="166" y="212"/>
                  </a:lnTo>
                  <a:lnTo>
                    <a:pt x="232" y="173"/>
                  </a:lnTo>
                  <a:lnTo>
                    <a:pt x="344" y="166"/>
                  </a:lnTo>
                  <a:lnTo>
                    <a:pt x="226" y="181"/>
                  </a:lnTo>
                  <a:lnTo>
                    <a:pt x="198" y="212"/>
                  </a:lnTo>
                  <a:lnTo>
                    <a:pt x="268" y="215"/>
                  </a:lnTo>
                  <a:lnTo>
                    <a:pt x="344" y="184"/>
                  </a:lnTo>
                  <a:lnTo>
                    <a:pt x="292" y="213"/>
                  </a:lnTo>
                  <a:lnTo>
                    <a:pt x="344" y="213"/>
                  </a:lnTo>
                  <a:lnTo>
                    <a:pt x="422" y="191"/>
                  </a:lnTo>
                  <a:lnTo>
                    <a:pt x="412" y="161"/>
                  </a:lnTo>
                  <a:lnTo>
                    <a:pt x="499" y="137"/>
                  </a:lnTo>
                  <a:lnTo>
                    <a:pt x="437" y="188"/>
                  </a:lnTo>
                  <a:lnTo>
                    <a:pt x="572" y="179"/>
                  </a:lnTo>
                  <a:lnTo>
                    <a:pt x="297" y="229"/>
                  </a:lnTo>
                  <a:lnTo>
                    <a:pt x="361" y="281"/>
                  </a:lnTo>
                  <a:lnTo>
                    <a:pt x="415" y="281"/>
                  </a:lnTo>
                  <a:lnTo>
                    <a:pt x="386" y="292"/>
                  </a:lnTo>
                  <a:lnTo>
                    <a:pt x="280" y="237"/>
                  </a:lnTo>
                  <a:lnTo>
                    <a:pt x="191" y="229"/>
                  </a:lnTo>
                  <a:lnTo>
                    <a:pt x="187" y="251"/>
                  </a:lnTo>
                  <a:lnTo>
                    <a:pt x="229" y="263"/>
                  </a:lnTo>
                  <a:lnTo>
                    <a:pt x="190" y="272"/>
                  </a:lnTo>
                  <a:lnTo>
                    <a:pt x="297" y="329"/>
                  </a:lnTo>
                  <a:lnTo>
                    <a:pt x="253" y="333"/>
                  </a:lnTo>
                  <a:lnTo>
                    <a:pt x="362" y="336"/>
                  </a:lnTo>
                  <a:lnTo>
                    <a:pt x="301" y="350"/>
                  </a:lnTo>
                  <a:lnTo>
                    <a:pt x="334" y="369"/>
                  </a:lnTo>
                  <a:lnTo>
                    <a:pt x="236" y="339"/>
                  </a:lnTo>
                  <a:lnTo>
                    <a:pt x="179" y="351"/>
                  </a:lnTo>
                  <a:lnTo>
                    <a:pt x="157" y="400"/>
                  </a:lnTo>
                  <a:lnTo>
                    <a:pt x="212" y="384"/>
                  </a:lnTo>
                  <a:lnTo>
                    <a:pt x="203" y="401"/>
                  </a:lnTo>
                  <a:lnTo>
                    <a:pt x="224" y="401"/>
                  </a:lnTo>
                  <a:lnTo>
                    <a:pt x="256" y="365"/>
                  </a:lnTo>
                  <a:lnTo>
                    <a:pt x="245" y="394"/>
                  </a:lnTo>
                  <a:lnTo>
                    <a:pt x="276" y="399"/>
                  </a:lnTo>
                  <a:lnTo>
                    <a:pt x="216" y="412"/>
                  </a:lnTo>
                  <a:lnTo>
                    <a:pt x="253" y="413"/>
                  </a:lnTo>
                  <a:lnTo>
                    <a:pt x="224" y="424"/>
                  </a:lnTo>
                  <a:lnTo>
                    <a:pt x="249" y="444"/>
                  </a:lnTo>
                  <a:lnTo>
                    <a:pt x="292" y="444"/>
                  </a:lnTo>
                  <a:lnTo>
                    <a:pt x="334" y="405"/>
                  </a:lnTo>
                  <a:lnTo>
                    <a:pt x="260" y="461"/>
                  </a:lnTo>
                  <a:lnTo>
                    <a:pt x="190" y="420"/>
                  </a:lnTo>
                  <a:lnTo>
                    <a:pt x="127" y="427"/>
                  </a:lnTo>
                  <a:lnTo>
                    <a:pt x="181" y="470"/>
                  </a:lnTo>
                  <a:lnTo>
                    <a:pt x="90" y="494"/>
                  </a:lnTo>
                  <a:lnTo>
                    <a:pt x="99" y="526"/>
                  </a:lnTo>
                  <a:lnTo>
                    <a:pt x="116" y="497"/>
                  </a:lnTo>
                  <a:lnTo>
                    <a:pt x="119" y="526"/>
                  </a:lnTo>
                  <a:lnTo>
                    <a:pt x="182" y="512"/>
                  </a:lnTo>
                  <a:lnTo>
                    <a:pt x="226" y="538"/>
                  </a:lnTo>
                  <a:lnTo>
                    <a:pt x="258" y="537"/>
                  </a:lnTo>
                  <a:lnTo>
                    <a:pt x="235" y="515"/>
                  </a:lnTo>
                  <a:lnTo>
                    <a:pt x="297" y="522"/>
                  </a:lnTo>
                  <a:lnTo>
                    <a:pt x="292" y="503"/>
                  </a:lnTo>
                  <a:lnTo>
                    <a:pt x="320" y="526"/>
                  </a:lnTo>
                  <a:lnTo>
                    <a:pt x="336" y="521"/>
                  </a:lnTo>
                  <a:lnTo>
                    <a:pt x="328" y="505"/>
                  </a:lnTo>
                  <a:lnTo>
                    <a:pt x="378" y="521"/>
                  </a:lnTo>
                  <a:lnTo>
                    <a:pt x="379" y="543"/>
                  </a:lnTo>
                  <a:lnTo>
                    <a:pt x="470" y="521"/>
                  </a:lnTo>
                  <a:lnTo>
                    <a:pt x="487" y="489"/>
                  </a:lnTo>
                  <a:lnTo>
                    <a:pt x="445" y="497"/>
                  </a:lnTo>
                  <a:lnTo>
                    <a:pt x="445" y="468"/>
                  </a:lnTo>
                  <a:lnTo>
                    <a:pt x="344" y="467"/>
                  </a:lnTo>
                  <a:lnTo>
                    <a:pt x="478" y="460"/>
                  </a:lnTo>
                  <a:lnTo>
                    <a:pt x="498" y="438"/>
                  </a:lnTo>
                  <a:lnTo>
                    <a:pt x="478" y="411"/>
                  </a:lnTo>
                  <a:lnTo>
                    <a:pt x="555" y="412"/>
                  </a:lnTo>
                  <a:lnTo>
                    <a:pt x="571" y="401"/>
                  </a:lnTo>
                  <a:lnTo>
                    <a:pt x="519" y="394"/>
                  </a:lnTo>
                  <a:lnTo>
                    <a:pt x="588" y="391"/>
                  </a:lnTo>
                  <a:lnTo>
                    <a:pt x="542" y="373"/>
                  </a:lnTo>
                  <a:lnTo>
                    <a:pt x="598" y="361"/>
                  </a:lnTo>
                  <a:lnTo>
                    <a:pt x="594" y="347"/>
                  </a:lnTo>
                  <a:lnTo>
                    <a:pt x="492" y="339"/>
                  </a:lnTo>
                  <a:lnTo>
                    <a:pt x="550" y="327"/>
                  </a:lnTo>
                  <a:lnTo>
                    <a:pt x="490" y="323"/>
                  </a:lnTo>
                  <a:lnTo>
                    <a:pt x="598" y="333"/>
                  </a:lnTo>
                  <a:lnTo>
                    <a:pt x="602" y="318"/>
                  </a:lnTo>
                  <a:lnTo>
                    <a:pt x="489" y="312"/>
                  </a:lnTo>
                  <a:lnTo>
                    <a:pt x="636" y="292"/>
                  </a:lnTo>
                  <a:lnTo>
                    <a:pt x="597" y="274"/>
                  </a:lnTo>
                  <a:lnTo>
                    <a:pt x="702" y="281"/>
                  </a:lnTo>
                  <a:lnTo>
                    <a:pt x="735" y="251"/>
                  </a:lnTo>
                  <a:lnTo>
                    <a:pt x="682" y="248"/>
                  </a:lnTo>
                  <a:lnTo>
                    <a:pt x="751" y="246"/>
                  </a:lnTo>
                  <a:lnTo>
                    <a:pt x="742" y="224"/>
                  </a:lnTo>
                  <a:lnTo>
                    <a:pt x="775" y="229"/>
                  </a:lnTo>
                  <a:lnTo>
                    <a:pt x="954" y="139"/>
                  </a:lnTo>
                  <a:lnTo>
                    <a:pt x="756" y="171"/>
                  </a:lnTo>
                  <a:lnTo>
                    <a:pt x="866" y="133"/>
                  </a:lnTo>
                  <a:lnTo>
                    <a:pt x="799" y="137"/>
                  </a:lnTo>
                  <a:lnTo>
                    <a:pt x="784" y="120"/>
                  </a:lnTo>
                  <a:lnTo>
                    <a:pt x="907" y="128"/>
                  </a:lnTo>
                  <a:lnTo>
                    <a:pt x="1066" y="82"/>
                  </a:lnTo>
                  <a:lnTo>
                    <a:pt x="1065" y="60"/>
                  </a:lnTo>
                  <a:lnTo>
                    <a:pt x="998" y="60"/>
                  </a:lnTo>
                  <a:lnTo>
                    <a:pt x="982" y="22"/>
                  </a:lnTo>
                  <a:lnTo>
                    <a:pt x="799" y="39"/>
                  </a:lnTo>
                  <a:lnTo>
                    <a:pt x="878" y="14"/>
                  </a:lnTo>
                  <a:lnTo>
                    <a:pt x="635" y="0"/>
                  </a:lnTo>
                  <a:lnTo>
                    <a:pt x="615" y="18"/>
                  </a:lnTo>
                  <a:lnTo>
                    <a:pt x="632" y="28"/>
                  </a:lnTo>
                  <a:lnTo>
                    <a:pt x="588" y="10"/>
                  </a:lnTo>
                  <a:lnTo>
                    <a:pt x="479" y="11"/>
                  </a:lnTo>
                  <a:lnTo>
                    <a:pt x="556" y="48"/>
                  </a:lnTo>
                  <a:lnTo>
                    <a:pt x="530" y="60"/>
                  </a:lnTo>
                  <a:lnTo>
                    <a:pt x="490" y="21"/>
                  </a:lnTo>
                  <a:lnTo>
                    <a:pt x="390" y="17"/>
                  </a:lnTo>
                  <a:lnTo>
                    <a:pt x="411" y="34"/>
                  </a:lnTo>
                  <a:lnTo>
                    <a:pt x="335" y="28"/>
                  </a:lnTo>
                  <a:lnTo>
                    <a:pt x="372" y="54"/>
                  </a:lnTo>
                  <a:lnTo>
                    <a:pt x="313" y="38"/>
                  </a:lnTo>
                  <a:lnTo>
                    <a:pt x="331" y="54"/>
                  </a:lnTo>
                  <a:lnTo>
                    <a:pt x="296" y="60"/>
                  </a:lnTo>
                  <a:lnTo>
                    <a:pt x="373" y="95"/>
                  </a:lnTo>
                  <a:lnTo>
                    <a:pt x="207" y="55"/>
                  </a:lnTo>
                  <a:lnTo>
                    <a:pt x="165" y="84"/>
                  </a:lnTo>
                  <a:lnTo>
                    <a:pt x="230" y="97"/>
                  </a:lnTo>
                  <a:lnTo>
                    <a:pt x="119" y="87"/>
                  </a:lnTo>
                  <a:lnTo>
                    <a:pt x="0" y="12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45" name="Freeform 41"/>
            <p:cNvSpPr>
              <a:spLocks noChangeAspect="1"/>
            </p:cNvSpPr>
            <p:nvPr/>
          </p:nvSpPr>
          <p:spPr bwMode="gray">
            <a:xfrm>
              <a:off x="1477" y="1161"/>
              <a:ext cx="468" cy="369"/>
            </a:xfrm>
            <a:custGeom>
              <a:avLst/>
              <a:gdLst>
                <a:gd name="T0" fmla="*/ 0 w 997"/>
                <a:gd name="T1" fmla="*/ 1 h 707"/>
                <a:gd name="T2" fmla="*/ 0 w 997"/>
                <a:gd name="T3" fmla="*/ 0 h 707"/>
                <a:gd name="T4" fmla="*/ 0 w 997"/>
                <a:gd name="T5" fmla="*/ 1 h 707"/>
                <a:gd name="T6" fmla="*/ 0 w 997"/>
                <a:gd name="T7" fmla="*/ 1 h 707"/>
                <a:gd name="T8" fmla="*/ 0 w 997"/>
                <a:gd name="T9" fmla="*/ 1 h 707"/>
                <a:gd name="T10" fmla="*/ 0 w 997"/>
                <a:gd name="T11" fmla="*/ 1 h 707"/>
                <a:gd name="T12" fmla="*/ 0 w 997"/>
                <a:gd name="T13" fmla="*/ 1 h 707"/>
                <a:gd name="T14" fmla="*/ 0 w 997"/>
                <a:gd name="T15" fmla="*/ 1 h 707"/>
                <a:gd name="T16" fmla="*/ 0 w 997"/>
                <a:gd name="T17" fmla="*/ 1 h 707"/>
                <a:gd name="T18" fmla="*/ 0 w 997"/>
                <a:gd name="T19" fmla="*/ 1 h 707"/>
                <a:gd name="T20" fmla="*/ 0 w 997"/>
                <a:gd name="T21" fmla="*/ 1 h 707"/>
                <a:gd name="T22" fmla="*/ 0 w 997"/>
                <a:gd name="T23" fmla="*/ 1 h 707"/>
                <a:gd name="T24" fmla="*/ 0 w 997"/>
                <a:gd name="T25" fmla="*/ 1 h 707"/>
                <a:gd name="T26" fmla="*/ 0 w 997"/>
                <a:gd name="T27" fmla="*/ 1 h 707"/>
                <a:gd name="T28" fmla="*/ 0 w 997"/>
                <a:gd name="T29" fmla="*/ 1 h 707"/>
                <a:gd name="T30" fmla="*/ 0 w 997"/>
                <a:gd name="T31" fmla="*/ 1 h 707"/>
                <a:gd name="T32" fmla="*/ 0 w 997"/>
                <a:gd name="T33" fmla="*/ 1 h 707"/>
                <a:gd name="T34" fmla="*/ 0 w 997"/>
                <a:gd name="T35" fmla="*/ 1 h 707"/>
                <a:gd name="T36" fmla="*/ 0 w 997"/>
                <a:gd name="T37" fmla="*/ 1 h 707"/>
                <a:gd name="T38" fmla="*/ 0 w 997"/>
                <a:gd name="T39" fmla="*/ 1 h 707"/>
                <a:gd name="T40" fmla="*/ 0 w 997"/>
                <a:gd name="T41" fmla="*/ 1 h 707"/>
                <a:gd name="T42" fmla="*/ 0 w 997"/>
                <a:gd name="T43" fmla="*/ 1 h 707"/>
                <a:gd name="T44" fmla="*/ 0 w 997"/>
                <a:gd name="T45" fmla="*/ 1 h 707"/>
                <a:gd name="T46" fmla="*/ 0 w 997"/>
                <a:gd name="T47" fmla="*/ 1 h 707"/>
                <a:gd name="T48" fmla="*/ 0 w 997"/>
                <a:gd name="T49" fmla="*/ 1 h 707"/>
                <a:gd name="T50" fmla="*/ 0 w 997"/>
                <a:gd name="T51" fmla="*/ 1 h 707"/>
                <a:gd name="T52" fmla="*/ 0 w 997"/>
                <a:gd name="T53" fmla="*/ 1 h 707"/>
                <a:gd name="T54" fmla="*/ 0 w 997"/>
                <a:gd name="T55" fmla="*/ 1 h 707"/>
                <a:gd name="T56" fmla="*/ 0 w 997"/>
                <a:gd name="T57" fmla="*/ 1 h 707"/>
                <a:gd name="T58" fmla="*/ 0 w 997"/>
                <a:gd name="T59" fmla="*/ 1 h 707"/>
                <a:gd name="T60" fmla="*/ 0 w 997"/>
                <a:gd name="T61" fmla="*/ 1 h 707"/>
                <a:gd name="T62" fmla="*/ 0 w 997"/>
                <a:gd name="T63" fmla="*/ 1 h 707"/>
                <a:gd name="T64" fmla="*/ 0 w 997"/>
                <a:gd name="T65" fmla="*/ 1 h 707"/>
                <a:gd name="T66" fmla="*/ 0 w 997"/>
                <a:gd name="T67" fmla="*/ 1 h 707"/>
                <a:gd name="T68" fmla="*/ 0 w 997"/>
                <a:gd name="T69" fmla="*/ 1 h 707"/>
                <a:gd name="T70" fmla="*/ 0 w 997"/>
                <a:gd name="T71" fmla="*/ 1 h 707"/>
                <a:gd name="T72" fmla="*/ 0 w 997"/>
                <a:gd name="T73" fmla="*/ 1 h 707"/>
                <a:gd name="T74" fmla="*/ 0 w 997"/>
                <a:gd name="T75" fmla="*/ 1 h 707"/>
                <a:gd name="T76" fmla="*/ 0 w 997"/>
                <a:gd name="T77" fmla="*/ 1 h 707"/>
                <a:gd name="T78" fmla="*/ 0 w 997"/>
                <a:gd name="T79" fmla="*/ 1 h 707"/>
                <a:gd name="T80" fmla="*/ 0 w 997"/>
                <a:gd name="T81" fmla="*/ 1 h 707"/>
                <a:gd name="T82" fmla="*/ 0 w 997"/>
                <a:gd name="T83" fmla="*/ 1 h 707"/>
                <a:gd name="T84" fmla="*/ 0 w 997"/>
                <a:gd name="T85" fmla="*/ 1 h 707"/>
                <a:gd name="T86" fmla="*/ 0 w 997"/>
                <a:gd name="T87" fmla="*/ 1 h 707"/>
                <a:gd name="T88" fmla="*/ 0 w 997"/>
                <a:gd name="T89" fmla="*/ 1 h 707"/>
                <a:gd name="T90" fmla="*/ 0 w 997"/>
                <a:gd name="T91" fmla="*/ 1 h 707"/>
                <a:gd name="T92" fmla="*/ 0 w 997"/>
                <a:gd name="T93" fmla="*/ 1 h 707"/>
                <a:gd name="T94" fmla="*/ 0 w 997"/>
                <a:gd name="T95" fmla="*/ 1 h 707"/>
                <a:gd name="T96" fmla="*/ 0 w 997"/>
                <a:gd name="T97" fmla="*/ 1 h 707"/>
                <a:gd name="T98" fmla="*/ 0 w 997"/>
                <a:gd name="T99" fmla="*/ 1 h 707"/>
                <a:gd name="T100" fmla="*/ 0 w 997"/>
                <a:gd name="T101" fmla="*/ 1 h 707"/>
                <a:gd name="T102" fmla="*/ 0 w 997"/>
                <a:gd name="T103" fmla="*/ 1 h 707"/>
                <a:gd name="T104" fmla="*/ 0 w 997"/>
                <a:gd name="T105" fmla="*/ 1 h 70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997"/>
                <a:gd name="T160" fmla="*/ 0 h 707"/>
                <a:gd name="T161" fmla="*/ 997 w 997"/>
                <a:gd name="T162" fmla="*/ 707 h 70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997" h="707">
                  <a:moveTo>
                    <a:pt x="0" y="158"/>
                  </a:moveTo>
                  <a:lnTo>
                    <a:pt x="8" y="82"/>
                  </a:lnTo>
                  <a:lnTo>
                    <a:pt x="49" y="25"/>
                  </a:lnTo>
                  <a:lnTo>
                    <a:pt x="119" y="0"/>
                  </a:lnTo>
                  <a:lnTo>
                    <a:pt x="176" y="10"/>
                  </a:lnTo>
                  <a:lnTo>
                    <a:pt x="115" y="82"/>
                  </a:lnTo>
                  <a:lnTo>
                    <a:pt x="131" y="125"/>
                  </a:lnTo>
                  <a:lnTo>
                    <a:pt x="176" y="167"/>
                  </a:lnTo>
                  <a:lnTo>
                    <a:pt x="119" y="183"/>
                  </a:lnTo>
                  <a:lnTo>
                    <a:pt x="179" y="182"/>
                  </a:lnTo>
                  <a:lnTo>
                    <a:pt x="186" y="144"/>
                  </a:lnTo>
                  <a:lnTo>
                    <a:pt x="142" y="122"/>
                  </a:lnTo>
                  <a:lnTo>
                    <a:pt x="179" y="98"/>
                  </a:lnTo>
                  <a:lnTo>
                    <a:pt x="151" y="63"/>
                  </a:lnTo>
                  <a:lnTo>
                    <a:pt x="209" y="72"/>
                  </a:lnTo>
                  <a:lnTo>
                    <a:pt x="157" y="55"/>
                  </a:lnTo>
                  <a:lnTo>
                    <a:pt x="217" y="59"/>
                  </a:lnTo>
                  <a:lnTo>
                    <a:pt x="175" y="34"/>
                  </a:lnTo>
                  <a:lnTo>
                    <a:pt x="224" y="37"/>
                  </a:lnTo>
                  <a:lnTo>
                    <a:pt x="255" y="10"/>
                  </a:lnTo>
                  <a:lnTo>
                    <a:pt x="295" y="8"/>
                  </a:lnTo>
                  <a:lnTo>
                    <a:pt x="297" y="41"/>
                  </a:lnTo>
                  <a:lnTo>
                    <a:pt x="327" y="55"/>
                  </a:lnTo>
                  <a:lnTo>
                    <a:pt x="316" y="125"/>
                  </a:lnTo>
                  <a:lnTo>
                    <a:pt x="355" y="92"/>
                  </a:lnTo>
                  <a:lnTo>
                    <a:pt x="378" y="106"/>
                  </a:lnTo>
                  <a:lnTo>
                    <a:pt x="432" y="73"/>
                  </a:lnTo>
                  <a:lnTo>
                    <a:pt x="515" y="92"/>
                  </a:lnTo>
                  <a:lnTo>
                    <a:pt x="549" y="125"/>
                  </a:lnTo>
                  <a:lnTo>
                    <a:pt x="525" y="144"/>
                  </a:lnTo>
                  <a:lnTo>
                    <a:pt x="574" y="136"/>
                  </a:lnTo>
                  <a:lnTo>
                    <a:pt x="558" y="156"/>
                  </a:lnTo>
                  <a:lnTo>
                    <a:pt x="587" y="167"/>
                  </a:lnTo>
                  <a:lnTo>
                    <a:pt x="611" y="142"/>
                  </a:lnTo>
                  <a:lnTo>
                    <a:pt x="648" y="155"/>
                  </a:lnTo>
                  <a:lnTo>
                    <a:pt x="658" y="176"/>
                  </a:lnTo>
                  <a:lnTo>
                    <a:pt x="626" y="182"/>
                  </a:lnTo>
                  <a:lnTo>
                    <a:pt x="675" y="182"/>
                  </a:lnTo>
                  <a:lnTo>
                    <a:pt x="668" y="209"/>
                  </a:lnTo>
                  <a:lnTo>
                    <a:pt x="702" y="194"/>
                  </a:lnTo>
                  <a:lnTo>
                    <a:pt x="680" y="217"/>
                  </a:lnTo>
                  <a:lnTo>
                    <a:pt x="751" y="211"/>
                  </a:lnTo>
                  <a:lnTo>
                    <a:pt x="712" y="235"/>
                  </a:lnTo>
                  <a:lnTo>
                    <a:pt x="745" y="235"/>
                  </a:lnTo>
                  <a:lnTo>
                    <a:pt x="732" y="252"/>
                  </a:lnTo>
                  <a:lnTo>
                    <a:pt x="763" y="229"/>
                  </a:lnTo>
                  <a:lnTo>
                    <a:pt x="795" y="253"/>
                  </a:lnTo>
                  <a:lnTo>
                    <a:pt x="738" y="274"/>
                  </a:lnTo>
                  <a:lnTo>
                    <a:pt x="821" y="291"/>
                  </a:lnTo>
                  <a:lnTo>
                    <a:pt x="749" y="296"/>
                  </a:lnTo>
                  <a:lnTo>
                    <a:pt x="777" y="308"/>
                  </a:lnTo>
                  <a:lnTo>
                    <a:pt x="755" y="330"/>
                  </a:lnTo>
                  <a:lnTo>
                    <a:pt x="838" y="372"/>
                  </a:lnTo>
                  <a:lnTo>
                    <a:pt x="878" y="364"/>
                  </a:lnTo>
                  <a:lnTo>
                    <a:pt x="898" y="414"/>
                  </a:lnTo>
                  <a:lnTo>
                    <a:pt x="940" y="411"/>
                  </a:lnTo>
                  <a:lnTo>
                    <a:pt x="933" y="432"/>
                  </a:lnTo>
                  <a:lnTo>
                    <a:pt x="997" y="444"/>
                  </a:lnTo>
                  <a:lnTo>
                    <a:pt x="988" y="471"/>
                  </a:lnTo>
                  <a:lnTo>
                    <a:pt x="958" y="466"/>
                  </a:lnTo>
                  <a:lnTo>
                    <a:pt x="971" y="483"/>
                  </a:lnTo>
                  <a:lnTo>
                    <a:pt x="955" y="507"/>
                  </a:lnTo>
                  <a:lnTo>
                    <a:pt x="926" y="496"/>
                  </a:lnTo>
                  <a:lnTo>
                    <a:pt x="921" y="546"/>
                  </a:lnTo>
                  <a:lnTo>
                    <a:pt x="807" y="454"/>
                  </a:lnTo>
                  <a:lnTo>
                    <a:pt x="765" y="463"/>
                  </a:lnTo>
                  <a:lnTo>
                    <a:pt x="795" y="484"/>
                  </a:lnTo>
                  <a:lnTo>
                    <a:pt x="772" y="507"/>
                  </a:lnTo>
                  <a:lnTo>
                    <a:pt x="790" y="506"/>
                  </a:lnTo>
                  <a:lnTo>
                    <a:pt x="815" y="551"/>
                  </a:lnTo>
                  <a:lnTo>
                    <a:pt x="870" y="562"/>
                  </a:lnTo>
                  <a:lnTo>
                    <a:pt x="865" y="588"/>
                  </a:lnTo>
                  <a:lnTo>
                    <a:pt x="896" y="610"/>
                  </a:lnTo>
                  <a:lnTo>
                    <a:pt x="880" y="672"/>
                  </a:lnTo>
                  <a:lnTo>
                    <a:pt x="738" y="609"/>
                  </a:lnTo>
                  <a:lnTo>
                    <a:pt x="832" y="707"/>
                  </a:lnTo>
                  <a:lnTo>
                    <a:pt x="653" y="652"/>
                  </a:lnTo>
                  <a:lnTo>
                    <a:pt x="628" y="619"/>
                  </a:lnTo>
                  <a:lnTo>
                    <a:pt x="652" y="616"/>
                  </a:lnTo>
                  <a:lnTo>
                    <a:pt x="595" y="597"/>
                  </a:lnTo>
                  <a:lnTo>
                    <a:pt x="578" y="559"/>
                  </a:lnTo>
                  <a:lnTo>
                    <a:pt x="533" y="546"/>
                  </a:lnTo>
                  <a:lnTo>
                    <a:pt x="531" y="572"/>
                  </a:lnTo>
                  <a:lnTo>
                    <a:pt x="504" y="559"/>
                  </a:lnTo>
                  <a:lnTo>
                    <a:pt x="465" y="583"/>
                  </a:lnTo>
                  <a:lnTo>
                    <a:pt x="415" y="559"/>
                  </a:lnTo>
                  <a:lnTo>
                    <a:pt x="442" y="516"/>
                  </a:lnTo>
                  <a:lnTo>
                    <a:pt x="574" y="516"/>
                  </a:lnTo>
                  <a:lnTo>
                    <a:pt x="542" y="473"/>
                  </a:lnTo>
                  <a:lnTo>
                    <a:pt x="617" y="411"/>
                  </a:lnTo>
                  <a:lnTo>
                    <a:pt x="564" y="328"/>
                  </a:lnTo>
                  <a:lnTo>
                    <a:pt x="527" y="320"/>
                  </a:lnTo>
                  <a:lnTo>
                    <a:pt x="548" y="306"/>
                  </a:lnTo>
                  <a:lnTo>
                    <a:pt x="466" y="329"/>
                  </a:lnTo>
                  <a:lnTo>
                    <a:pt x="465" y="304"/>
                  </a:lnTo>
                  <a:lnTo>
                    <a:pt x="496" y="291"/>
                  </a:lnTo>
                  <a:lnTo>
                    <a:pt x="433" y="259"/>
                  </a:lnTo>
                  <a:lnTo>
                    <a:pt x="432" y="233"/>
                  </a:lnTo>
                  <a:lnTo>
                    <a:pt x="377" y="220"/>
                  </a:lnTo>
                  <a:lnTo>
                    <a:pt x="390" y="254"/>
                  </a:lnTo>
                  <a:lnTo>
                    <a:pt x="294" y="242"/>
                  </a:lnTo>
                  <a:lnTo>
                    <a:pt x="318" y="262"/>
                  </a:lnTo>
                  <a:lnTo>
                    <a:pt x="66" y="227"/>
                  </a:lnTo>
                  <a:lnTo>
                    <a:pt x="22" y="182"/>
                  </a:lnTo>
                  <a:lnTo>
                    <a:pt x="101" y="184"/>
                  </a:lnTo>
                  <a:lnTo>
                    <a:pt x="0" y="15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46" name="Freeform 42"/>
            <p:cNvSpPr>
              <a:spLocks noChangeAspect="1"/>
            </p:cNvSpPr>
            <p:nvPr/>
          </p:nvSpPr>
          <p:spPr bwMode="gray">
            <a:xfrm>
              <a:off x="1524" y="1417"/>
              <a:ext cx="108" cy="80"/>
            </a:xfrm>
            <a:custGeom>
              <a:avLst/>
              <a:gdLst>
                <a:gd name="T0" fmla="*/ 0 w 231"/>
                <a:gd name="T1" fmla="*/ 1 h 154"/>
                <a:gd name="T2" fmla="*/ 0 w 231"/>
                <a:gd name="T3" fmla="*/ 1 h 154"/>
                <a:gd name="T4" fmla="*/ 0 w 231"/>
                <a:gd name="T5" fmla="*/ 0 h 154"/>
                <a:gd name="T6" fmla="*/ 0 w 231"/>
                <a:gd name="T7" fmla="*/ 1 h 154"/>
                <a:gd name="T8" fmla="*/ 0 w 231"/>
                <a:gd name="T9" fmla="*/ 1 h 154"/>
                <a:gd name="T10" fmla="*/ 0 w 231"/>
                <a:gd name="T11" fmla="*/ 1 h 154"/>
                <a:gd name="T12" fmla="*/ 0 w 231"/>
                <a:gd name="T13" fmla="*/ 1 h 154"/>
                <a:gd name="T14" fmla="*/ 0 w 231"/>
                <a:gd name="T15" fmla="*/ 1 h 154"/>
                <a:gd name="T16" fmla="*/ 0 w 231"/>
                <a:gd name="T17" fmla="*/ 1 h 154"/>
                <a:gd name="T18" fmla="*/ 0 w 231"/>
                <a:gd name="T19" fmla="*/ 1 h 154"/>
                <a:gd name="T20" fmla="*/ 0 w 231"/>
                <a:gd name="T21" fmla="*/ 1 h 15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31"/>
                <a:gd name="T34" fmla="*/ 0 h 154"/>
                <a:gd name="T35" fmla="*/ 231 w 231"/>
                <a:gd name="T36" fmla="*/ 154 h 15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31" h="154">
                  <a:moveTo>
                    <a:pt x="0" y="126"/>
                  </a:moveTo>
                  <a:lnTo>
                    <a:pt x="34" y="95"/>
                  </a:lnTo>
                  <a:lnTo>
                    <a:pt x="56" y="0"/>
                  </a:lnTo>
                  <a:lnTo>
                    <a:pt x="75" y="34"/>
                  </a:lnTo>
                  <a:lnTo>
                    <a:pt x="128" y="43"/>
                  </a:lnTo>
                  <a:lnTo>
                    <a:pt x="231" y="112"/>
                  </a:lnTo>
                  <a:lnTo>
                    <a:pt x="217" y="137"/>
                  </a:lnTo>
                  <a:lnTo>
                    <a:pt x="124" y="104"/>
                  </a:lnTo>
                  <a:lnTo>
                    <a:pt x="67" y="154"/>
                  </a:lnTo>
                  <a:lnTo>
                    <a:pt x="52" y="112"/>
                  </a:lnTo>
                  <a:lnTo>
                    <a:pt x="0" y="126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47" name="Freeform 43"/>
            <p:cNvSpPr>
              <a:spLocks noChangeAspect="1"/>
            </p:cNvSpPr>
            <p:nvPr/>
          </p:nvSpPr>
          <p:spPr bwMode="gray">
            <a:xfrm>
              <a:off x="1980" y="1795"/>
              <a:ext cx="108" cy="115"/>
            </a:xfrm>
            <a:custGeom>
              <a:avLst/>
              <a:gdLst>
                <a:gd name="T0" fmla="*/ 0 w 234"/>
                <a:gd name="T1" fmla="*/ 1 h 223"/>
                <a:gd name="T2" fmla="*/ 0 w 234"/>
                <a:gd name="T3" fmla="*/ 1 h 223"/>
                <a:gd name="T4" fmla="*/ 0 w 234"/>
                <a:gd name="T5" fmla="*/ 0 h 223"/>
                <a:gd name="T6" fmla="*/ 0 w 234"/>
                <a:gd name="T7" fmla="*/ 1 h 223"/>
                <a:gd name="T8" fmla="*/ 0 w 234"/>
                <a:gd name="T9" fmla="*/ 1 h 223"/>
                <a:gd name="T10" fmla="*/ 0 w 234"/>
                <a:gd name="T11" fmla="*/ 1 h 223"/>
                <a:gd name="T12" fmla="*/ 0 w 234"/>
                <a:gd name="T13" fmla="*/ 1 h 223"/>
                <a:gd name="T14" fmla="*/ 0 w 234"/>
                <a:gd name="T15" fmla="*/ 1 h 223"/>
                <a:gd name="T16" fmla="*/ 0 w 234"/>
                <a:gd name="T17" fmla="*/ 1 h 223"/>
                <a:gd name="T18" fmla="*/ 0 w 234"/>
                <a:gd name="T19" fmla="*/ 1 h 223"/>
                <a:gd name="T20" fmla="*/ 0 w 234"/>
                <a:gd name="T21" fmla="*/ 1 h 223"/>
                <a:gd name="T22" fmla="*/ 0 w 234"/>
                <a:gd name="T23" fmla="*/ 1 h 223"/>
                <a:gd name="T24" fmla="*/ 0 w 234"/>
                <a:gd name="T25" fmla="*/ 1 h 223"/>
                <a:gd name="T26" fmla="*/ 0 w 234"/>
                <a:gd name="T27" fmla="*/ 1 h 223"/>
                <a:gd name="T28" fmla="*/ 0 w 234"/>
                <a:gd name="T29" fmla="*/ 1 h 223"/>
                <a:gd name="T30" fmla="*/ 0 w 234"/>
                <a:gd name="T31" fmla="*/ 1 h 223"/>
                <a:gd name="T32" fmla="*/ 0 w 234"/>
                <a:gd name="T33" fmla="*/ 1 h 223"/>
                <a:gd name="T34" fmla="*/ 0 w 234"/>
                <a:gd name="T35" fmla="*/ 1 h 223"/>
                <a:gd name="T36" fmla="*/ 0 w 234"/>
                <a:gd name="T37" fmla="*/ 1 h 223"/>
                <a:gd name="T38" fmla="*/ 0 w 234"/>
                <a:gd name="T39" fmla="*/ 1 h 223"/>
                <a:gd name="T40" fmla="*/ 0 w 234"/>
                <a:gd name="T41" fmla="*/ 1 h 22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34"/>
                <a:gd name="T64" fmla="*/ 0 h 223"/>
                <a:gd name="T65" fmla="*/ 234 w 234"/>
                <a:gd name="T66" fmla="*/ 223 h 22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34" h="223">
                  <a:moveTo>
                    <a:pt x="0" y="174"/>
                  </a:moveTo>
                  <a:lnTo>
                    <a:pt x="95" y="11"/>
                  </a:lnTo>
                  <a:lnTo>
                    <a:pt x="133" y="0"/>
                  </a:lnTo>
                  <a:lnTo>
                    <a:pt x="89" y="87"/>
                  </a:lnTo>
                  <a:lnTo>
                    <a:pt x="119" y="68"/>
                  </a:lnTo>
                  <a:lnTo>
                    <a:pt x="138" y="104"/>
                  </a:lnTo>
                  <a:lnTo>
                    <a:pt x="201" y="104"/>
                  </a:lnTo>
                  <a:lnTo>
                    <a:pt x="187" y="139"/>
                  </a:lnTo>
                  <a:lnTo>
                    <a:pt x="219" y="136"/>
                  </a:lnTo>
                  <a:lnTo>
                    <a:pt x="197" y="172"/>
                  </a:lnTo>
                  <a:lnTo>
                    <a:pt x="226" y="151"/>
                  </a:lnTo>
                  <a:lnTo>
                    <a:pt x="234" y="185"/>
                  </a:lnTo>
                  <a:lnTo>
                    <a:pt x="203" y="223"/>
                  </a:lnTo>
                  <a:lnTo>
                    <a:pt x="201" y="196"/>
                  </a:lnTo>
                  <a:lnTo>
                    <a:pt x="186" y="210"/>
                  </a:lnTo>
                  <a:lnTo>
                    <a:pt x="186" y="167"/>
                  </a:lnTo>
                  <a:lnTo>
                    <a:pt x="128" y="210"/>
                  </a:lnTo>
                  <a:lnTo>
                    <a:pt x="161" y="181"/>
                  </a:lnTo>
                  <a:lnTo>
                    <a:pt x="115" y="185"/>
                  </a:lnTo>
                  <a:lnTo>
                    <a:pt x="126" y="168"/>
                  </a:lnTo>
                  <a:lnTo>
                    <a:pt x="0" y="174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48" name="Freeform 44"/>
            <p:cNvSpPr>
              <a:spLocks noChangeAspect="1"/>
            </p:cNvSpPr>
            <p:nvPr/>
          </p:nvSpPr>
          <p:spPr bwMode="gray">
            <a:xfrm>
              <a:off x="4253" y="2638"/>
              <a:ext cx="29" cy="68"/>
            </a:xfrm>
            <a:custGeom>
              <a:avLst/>
              <a:gdLst>
                <a:gd name="T0" fmla="*/ 0 w 65"/>
                <a:gd name="T1" fmla="*/ 0 h 130"/>
                <a:gd name="T2" fmla="*/ 0 w 65"/>
                <a:gd name="T3" fmla="*/ 1 h 130"/>
                <a:gd name="T4" fmla="*/ 0 w 65"/>
                <a:gd name="T5" fmla="*/ 1 h 130"/>
                <a:gd name="T6" fmla="*/ 0 w 65"/>
                <a:gd name="T7" fmla="*/ 1 h 130"/>
                <a:gd name="T8" fmla="*/ 0 w 65"/>
                <a:gd name="T9" fmla="*/ 0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130"/>
                <a:gd name="T17" fmla="*/ 65 w 65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130">
                  <a:moveTo>
                    <a:pt x="0" y="0"/>
                  </a:moveTo>
                  <a:lnTo>
                    <a:pt x="11" y="130"/>
                  </a:lnTo>
                  <a:lnTo>
                    <a:pt x="65" y="107"/>
                  </a:lnTo>
                  <a:lnTo>
                    <a:pt x="39" y="3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49" name="Freeform 45"/>
            <p:cNvSpPr>
              <a:spLocks noChangeAspect="1"/>
            </p:cNvSpPr>
            <p:nvPr/>
          </p:nvSpPr>
          <p:spPr bwMode="gray">
            <a:xfrm>
              <a:off x="1715" y="3132"/>
              <a:ext cx="134" cy="756"/>
            </a:xfrm>
            <a:custGeom>
              <a:avLst/>
              <a:gdLst>
                <a:gd name="T0" fmla="*/ 0 w 289"/>
                <a:gd name="T1" fmla="*/ 1 h 1450"/>
                <a:gd name="T2" fmla="*/ 0 w 289"/>
                <a:gd name="T3" fmla="*/ 1 h 1450"/>
                <a:gd name="T4" fmla="*/ 0 w 289"/>
                <a:gd name="T5" fmla="*/ 1 h 1450"/>
                <a:gd name="T6" fmla="*/ 0 w 289"/>
                <a:gd name="T7" fmla="*/ 1 h 1450"/>
                <a:gd name="T8" fmla="*/ 0 w 289"/>
                <a:gd name="T9" fmla="*/ 1 h 1450"/>
                <a:gd name="T10" fmla="*/ 0 w 289"/>
                <a:gd name="T11" fmla="*/ 1 h 1450"/>
                <a:gd name="T12" fmla="*/ 0 w 289"/>
                <a:gd name="T13" fmla="*/ 1 h 1450"/>
                <a:gd name="T14" fmla="*/ 0 w 289"/>
                <a:gd name="T15" fmla="*/ 1 h 1450"/>
                <a:gd name="T16" fmla="*/ 0 w 289"/>
                <a:gd name="T17" fmla="*/ 1 h 1450"/>
                <a:gd name="T18" fmla="*/ 0 w 289"/>
                <a:gd name="T19" fmla="*/ 1 h 1450"/>
                <a:gd name="T20" fmla="*/ 0 w 289"/>
                <a:gd name="T21" fmla="*/ 1 h 1450"/>
                <a:gd name="T22" fmla="*/ 0 w 289"/>
                <a:gd name="T23" fmla="*/ 1 h 1450"/>
                <a:gd name="T24" fmla="*/ 0 w 289"/>
                <a:gd name="T25" fmla="*/ 0 h 1450"/>
                <a:gd name="T26" fmla="*/ 0 w 289"/>
                <a:gd name="T27" fmla="*/ 1 h 1450"/>
                <a:gd name="T28" fmla="*/ 0 w 289"/>
                <a:gd name="T29" fmla="*/ 1 h 1450"/>
                <a:gd name="T30" fmla="*/ 0 w 289"/>
                <a:gd name="T31" fmla="*/ 1 h 1450"/>
                <a:gd name="T32" fmla="*/ 0 w 289"/>
                <a:gd name="T33" fmla="*/ 1 h 1450"/>
                <a:gd name="T34" fmla="*/ 0 w 289"/>
                <a:gd name="T35" fmla="*/ 1 h 1450"/>
                <a:gd name="T36" fmla="*/ 0 w 289"/>
                <a:gd name="T37" fmla="*/ 1 h 1450"/>
                <a:gd name="T38" fmla="*/ 0 w 289"/>
                <a:gd name="T39" fmla="*/ 1 h 1450"/>
                <a:gd name="T40" fmla="*/ 0 w 289"/>
                <a:gd name="T41" fmla="*/ 1 h 1450"/>
                <a:gd name="T42" fmla="*/ 0 w 289"/>
                <a:gd name="T43" fmla="*/ 1 h 1450"/>
                <a:gd name="T44" fmla="*/ 0 w 289"/>
                <a:gd name="T45" fmla="*/ 1 h 1450"/>
                <a:gd name="T46" fmla="*/ 0 w 289"/>
                <a:gd name="T47" fmla="*/ 1 h 1450"/>
                <a:gd name="T48" fmla="*/ 0 w 289"/>
                <a:gd name="T49" fmla="*/ 1 h 1450"/>
                <a:gd name="T50" fmla="*/ 0 w 289"/>
                <a:gd name="T51" fmla="*/ 1 h 1450"/>
                <a:gd name="T52" fmla="*/ 0 w 289"/>
                <a:gd name="T53" fmla="*/ 1 h 1450"/>
                <a:gd name="T54" fmla="*/ 0 w 289"/>
                <a:gd name="T55" fmla="*/ 1 h 1450"/>
                <a:gd name="T56" fmla="*/ 0 w 289"/>
                <a:gd name="T57" fmla="*/ 1 h 1450"/>
                <a:gd name="T58" fmla="*/ 0 w 289"/>
                <a:gd name="T59" fmla="*/ 1 h 1450"/>
                <a:gd name="T60" fmla="*/ 0 w 289"/>
                <a:gd name="T61" fmla="*/ 1 h 1450"/>
                <a:gd name="T62" fmla="*/ 0 w 289"/>
                <a:gd name="T63" fmla="*/ 1 h 1450"/>
                <a:gd name="T64" fmla="*/ 0 w 289"/>
                <a:gd name="T65" fmla="*/ 1 h 1450"/>
                <a:gd name="T66" fmla="*/ 0 w 289"/>
                <a:gd name="T67" fmla="*/ 1 h 1450"/>
                <a:gd name="T68" fmla="*/ 0 w 289"/>
                <a:gd name="T69" fmla="*/ 1 h 1450"/>
                <a:gd name="T70" fmla="*/ 0 w 289"/>
                <a:gd name="T71" fmla="*/ 1 h 1450"/>
                <a:gd name="T72" fmla="*/ 0 w 289"/>
                <a:gd name="T73" fmla="*/ 1 h 1450"/>
                <a:gd name="T74" fmla="*/ 0 w 289"/>
                <a:gd name="T75" fmla="*/ 1 h 1450"/>
                <a:gd name="T76" fmla="*/ 0 w 289"/>
                <a:gd name="T77" fmla="*/ 1 h 1450"/>
                <a:gd name="T78" fmla="*/ 0 w 289"/>
                <a:gd name="T79" fmla="*/ 1 h 1450"/>
                <a:gd name="T80" fmla="*/ 0 w 289"/>
                <a:gd name="T81" fmla="*/ 1 h 1450"/>
                <a:gd name="T82" fmla="*/ 0 w 289"/>
                <a:gd name="T83" fmla="*/ 1 h 1450"/>
                <a:gd name="T84" fmla="*/ 0 w 289"/>
                <a:gd name="T85" fmla="*/ 1 h 1450"/>
                <a:gd name="T86" fmla="*/ 0 w 289"/>
                <a:gd name="T87" fmla="*/ 1 h 1450"/>
                <a:gd name="T88" fmla="*/ 0 w 289"/>
                <a:gd name="T89" fmla="*/ 1 h 1450"/>
                <a:gd name="T90" fmla="*/ 0 w 289"/>
                <a:gd name="T91" fmla="*/ 1 h 1450"/>
                <a:gd name="T92" fmla="*/ 0 w 289"/>
                <a:gd name="T93" fmla="*/ 1 h 1450"/>
                <a:gd name="T94" fmla="*/ 0 w 289"/>
                <a:gd name="T95" fmla="*/ 1 h 145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89"/>
                <a:gd name="T145" fmla="*/ 0 h 1450"/>
                <a:gd name="T146" fmla="*/ 289 w 289"/>
                <a:gd name="T147" fmla="*/ 1450 h 145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89" h="1450">
                  <a:moveTo>
                    <a:pt x="0" y="1133"/>
                  </a:moveTo>
                  <a:lnTo>
                    <a:pt x="22" y="1094"/>
                  </a:lnTo>
                  <a:lnTo>
                    <a:pt x="62" y="1122"/>
                  </a:lnTo>
                  <a:lnTo>
                    <a:pt x="98" y="1047"/>
                  </a:lnTo>
                  <a:lnTo>
                    <a:pt x="85" y="1019"/>
                  </a:lnTo>
                  <a:lnTo>
                    <a:pt x="114" y="916"/>
                  </a:lnTo>
                  <a:lnTo>
                    <a:pt x="60" y="908"/>
                  </a:lnTo>
                  <a:lnTo>
                    <a:pt x="69" y="742"/>
                  </a:lnTo>
                  <a:lnTo>
                    <a:pt x="140" y="569"/>
                  </a:lnTo>
                  <a:lnTo>
                    <a:pt x="139" y="424"/>
                  </a:lnTo>
                  <a:lnTo>
                    <a:pt x="189" y="147"/>
                  </a:lnTo>
                  <a:lnTo>
                    <a:pt x="173" y="25"/>
                  </a:lnTo>
                  <a:lnTo>
                    <a:pt x="207" y="0"/>
                  </a:lnTo>
                  <a:lnTo>
                    <a:pt x="243" y="63"/>
                  </a:lnTo>
                  <a:lnTo>
                    <a:pt x="265" y="191"/>
                  </a:lnTo>
                  <a:lnTo>
                    <a:pt x="289" y="195"/>
                  </a:lnTo>
                  <a:lnTo>
                    <a:pt x="285" y="238"/>
                  </a:lnTo>
                  <a:lnTo>
                    <a:pt x="247" y="256"/>
                  </a:lnTo>
                  <a:lnTo>
                    <a:pt x="249" y="340"/>
                  </a:lnTo>
                  <a:lnTo>
                    <a:pt x="207" y="387"/>
                  </a:lnTo>
                  <a:lnTo>
                    <a:pt x="174" y="506"/>
                  </a:lnTo>
                  <a:lnTo>
                    <a:pt x="199" y="619"/>
                  </a:lnTo>
                  <a:lnTo>
                    <a:pt x="154" y="715"/>
                  </a:lnTo>
                  <a:lnTo>
                    <a:pt x="123" y="953"/>
                  </a:lnTo>
                  <a:lnTo>
                    <a:pt x="147" y="1040"/>
                  </a:lnTo>
                  <a:lnTo>
                    <a:pt x="124" y="1047"/>
                  </a:lnTo>
                  <a:lnTo>
                    <a:pt x="136" y="1124"/>
                  </a:lnTo>
                  <a:lnTo>
                    <a:pt x="77" y="1286"/>
                  </a:lnTo>
                  <a:lnTo>
                    <a:pt x="82" y="1313"/>
                  </a:lnTo>
                  <a:lnTo>
                    <a:pt x="112" y="1303"/>
                  </a:lnTo>
                  <a:lnTo>
                    <a:pt x="123" y="1365"/>
                  </a:lnTo>
                  <a:lnTo>
                    <a:pt x="249" y="1378"/>
                  </a:lnTo>
                  <a:lnTo>
                    <a:pt x="164" y="1402"/>
                  </a:lnTo>
                  <a:lnTo>
                    <a:pt x="154" y="1450"/>
                  </a:lnTo>
                  <a:lnTo>
                    <a:pt x="118" y="1436"/>
                  </a:lnTo>
                  <a:lnTo>
                    <a:pt x="158" y="1407"/>
                  </a:lnTo>
                  <a:lnTo>
                    <a:pt x="97" y="1393"/>
                  </a:lnTo>
                  <a:lnTo>
                    <a:pt x="90" y="1342"/>
                  </a:lnTo>
                  <a:lnTo>
                    <a:pt x="74" y="1367"/>
                  </a:lnTo>
                  <a:lnTo>
                    <a:pt x="52" y="1319"/>
                  </a:lnTo>
                  <a:lnTo>
                    <a:pt x="63" y="1305"/>
                  </a:lnTo>
                  <a:lnTo>
                    <a:pt x="36" y="1283"/>
                  </a:lnTo>
                  <a:lnTo>
                    <a:pt x="60" y="1256"/>
                  </a:lnTo>
                  <a:lnTo>
                    <a:pt x="37" y="1187"/>
                  </a:lnTo>
                  <a:lnTo>
                    <a:pt x="81" y="1194"/>
                  </a:lnTo>
                  <a:lnTo>
                    <a:pt x="37" y="1157"/>
                  </a:lnTo>
                  <a:lnTo>
                    <a:pt x="47" y="1130"/>
                  </a:lnTo>
                  <a:lnTo>
                    <a:pt x="0" y="1133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50" name="Freeform 46"/>
            <p:cNvSpPr>
              <a:spLocks noChangeAspect="1"/>
            </p:cNvSpPr>
            <p:nvPr/>
          </p:nvSpPr>
          <p:spPr bwMode="gray">
            <a:xfrm>
              <a:off x="1723" y="3766"/>
              <a:ext cx="9" cy="29"/>
            </a:xfrm>
            <a:custGeom>
              <a:avLst/>
              <a:gdLst>
                <a:gd name="T0" fmla="*/ 0 w 22"/>
                <a:gd name="T1" fmla="*/ 1 h 53"/>
                <a:gd name="T2" fmla="*/ 0 w 22"/>
                <a:gd name="T3" fmla="*/ 0 h 53"/>
                <a:gd name="T4" fmla="*/ 0 w 22"/>
                <a:gd name="T5" fmla="*/ 1 h 53"/>
                <a:gd name="T6" fmla="*/ 0 w 22"/>
                <a:gd name="T7" fmla="*/ 1 h 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"/>
                <a:gd name="T13" fmla="*/ 0 h 53"/>
                <a:gd name="T14" fmla="*/ 22 w 22"/>
                <a:gd name="T15" fmla="*/ 53 h 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" h="53">
                  <a:moveTo>
                    <a:pt x="0" y="25"/>
                  </a:moveTo>
                  <a:lnTo>
                    <a:pt x="9" y="0"/>
                  </a:lnTo>
                  <a:lnTo>
                    <a:pt x="22" y="53"/>
                  </a:lnTo>
                  <a:lnTo>
                    <a:pt x="0" y="25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51" name="Freeform 47"/>
            <p:cNvSpPr>
              <a:spLocks noChangeAspect="1"/>
            </p:cNvSpPr>
            <p:nvPr/>
          </p:nvSpPr>
          <p:spPr bwMode="gray">
            <a:xfrm>
              <a:off x="1732" y="3612"/>
              <a:ext cx="12" cy="35"/>
            </a:xfrm>
            <a:custGeom>
              <a:avLst/>
              <a:gdLst>
                <a:gd name="T0" fmla="*/ 0 w 20"/>
                <a:gd name="T1" fmla="*/ 1 h 70"/>
                <a:gd name="T2" fmla="*/ 1 w 20"/>
                <a:gd name="T3" fmla="*/ 0 h 70"/>
                <a:gd name="T4" fmla="*/ 1 w 20"/>
                <a:gd name="T5" fmla="*/ 1 h 70"/>
                <a:gd name="T6" fmla="*/ 0 w 20"/>
                <a:gd name="T7" fmla="*/ 1 h 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"/>
                <a:gd name="T13" fmla="*/ 0 h 70"/>
                <a:gd name="T14" fmla="*/ 20 w 20"/>
                <a:gd name="T15" fmla="*/ 70 h 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" h="70">
                  <a:moveTo>
                    <a:pt x="0" y="59"/>
                  </a:moveTo>
                  <a:lnTo>
                    <a:pt x="20" y="0"/>
                  </a:lnTo>
                  <a:lnTo>
                    <a:pt x="20" y="70"/>
                  </a:lnTo>
                  <a:lnTo>
                    <a:pt x="0" y="59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52" name="Freeform 48"/>
            <p:cNvSpPr>
              <a:spLocks noChangeAspect="1"/>
            </p:cNvSpPr>
            <p:nvPr/>
          </p:nvSpPr>
          <p:spPr bwMode="gray">
            <a:xfrm>
              <a:off x="1745" y="3880"/>
              <a:ext cx="23" cy="14"/>
            </a:xfrm>
            <a:custGeom>
              <a:avLst/>
              <a:gdLst>
                <a:gd name="T0" fmla="*/ 0 w 46"/>
                <a:gd name="T1" fmla="*/ 0 h 29"/>
                <a:gd name="T2" fmla="*/ 1 w 46"/>
                <a:gd name="T3" fmla="*/ 0 h 29"/>
                <a:gd name="T4" fmla="*/ 1 w 46"/>
                <a:gd name="T5" fmla="*/ 0 h 29"/>
                <a:gd name="T6" fmla="*/ 0 w 46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"/>
                <a:gd name="T13" fmla="*/ 0 h 29"/>
                <a:gd name="T14" fmla="*/ 46 w 46"/>
                <a:gd name="T15" fmla="*/ 29 h 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" h="29">
                  <a:moveTo>
                    <a:pt x="0" y="0"/>
                  </a:moveTo>
                  <a:lnTo>
                    <a:pt x="44" y="7"/>
                  </a:lnTo>
                  <a:lnTo>
                    <a:pt x="46" y="2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53" name="Freeform 49"/>
            <p:cNvSpPr>
              <a:spLocks noChangeAspect="1"/>
            </p:cNvSpPr>
            <p:nvPr/>
          </p:nvSpPr>
          <p:spPr bwMode="gray">
            <a:xfrm>
              <a:off x="1749" y="3843"/>
              <a:ext cx="34" cy="37"/>
            </a:xfrm>
            <a:custGeom>
              <a:avLst/>
              <a:gdLst>
                <a:gd name="T0" fmla="*/ 0 w 68"/>
                <a:gd name="T1" fmla="*/ 1 h 69"/>
                <a:gd name="T2" fmla="*/ 1 w 68"/>
                <a:gd name="T3" fmla="*/ 0 h 69"/>
                <a:gd name="T4" fmla="*/ 1 w 68"/>
                <a:gd name="T5" fmla="*/ 1 h 69"/>
                <a:gd name="T6" fmla="*/ 1 w 68"/>
                <a:gd name="T7" fmla="*/ 1 h 69"/>
                <a:gd name="T8" fmla="*/ 1 w 68"/>
                <a:gd name="T9" fmla="*/ 1 h 69"/>
                <a:gd name="T10" fmla="*/ 0 w 68"/>
                <a:gd name="T11" fmla="*/ 1 h 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8"/>
                <a:gd name="T19" fmla="*/ 0 h 69"/>
                <a:gd name="T20" fmla="*/ 68 w 68"/>
                <a:gd name="T21" fmla="*/ 69 h 6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8" h="69">
                  <a:moveTo>
                    <a:pt x="0" y="11"/>
                  </a:moveTo>
                  <a:lnTo>
                    <a:pt x="18" y="0"/>
                  </a:lnTo>
                  <a:lnTo>
                    <a:pt x="17" y="31"/>
                  </a:lnTo>
                  <a:lnTo>
                    <a:pt x="68" y="43"/>
                  </a:lnTo>
                  <a:lnTo>
                    <a:pt x="35" y="69"/>
                  </a:lnTo>
                  <a:lnTo>
                    <a:pt x="0" y="11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54" name="Freeform 50"/>
            <p:cNvSpPr>
              <a:spLocks noChangeAspect="1"/>
            </p:cNvSpPr>
            <p:nvPr/>
          </p:nvSpPr>
          <p:spPr bwMode="gray">
            <a:xfrm>
              <a:off x="1772" y="3891"/>
              <a:ext cx="19" cy="9"/>
            </a:xfrm>
            <a:custGeom>
              <a:avLst/>
              <a:gdLst>
                <a:gd name="T0" fmla="*/ 0 w 38"/>
                <a:gd name="T1" fmla="*/ 1 h 17"/>
                <a:gd name="T2" fmla="*/ 1 w 38"/>
                <a:gd name="T3" fmla="*/ 0 h 17"/>
                <a:gd name="T4" fmla="*/ 1 w 38"/>
                <a:gd name="T5" fmla="*/ 1 h 17"/>
                <a:gd name="T6" fmla="*/ 0 w 38"/>
                <a:gd name="T7" fmla="*/ 1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"/>
                <a:gd name="T13" fmla="*/ 0 h 17"/>
                <a:gd name="T14" fmla="*/ 38 w 38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" h="17">
                  <a:moveTo>
                    <a:pt x="0" y="13"/>
                  </a:moveTo>
                  <a:lnTo>
                    <a:pt x="9" y="0"/>
                  </a:lnTo>
                  <a:lnTo>
                    <a:pt x="38" y="17"/>
                  </a:lnTo>
                  <a:lnTo>
                    <a:pt x="0" y="13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55" name="Freeform 51"/>
            <p:cNvSpPr>
              <a:spLocks noChangeAspect="1"/>
            </p:cNvSpPr>
            <p:nvPr/>
          </p:nvSpPr>
          <p:spPr bwMode="gray">
            <a:xfrm>
              <a:off x="1785" y="3860"/>
              <a:ext cx="42" cy="56"/>
            </a:xfrm>
            <a:custGeom>
              <a:avLst/>
              <a:gdLst>
                <a:gd name="T0" fmla="*/ 0 w 96"/>
                <a:gd name="T1" fmla="*/ 1 h 106"/>
                <a:gd name="T2" fmla="*/ 0 w 96"/>
                <a:gd name="T3" fmla="*/ 1 h 106"/>
                <a:gd name="T4" fmla="*/ 0 w 96"/>
                <a:gd name="T5" fmla="*/ 1 h 106"/>
                <a:gd name="T6" fmla="*/ 0 w 96"/>
                <a:gd name="T7" fmla="*/ 1 h 106"/>
                <a:gd name="T8" fmla="*/ 0 w 96"/>
                <a:gd name="T9" fmla="*/ 1 h 106"/>
                <a:gd name="T10" fmla="*/ 0 w 96"/>
                <a:gd name="T11" fmla="*/ 1 h 106"/>
                <a:gd name="T12" fmla="*/ 0 w 96"/>
                <a:gd name="T13" fmla="*/ 1 h 106"/>
                <a:gd name="T14" fmla="*/ 0 w 96"/>
                <a:gd name="T15" fmla="*/ 0 h 106"/>
                <a:gd name="T16" fmla="*/ 0 w 96"/>
                <a:gd name="T17" fmla="*/ 1 h 106"/>
                <a:gd name="T18" fmla="*/ 0 w 96"/>
                <a:gd name="T19" fmla="*/ 1 h 1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6"/>
                <a:gd name="T31" fmla="*/ 0 h 106"/>
                <a:gd name="T32" fmla="*/ 96 w 96"/>
                <a:gd name="T33" fmla="*/ 106 h 1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6" h="106">
                  <a:moveTo>
                    <a:pt x="0" y="87"/>
                  </a:moveTo>
                  <a:lnTo>
                    <a:pt x="16" y="71"/>
                  </a:lnTo>
                  <a:lnTo>
                    <a:pt x="67" y="81"/>
                  </a:lnTo>
                  <a:lnTo>
                    <a:pt x="44" y="54"/>
                  </a:lnTo>
                  <a:lnTo>
                    <a:pt x="69" y="37"/>
                  </a:lnTo>
                  <a:lnTo>
                    <a:pt x="32" y="32"/>
                  </a:lnTo>
                  <a:lnTo>
                    <a:pt x="32" y="6"/>
                  </a:lnTo>
                  <a:lnTo>
                    <a:pt x="93" y="0"/>
                  </a:lnTo>
                  <a:lnTo>
                    <a:pt x="96" y="106"/>
                  </a:lnTo>
                  <a:lnTo>
                    <a:pt x="0" y="87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56" name="Freeform 52"/>
            <p:cNvSpPr>
              <a:spLocks noChangeAspect="1"/>
            </p:cNvSpPr>
            <p:nvPr/>
          </p:nvSpPr>
          <p:spPr bwMode="gray">
            <a:xfrm>
              <a:off x="1806" y="3924"/>
              <a:ext cx="34" cy="11"/>
            </a:xfrm>
            <a:custGeom>
              <a:avLst/>
              <a:gdLst>
                <a:gd name="T0" fmla="*/ 0 w 71"/>
                <a:gd name="T1" fmla="*/ 0 h 21"/>
                <a:gd name="T2" fmla="*/ 0 w 71"/>
                <a:gd name="T3" fmla="*/ 1 h 21"/>
                <a:gd name="T4" fmla="*/ 0 w 71"/>
                <a:gd name="T5" fmla="*/ 1 h 21"/>
                <a:gd name="T6" fmla="*/ 0 w 71"/>
                <a:gd name="T7" fmla="*/ 0 h 2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1"/>
                <a:gd name="T13" fmla="*/ 0 h 21"/>
                <a:gd name="T14" fmla="*/ 71 w 71"/>
                <a:gd name="T15" fmla="*/ 21 h 2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1" h="21">
                  <a:moveTo>
                    <a:pt x="0" y="0"/>
                  </a:moveTo>
                  <a:lnTo>
                    <a:pt x="64" y="5"/>
                  </a:lnTo>
                  <a:lnTo>
                    <a:pt x="71" y="2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57" name="Freeform 53"/>
            <p:cNvSpPr>
              <a:spLocks noChangeAspect="1"/>
            </p:cNvSpPr>
            <p:nvPr/>
          </p:nvSpPr>
          <p:spPr bwMode="gray">
            <a:xfrm>
              <a:off x="1838" y="3916"/>
              <a:ext cx="16" cy="8"/>
            </a:xfrm>
            <a:custGeom>
              <a:avLst/>
              <a:gdLst>
                <a:gd name="T0" fmla="*/ 0 w 33"/>
                <a:gd name="T1" fmla="*/ 1 h 15"/>
                <a:gd name="T2" fmla="*/ 0 w 33"/>
                <a:gd name="T3" fmla="*/ 0 h 15"/>
                <a:gd name="T4" fmla="*/ 0 w 33"/>
                <a:gd name="T5" fmla="*/ 1 h 15"/>
                <a:gd name="T6" fmla="*/ 0 w 33"/>
                <a:gd name="T7" fmla="*/ 1 h 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"/>
                <a:gd name="T13" fmla="*/ 0 h 15"/>
                <a:gd name="T14" fmla="*/ 33 w 33"/>
                <a:gd name="T15" fmla="*/ 15 h 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" h="15">
                  <a:moveTo>
                    <a:pt x="0" y="15"/>
                  </a:moveTo>
                  <a:lnTo>
                    <a:pt x="7" y="0"/>
                  </a:lnTo>
                  <a:lnTo>
                    <a:pt x="33" y="15"/>
                  </a:lnTo>
                  <a:lnTo>
                    <a:pt x="0" y="15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58" name="Freeform 54"/>
            <p:cNvSpPr>
              <a:spLocks noChangeAspect="1"/>
            </p:cNvSpPr>
            <p:nvPr/>
          </p:nvSpPr>
          <p:spPr bwMode="gray">
            <a:xfrm>
              <a:off x="4151" y="1747"/>
              <a:ext cx="1000" cy="700"/>
            </a:xfrm>
            <a:custGeom>
              <a:avLst/>
              <a:gdLst>
                <a:gd name="T0" fmla="*/ 0 w 2124"/>
                <a:gd name="T1" fmla="*/ 1 h 1337"/>
                <a:gd name="T2" fmla="*/ 0 w 2124"/>
                <a:gd name="T3" fmla="*/ 1 h 1337"/>
                <a:gd name="T4" fmla="*/ 0 w 2124"/>
                <a:gd name="T5" fmla="*/ 1 h 1337"/>
                <a:gd name="T6" fmla="*/ 0 w 2124"/>
                <a:gd name="T7" fmla="*/ 1 h 1337"/>
                <a:gd name="T8" fmla="*/ 0 w 2124"/>
                <a:gd name="T9" fmla="*/ 1 h 1337"/>
                <a:gd name="T10" fmla="*/ 0 w 2124"/>
                <a:gd name="T11" fmla="*/ 1 h 1337"/>
                <a:gd name="T12" fmla="*/ 0 w 2124"/>
                <a:gd name="T13" fmla="*/ 1 h 1337"/>
                <a:gd name="T14" fmla="*/ 0 w 2124"/>
                <a:gd name="T15" fmla="*/ 1 h 1337"/>
                <a:gd name="T16" fmla="*/ 0 w 2124"/>
                <a:gd name="T17" fmla="*/ 1 h 1337"/>
                <a:gd name="T18" fmla="*/ 0 w 2124"/>
                <a:gd name="T19" fmla="*/ 1 h 1337"/>
                <a:gd name="T20" fmla="*/ 0 w 2124"/>
                <a:gd name="T21" fmla="*/ 1 h 1337"/>
                <a:gd name="T22" fmla="*/ 0 w 2124"/>
                <a:gd name="T23" fmla="*/ 1 h 1337"/>
                <a:gd name="T24" fmla="*/ 0 w 2124"/>
                <a:gd name="T25" fmla="*/ 1 h 1337"/>
                <a:gd name="T26" fmla="*/ 0 w 2124"/>
                <a:gd name="T27" fmla="*/ 1 h 1337"/>
                <a:gd name="T28" fmla="*/ 0 w 2124"/>
                <a:gd name="T29" fmla="*/ 1 h 1337"/>
                <a:gd name="T30" fmla="*/ 0 w 2124"/>
                <a:gd name="T31" fmla="*/ 1 h 1337"/>
                <a:gd name="T32" fmla="*/ 0 w 2124"/>
                <a:gd name="T33" fmla="*/ 1 h 1337"/>
                <a:gd name="T34" fmla="*/ 0 w 2124"/>
                <a:gd name="T35" fmla="*/ 1 h 1337"/>
                <a:gd name="T36" fmla="*/ 0 w 2124"/>
                <a:gd name="T37" fmla="*/ 1 h 1337"/>
                <a:gd name="T38" fmla="*/ 0 w 2124"/>
                <a:gd name="T39" fmla="*/ 1 h 1337"/>
                <a:gd name="T40" fmla="*/ 0 w 2124"/>
                <a:gd name="T41" fmla="*/ 1 h 1337"/>
                <a:gd name="T42" fmla="*/ 0 w 2124"/>
                <a:gd name="T43" fmla="*/ 1 h 1337"/>
                <a:gd name="T44" fmla="*/ 0 w 2124"/>
                <a:gd name="T45" fmla="*/ 1 h 1337"/>
                <a:gd name="T46" fmla="*/ 0 w 2124"/>
                <a:gd name="T47" fmla="*/ 1 h 1337"/>
                <a:gd name="T48" fmla="*/ 0 w 2124"/>
                <a:gd name="T49" fmla="*/ 1 h 1337"/>
                <a:gd name="T50" fmla="*/ 0 w 2124"/>
                <a:gd name="T51" fmla="*/ 1 h 1337"/>
                <a:gd name="T52" fmla="*/ 0 w 2124"/>
                <a:gd name="T53" fmla="*/ 1 h 1337"/>
                <a:gd name="T54" fmla="*/ 0 w 2124"/>
                <a:gd name="T55" fmla="*/ 1 h 1337"/>
                <a:gd name="T56" fmla="*/ 0 w 2124"/>
                <a:gd name="T57" fmla="*/ 1 h 1337"/>
                <a:gd name="T58" fmla="*/ 0 w 2124"/>
                <a:gd name="T59" fmla="*/ 1 h 1337"/>
                <a:gd name="T60" fmla="*/ 0 w 2124"/>
                <a:gd name="T61" fmla="*/ 1 h 1337"/>
                <a:gd name="T62" fmla="*/ 0 w 2124"/>
                <a:gd name="T63" fmla="*/ 1 h 1337"/>
                <a:gd name="T64" fmla="*/ 0 w 2124"/>
                <a:gd name="T65" fmla="*/ 1 h 1337"/>
                <a:gd name="T66" fmla="*/ 0 w 2124"/>
                <a:gd name="T67" fmla="*/ 1 h 1337"/>
                <a:gd name="T68" fmla="*/ 0 w 2124"/>
                <a:gd name="T69" fmla="*/ 1 h 1337"/>
                <a:gd name="T70" fmla="*/ 0 w 2124"/>
                <a:gd name="T71" fmla="*/ 1 h 1337"/>
                <a:gd name="T72" fmla="*/ 0 w 2124"/>
                <a:gd name="T73" fmla="*/ 1 h 1337"/>
                <a:gd name="T74" fmla="*/ 0 w 2124"/>
                <a:gd name="T75" fmla="*/ 1 h 1337"/>
                <a:gd name="T76" fmla="*/ 0 w 2124"/>
                <a:gd name="T77" fmla="*/ 1 h 1337"/>
                <a:gd name="T78" fmla="*/ 0 w 2124"/>
                <a:gd name="T79" fmla="*/ 1 h 1337"/>
                <a:gd name="T80" fmla="*/ 0 w 2124"/>
                <a:gd name="T81" fmla="*/ 1 h 1337"/>
                <a:gd name="T82" fmla="*/ 0 w 2124"/>
                <a:gd name="T83" fmla="*/ 1 h 1337"/>
                <a:gd name="T84" fmla="*/ 0 w 2124"/>
                <a:gd name="T85" fmla="*/ 1 h 1337"/>
                <a:gd name="T86" fmla="*/ 0 w 2124"/>
                <a:gd name="T87" fmla="*/ 1 h 1337"/>
                <a:gd name="T88" fmla="*/ 0 w 2124"/>
                <a:gd name="T89" fmla="*/ 1 h 1337"/>
                <a:gd name="T90" fmla="*/ 0 w 2124"/>
                <a:gd name="T91" fmla="*/ 1 h 1337"/>
                <a:gd name="T92" fmla="*/ 0 w 2124"/>
                <a:gd name="T93" fmla="*/ 1 h 1337"/>
                <a:gd name="T94" fmla="*/ 0 w 2124"/>
                <a:gd name="T95" fmla="*/ 1 h 1337"/>
                <a:gd name="T96" fmla="*/ 0 w 2124"/>
                <a:gd name="T97" fmla="*/ 1 h 1337"/>
                <a:gd name="T98" fmla="*/ 0 w 2124"/>
                <a:gd name="T99" fmla="*/ 1 h 1337"/>
                <a:gd name="T100" fmla="*/ 0 w 2124"/>
                <a:gd name="T101" fmla="*/ 1 h 1337"/>
                <a:gd name="T102" fmla="*/ 0 w 2124"/>
                <a:gd name="T103" fmla="*/ 1 h 133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124"/>
                <a:gd name="T157" fmla="*/ 0 h 1337"/>
                <a:gd name="T158" fmla="*/ 2124 w 2124"/>
                <a:gd name="T159" fmla="*/ 1337 h 133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124" h="1337">
                  <a:moveTo>
                    <a:pt x="0" y="636"/>
                  </a:moveTo>
                  <a:lnTo>
                    <a:pt x="12" y="585"/>
                  </a:lnTo>
                  <a:lnTo>
                    <a:pt x="89" y="574"/>
                  </a:lnTo>
                  <a:lnTo>
                    <a:pt x="223" y="503"/>
                  </a:lnTo>
                  <a:lnTo>
                    <a:pt x="243" y="449"/>
                  </a:lnTo>
                  <a:lnTo>
                    <a:pt x="216" y="387"/>
                  </a:lnTo>
                  <a:lnTo>
                    <a:pt x="300" y="369"/>
                  </a:lnTo>
                  <a:lnTo>
                    <a:pt x="324" y="285"/>
                  </a:lnTo>
                  <a:lnTo>
                    <a:pt x="412" y="289"/>
                  </a:lnTo>
                  <a:lnTo>
                    <a:pt x="422" y="235"/>
                  </a:lnTo>
                  <a:lnTo>
                    <a:pt x="489" y="206"/>
                  </a:lnTo>
                  <a:lnTo>
                    <a:pt x="525" y="253"/>
                  </a:lnTo>
                  <a:lnTo>
                    <a:pt x="573" y="270"/>
                  </a:lnTo>
                  <a:lnTo>
                    <a:pt x="594" y="369"/>
                  </a:lnTo>
                  <a:lnTo>
                    <a:pt x="747" y="407"/>
                  </a:lnTo>
                  <a:lnTo>
                    <a:pt x="810" y="475"/>
                  </a:lnTo>
                  <a:lnTo>
                    <a:pt x="936" y="471"/>
                  </a:lnTo>
                  <a:lnTo>
                    <a:pt x="1080" y="524"/>
                  </a:lnTo>
                  <a:lnTo>
                    <a:pt x="1269" y="475"/>
                  </a:lnTo>
                  <a:lnTo>
                    <a:pt x="1328" y="437"/>
                  </a:lnTo>
                  <a:lnTo>
                    <a:pt x="1328" y="383"/>
                  </a:lnTo>
                  <a:lnTo>
                    <a:pt x="1380" y="389"/>
                  </a:lnTo>
                  <a:lnTo>
                    <a:pt x="1497" y="312"/>
                  </a:lnTo>
                  <a:lnTo>
                    <a:pt x="1590" y="307"/>
                  </a:lnTo>
                  <a:lnTo>
                    <a:pt x="1546" y="248"/>
                  </a:lnTo>
                  <a:lnTo>
                    <a:pt x="1456" y="264"/>
                  </a:lnTo>
                  <a:lnTo>
                    <a:pt x="1455" y="199"/>
                  </a:lnTo>
                  <a:lnTo>
                    <a:pt x="1478" y="163"/>
                  </a:lnTo>
                  <a:lnTo>
                    <a:pt x="1531" y="184"/>
                  </a:lnTo>
                  <a:lnTo>
                    <a:pt x="1581" y="160"/>
                  </a:lnTo>
                  <a:lnTo>
                    <a:pt x="1632" y="72"/>
                  </a:lnTo>
                  <a:lnTo>
                    <a:pt x="1608" y="41"/>
                  </a:lnTo>
                  <a:lnTo>
                    <a:pt x="1734" y="0"/>
                  </a:lnTo>
                  <a:lnTo>
                    <a:pt x="1804" y="27"/>
                  </a:lnTo>
                  <a:lnTo>
                    <a:pt x="1868" y="176"/>
                  </a:lnTo>
                  <a:lnTo>
                    <a:pt x="1974" y="209"/>
                  </a:lnTo>
                  <a:lnTo>
                    <a:pt x="1994" y="263"/>
                  </a:lnTo>
                  <a:lnTo>
                    <a:pt x="2124" y="229"/>
                  </a:lnTo>
                  <a:lnTo>
                    <a:pt x="2064" y="373"/>
                  </a:lnTo>
                  <a:lnTo>
                    <a:pt x="1988" y="395"/>
                  </a:lnTo>
                  <a:lnTo>
                    <a:pt x="1998" y="449"/>
                  </a:lnTo>
                  <a:lnTo>
                    <a:pt x="1974" y="482"/>
                  </a:lnTo>
                  <a:lnTo>
                    <a:pt x="1960" y="471"/>
                  </a:lnTo>
                  <a:lnTo>
                    <a:pt x="1894" y="510"/>
                  </a:lnTo>
                  <a:lnTo>
                    <a:pt x="1894" y="533"/>
                  </a:lnTo>
                  <a:lnTo>
                    <a:pt x="1846" y="526"/>
                  </a:lnTo>
                  <a:lnTo>
                    <a:pt x="1758" y="591"/>
                  </a:lnTo>
                  <a:lnTo>
                    <a:pt x="1656" y="642"/>
                  </a:lnTo>
                  <a:lnTo>
                    <a:pt x="1686" y="574"/>
                  </a:lnTo>
                  <a:lnTo>
                    <a:pt x="1672" y="549"/>
                  </a:lnTo>
                  <a:lnTo>
                    <a:pt x="1531" y="628"/>
                  </a:lnTo>
                  <a:lnTo>
                    <a:pt x="1527" y="650"/>
                  </a:lnTo>
                  <a:lnTo>
                    <a:pt x="1574" y="701"/>
                  </a:lnTo>
                  <a:lnTo>
                    <a:pt x="1635" y="679"/>
                  </a:lnTo>
                  <a:lnTo>
                    <a:pt x="1700" y="697"/>
                  </a:lnTo>
                  <a:lnTo>
                    <a:pt x="1614" y="738"/>
                  </a:lnTo>
                  <a:lnTo>
                    <a:pt x="1582" y="794"/>
                  </a:lnTo>
                  <a:lnTo>
                    <a:pt x="1674" y="915"/>
                  </a:lnTo>
                  <a:lnTo>
                    <a:pt x="1612" y="904"/>
                  </a:lnTo>
                  <a:lnTo>
                    <a:pt x="1674" y="945"/>
                  </a:lnTo>
                  <a:lnTo>
                    <a:pt x="1613" y="972"/>
                  </a:lnTo>
                  <a:lnTo>
                    <a:pt x="1676" y="983"/>
                  </a:lnTo>
                  <a:lnTo>
                    <a:pt x="1559" y="1178"/>
                  </a:lnTo>
                  <a:lnTo>
                    <a:pt x="1481" y="1235"/>
                  </a:lnTo>
                  <a:lnTo>
                    <a:pt x="1405" y="1254"/>
                  </a:lnTo>
                  <a:lnTo>
                    <a:pt x="1400" y="1255"/>
                  </a:lnTo>
                  <a:lnTo>
                    <a:pt x="1380" y="1244"/>
                  </a:lnTo>
                  <a:lnTo>
                    <a:pt x="1361" y="1277"/>
                  </a:lnTo>
                  <a:lnTo>
                    <a:pt x="1270" y="1296"/>
                  </a:lnTo>
                  <a:lnTo>
                    <a:pt x="1264" y="1337"/>
                  </a:lnTo>
                  <a:lnTo>
                    <a:pt x="1248" y="1288"/>
                  </a:lnTo>
                  <a:lnTo>
                    <a:pt x="1187" y="1290"/>
                  </a:lnTo>
                  <a:lnTo>
                    <a:pt x="1092" y="1230"/>
                  </a:lnTo>
                  <a:lnTo>
                    <a:pt x="989" y="1256"/>
                  </a:lnTo>
                  <a:lnTo>
                    <a:pt x="968" y="1257"/>
                  </a:lnTo>
                  <a:lnTo>
                    <a:pt x="971" y="1296"/>
                  </a:lnTo>
                  <a:lnTo>
                    <a:pt x="955" y="1287"/>
                  </a:lnTo>
                  <a:lnTo>
                    <a:pt x="889" y="1268"/>
                  </a:lnTo>
                  <a:lnTo>
                    <a:pt x="869" y="1197"/>
                  </a:lnTo>
                  <a:lnTo>
                    <a:pt x="829" y="1206"/>
                  </a:lnTo>
                  <a:lnTo>
                    <a:pt x="867" y="1103"/>
                  </a:lnTo>
                  <a:lnTo>
                    <a:pt x="866" y="1070"/>
                  </a:lnTo>
                  <a:lnTo>
                    <a:pt x="823" y="1049"/>
                  </a:lnTo>
                  <a:lnTo>
                    <a:pt x="786" y="1035"/>
                  </a:lnTo>
                  <a:lnTo>
                    <a:pt x="775" y="998"/>
                  </a:lnTo>
                  <a:lnTo>
                    <a:pt x="626" y="1060"/>
                  </a:lnTo>
                  <a:lnTo>
                    <a:pt x="561" y="1043"/>
                  </a:lnTo>
                  <a:lnTo>
                    <a:pt x="527" y="1079"/>
                  </a:lnTo>
                  <a:lnTo>
                    <a:pt x="522" y="1053"/>
                  </a:lnTo>
                  <a:lnTo>
                    <a:pt x="499" y="1059"/>
                  </a:lnTo>
                  <a:lnTo>
                    <a:pt x="424" y="1059"/>
                  </a:lnTo>
                  <a:lnTo>
                    <a:pt x="365" y="1005"/>
                  </a:lnTo>
                  <a:lnTo>
                    <a:pt x="255" y="969"/>
                  </a:lnTo>
                  <a:lnTo>
                    <a:pt x="183" y="943"/>
                  </a:lnTo>
                  <a:lnTo>
                    <a:pt x="166" y="883"/>
                  </a:lnTo>
                  <a:lnTo>
                    <a:pt x="204" y="876"/>
                  </a:lnTo>
                  <a:lnTo>
                    <a:pt x="181" y="828"/>
                  </a:lnTo>
                  <a:lnTo>
                    <a:pt x="230" y="769"/>
                  </a:lnTo>
                  <a:lnTo>
                    <a:pt x="192" y="749"/>
                  </a:lnTo>
                  <a:lnTo>
                    <a:pt x="138" y="771"/>
                  </a:lnTo>
                  <a:lnTo>
                    <a:pt x="31" y="706"/>
                  </a:lnTo>
                  <a:lnTo>
                    <a:pt x="35" y="697"/>
                  </a:lnTo>
                  <a:lnTo>
                    <a:pt x="36" y="651"/>
                  </a:lnTo>
                  <a:lnTo>
                    <a:pt x="0" y="636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59" name="Freeform 55"/>
            <p:cNvSpPr>
              <a:spLocks noChangeAspect="1"/>
            </p:cNvSpPr>
            <p:nvPr/>
          </p:nvSpPr>
          <p:spPr bwMode="gray">
            <a:xfrm>
              <a:off x="4723" y="2452"/>
              <a:ext cx="35" cy="31"/>
            </a:xfrm>
            <a:custGeom>
              <a:avLst/>
              <a:gdLst>
                <a:gd name="T0" fmla="*/ 0 w 75"/>
                <a:gd name="T1" fmla="*/ 0 h 64"/>
                <a:gd name="T2" fmla="*/ 0 w 75"/>
                <a:gd name="T3" fmla="*/ 0 h 64"/>
                <a:gd name="T4" fmla="*/ 0 w 75"/>
                <a:gd name="T5" fmla="*/ 0 h 64"/>
                <a:gd name="T6" fmla="*/ 0 w 75"/>
                <a:gd name="T7" fmla="*/ 0 h 64"/>
                <a:gd name="T8" fmla="*/ 0 w 75"/>
                <a:gd name="T9" fmla="*/ 0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"/>
                <a:gd name="T16" fmla="*/ 0 h 64"/>
                <a:gd name="T17" fmla="*/ 75 w 75"/>
                <a:gd name="T18" fmla="*/ 64 h 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" h="64">
                  <a:moveTo>
                    <a:pt x="0" y="51"/>
                  </a:moveTo>
                  <a:lnTo>
                    <a:pt x="24" y="0"/>
                  </a:lnTo>
                  <a:lnTo>
                    <a:pt x="75" y="11"/>
                  </a:lnTo>
                  <a:lnTo>
                    <a:pt x="34" y="64"/>
                  </a:lnTo>
                  <a:lnTo>
                    <a:pt x="0" y="51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60" name="Freeform 56"/>
            <p:cNvSpPr>
              <a:spLocks noChangeAspect="1"/>
            </p:cNvSpPr>
            <p:nvPr/>
          </p:nvSpPr>
          <p:spPr bwMode="gray">
            <a:xfrm>
              <a:off x="4909" y="2356"/>
              <a:ext cx="30" cy="59"/>
            </a:xfrm>
            <a:custGeom>
              <a:avLst/>
              <a:gdLst>
                <a:gd name="T0" fmla="*/ 0 w 63"/>
                <a:gd name="T1" fmla="*/ 1 h 114"/>
                <a:gd name="T2" fmla="*/ 0 w 63"/>
                <a:gd name="T3" fmla="*/ 1 h 114"/>
                <a:gd name="T4" fmla="*/ 0 w 63"/>
                <a:gd name="T5" fmla="*/ 0 h 114"/>
                <a:gd name="T6" fmla="*/ 0 w 63"/>
                <a:gd name="T7" fmla="*/ 1 h 114"/>
                <a:gd name="T8" fmla="*/ 0 w 63"/>
                <a:gd name="T9" fmla="*/ 1 h 1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114"/>
                <a:gd name="T17" fmla="*/ 63 w 63"/>
                <a:gd name="T18" fmla="*/ 114 h 1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114">
                  <a:moveTo>
                    <a:pt x="0" y="47"/>
                  </a:moveTo>
                  <a:lnTo>
                    <a:pt x="25" y="114"/>
                  </a:lnTo>
                  <a:lnTo>
                    <a:pt x="63" y="0"/>
                  </a:lnTo>
                  <a:lnTo>
                    <a:pt x="30" y="1"/>
                  </a:lnTo>
                  <a:lnTo>
                    <a:pt x="0" y="47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61" name="Freeform 57"/>
            <p:cNvSpPr>
              <a:spLocks noChangeAspect="1"/>
            </p:cNvSpPr>
            <p:nvPr/>
          </p:nvSpPr>
          <p:spPr bwMode="gray">
            <a:xfrm>
              <a:off x="1659" y="2591"/>
              <a:ext cx="199" cy="301"/>
            </a:xfrm>
            <a:custGeom>
              <a:avLst/>
              <a:gdLst>
                <a:gd name="T0" fmla="*/ 0 w 415"/>
                <a:gd name="T1" fmla="*/ 1 h 572"/>
                <a:gd name="T2" fmla="*/ 0 w 415"/>
                <a:gd name="T3" fmla="*/ 1 h 572"/>
                <a:gd name="T4" fmla="*/ 0 w 415"/>
                <a:gd name="T5" fmla="*/ 1 h 572"/>
                <a:gd name="T6" fmla="*/ 0 w 415"/>
                <a:gd name="T7" fmla="*/ 1 h 572"/>
                <a:gd name="T8" fmla="*/ 0 w 415"/>
                <a:gd name="T9" fmla="*/ 1 h 572"/>
                <a:gd name="T10" fmla="*/ 0 w 415"/>
                <a:gd name="T11" fmla="*/ 1 h 572"/>
                <a:gd name="T12" fmla="*/ 0 w 415"/>
                <a:gd name="T13" fmla="*/ 1 h 572"/>
                <a:gd name="T14" fmla="*/ 0 w 415"/>
                <a:gd name="T15" fmla="*/ 1 h 572"/>
                <a:gd name="T16" fmla="*/ 0 w 415"/>
                <a:gd name="T17" fmla="*/ 1 h 572"/>
                <a:gd name="T18" fmla="*/ 0 w 415"/>
                <a:gd name="T19" fmla="*/ 1 h 572"/>
                <a:gd name="T20" fmla="*/ 0 w 415"/>
                <a:gd name="T21" fmla="*/ 1 h 572"/>
                <a:gd name="T22" fmla="*/ 0 w 415"/>
                <a:gd name="T23" fmla="*/ 1 h 572"/>
                <a:gd name="T24" fmla="*/ 0 w 415"/>
                <a:gd name="T25" fmla="*/ 1 h 572"/>
                <a:gd name="T26" fmla="*/ 0 w 415"/>
                <a:gd name="T27" fmla="*/ 1 h 572"/>
                <a:gd name="T28" fmla="*/ 0 w 415"/>
                <a:gd name="T29" fmla="*/ 1 h 572"/>
                <a:gd name="T30" fmla="*/ 0 w 415"/>
                <a:gd name="T31" fmla="*/ 1 h 572"/>
                <a:gd name="T32" fmla="*/ 0 w 415"/>
                <a:gd name="T33" fmla="*/ 1 h 572"/>
                <a:gd name="T34" fmla="*/ 0 w 415"/>
                <a:gd name="T35" fmla="*/ 1 h 572"/>
                <a:gd name="T36" fmla="*/ 0 w 415"/>
                <a:gd name="T37" fmla="*/ 1 h 572"/>
                <a:gd name="T38" fmla="*/ 0 w 415"/>
                <a:gd name="T39" fmla="*/ 1 h 572"/>
                <a:gd name="T40" fmla="*/ 0 w 415"/>
                <a:gd name="T41" fmla="*/ 0 h 572"/>
                <a:gd name="T42" fmla="*/ 0 w 415"/>
                <a:gd name="T43" fmla="*/ 1 h 572"/>
                <a:gd name="T44" fmla="*/ 0 w 415"/>
                <a:gd name="T45" fmla="*/ 1 h 572"/>
                <a:gd name="T46" fmla="*/ 0 w 415"/>
                <a:gd name="T47" fmla="*/ 1 h 572"/>
                <a:gd name="T48" fmla="*/ 0 w 415"/>
                <a:gd name="T49" fmla="*/ 1 h 572"/>
                <a:gd name="T50" fmla="*/ 0 w 415"/>
                <a:gd name="T51" fmla="*/ 1 h 572"/>
                <a:gd name="T52" fmla="*/ 0 w 415"/>
                <a:gd name="T53" fmla="*/ 1 h 572"/>
                <a:gd name="T54" fmla="*/ 0 w 415"/>
                <a:gd name="T55" fmla="*/ 1 h 57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15"/>
                <a:gd name="T85" fmla="*/ 0 h 572"/>
                <a:gd name="T86" fmla="*/ 415 w 415"/>
                <a:gd name="T87" fmla="*/ 572 h 57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15" h="572">
                  <a:moveTo>
                    <a:pt x="0" y="381"/>
                  </a:moveTo>
                  <a:lnTo>
                    <a:pt x="51" y="422"/>
                  </a:lnTo>
                  <a:lnTo>
                    <a:pt x="124" y="433"/>
                  </a:lnTo>
                  <a:lnTo>
                    <a:pt x="200" y="510"/>
                  </a:lnTo>
                  <a:lnTo>
                    <a:pt x="299" y="517"/>
                  </a:lnTo>
                  <a:lnTo>
                    <a:pt x="285" y="557"/>
                  </a:lnTo>
                  <a:lnTo>
                    <a:pt x="309" y="572"/>
                  </a:lnTo>
                  <a:lnTo>
                    <a:pt x="325" y="472"/>
                  </a:lnTo>
                  <a:lnTo>
                    <a:pt x="305" y="411"/>
                  </a:lnTo>
                  <a:lnTo>
                    <a:pt x="338" y="408"/>
                  </a:lnTo>
                  <a:lnTo>
                    <a:pt x="313" y="373"/>
                  </a:lnTo>
                  <a:lnTo>
                    <a:pt x="396" y="359"/>
                  </a:lnTo>
                  <a:lnTo>
                    <a:pt x="415" y="384"/>
                  </a:lnTo>
                  <a:lnTo>
                    <a:pt x="385" y="334"/>
                  </a:lnTo>
                  <a:lnTo>
                    <a:pt x="395" y="214"/>
                  </a:lnTo>
                  <a:lnTo>
                    <a:pt x="327" y="217"/>
                  </a:lnTo>
                  <a:lnTo>
                    <a:pt x="305" y="189"/>
                  </a:lnTo>
                  <a:lnTo>
                    <a:pt x="237" y="181"/>
                  </a:lnTo>
                  <a:lnTo>
                    <a:pt x="194" y="112"/>
                  </a:lnTo>
                  <a:lnTo>
                    <a:pt x="260" y="20"/>
                  </a:lnTo>
                  <a:lnTo>
                    <a:pt x="252" y="0"/>
                  </a:lnTo>
                  <a:lnTo>
                    <a:pt x="134" y="49"/>
                  </a:lnTo>
                  <a:lnTo>
                    <a:pt x="71" y="153"/>
                  </a:lnTo>
                  <a:lnTo>
                    <a:pt x="50" y="128"/>
                  </a:lnTo>
                  <a:lnTo>
                    <a:pt x="33" y="178"/>
                  </a:lnTo>
                  <a:lnTo>
                    <a:pt x="50" y="292"/>
                  </a:lnTo>
                  <a:lnTo>
                    <a:pt x="64" y="292"/>
                  </a:lnTo>
                  <a:lnTo>
                    <a:pt x="0" y="381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62" name="Freeform 58"/>
            <p:cNvSpPr>
              <a:spLocks noChangeAspect="1"/>
            </p:cNvSpPr>
            <p:nvPr/>
          </p:nvSpPr>
          <p:spPr bwMode="gray">
            <a:xfrm>
              <a:off x="1551" y="2617"/>
              <a:ext cx="49" cy="50"/>
            </a:xfrm>
            <a:custGeom>
              <a:avLst/>
              <a:gdLst>
                <a:gd name="T0" fmla="*/ 0 w 109"/>
                <a:gd name="T1" fmla="*/ 0 h 93"/>
                <a:gd name="T2" fmla="*/ 0 w 109"/>
                <a:gd name="T3" fmla="*/ 1 h 93"/>
                <a:gd name="T4" fmla="*/ 0 w 109"/>
                <a:gd name="T5" fmla="*/ 1 h 93"/>
                <a:gd name="T6" fmla="*/ 0 w 109"/>
                <a:gd name="T7" fmla="*/ 1 h 93"/>
                <a:gd name="T8" fmla="*/ 0 w 109"/>
                <a:gd name="T9" fmla="*/ 1 h 93"/>
                <a:gd name="T10" fmla="*/ 0 w 109"/>
                <a:gd name="T11" fmla="*/ 1 h 93"/>
                <a:gd name="T12" fmla="*/ 0 w 109"/>
                <a:gd name="T13" fmla="*/ 0 h 9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9"/>
                <a:gd name="T22" fmla="*/ 0 h 93"/>
                <a:gd name="T23" fmla="*/ 109 w 109"/>
                <a:gd name="T24" fmla="*/ 93 h 9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9" h="93">
                  <a:moveTo>
                    <a:pt x="0" y="0"/>
                  </a:moveTo>
                  <a:lnTo>
                    <a:pt x="1" y="37"/>
                  </a:lnTo>
                  <a:lnTo>
                    <a:pt x="25" y="31"/>
                  </a:lnTo>
                  <a:lnTo>
                    <a:pt x="93" y="93"/>
                  </a:lnTo>
                  <a:lnTo>
                    <a:pt x="109" y="47"/>
                  </a:lnTo>
                  <a:lnTo>
                    <a:pt x="72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63" name="Freeform 59"/>
            <p:cNvSpPr>
              <a:spLocks noChangeAspect="1"/>
            </p:cNvSpPr>
            <p:nvPr/>
          </p:nvSpPr>
          <p:spPr bwMode="gray">
            <a:xfrm>
              <a:off x="1562" y="2394"/>
              <a:ext cx="175" cy="59"/>
            </a:xfrm>
            <a:custGeom>
              <a:avLst/>
              <a:gdLst>
                <a:gd name="T0" fmla="*/ 0 w 373"/>
                <a:gd name="T1" fmla="*/ 1 h 116"/>
                <a:gd name="T2" fmla="*/ 0 w 373"/>
                <a:gd name="T3" fmla="*/ 1 h 116"/>
                <a:gd name="T4" fmla="*/ 0 w 373"/>
                <a:gd name="T5" fmla="*/ 0 h 116"/>
                <a:gd name="T6" fmla="*/ 0 w 373"/>
                <a:gd name="T7" fmla="*/ 1 h 116"/>
                <a:gd name="T8" fmla="*/ 0 w 373"/>
                <a:gd name="T9" fmla="*/ 1 h 116"/>
                <a:gd name="T10" fmla="*/ 0 w 373"/>
                <a:gd name="T11" fmla="*/ 1 h 116"/>
                <a:gd name="T12" fmla="*/ 0 w 373"/>
                <a:gd name="T13" fmla="*/ 1 h 116"/>
                <a:gd name="T14" fmla="*/ 0 w 373"/>
                <a:gd name="T15" fmla="*/ 1 h 116"/>
                <a:gd name="T16" fmla="*/ 0 w 373"/>
                <a:gd name="T17" fmla="*/ 1 h 116"/>
                <a:gd name="T18" fmla="*/ 0 w 373"/>
                <a:gd name="T19" fmla="*/ 1 h 1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73"/>
                <a:gd name="T31" fmla="*/ 0 h 116"/>
                <a:gd name="T32" fmla="*/ 373 w 373"/>
                <a:gd name="T33" fmla="*/ 116 h 1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73" h="116">
                  <a:moveTo>
                    <a:pt x="0" y="45"/>
                  </a:moveTo>
                  <a:lnTo>
                    <a:pt x="50" y="5"/>
                  </a:lnTo>
                  <a:lnTo>
                    <a:pt x="145" y="0"/>
                  </a:lnTo>
                  <a:lnTo>
                    <a:pt x="373" y="99"/>
                  </a:lnTo>
                  <a:lnTo>
                    <a:pt x="252" y="116"/>
                  </a:lnTo>
                  <a:lnTo>
                    <a:pt x="273" y="94"/>
                  </a:lnTo>
                  <a:lnTo>
                    <a:pt x="215" y="56"/>
                  </a:lnTo>
                  <a:lnTo>
                    <a:pt x="101" y="36"/>
                  </a:lnTo>
                  <a:lnTo>
                    <a:pt x="107" y="18"/>
                  </a:lnTo>
                  <a:lnTo>
                    <a:pt x="0" y="45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64" name="Freeform 60"/>
            <p:cNvSpPr>
              <a:spLocks noChangeAspect="1"/>
            </p:cNvSpPr>
            <p:nvPr/>
          </p:nvSpPr>
          <p:spPr bwMode="gray">
            <a:xfrm>
              <a:off x="3143" y="1805"/>
              <a:ext cx="171" cy="80"/>
            </a:xfrm>
            <a:custGeom>
              <a:avLst/>
              <a:gdLst>
                <a:gd name="T0" fmla="*/ 0 w 365"/>
                <a:gd name="T1" fmla="*/ 1 h 151"/>
                <a:gd name="T2" fmla="*/ 0 w 365"/>
                <a:gd name="T3" fmla="*/ 1 h 151"/>
                <a:gd name="T4" fmla="*/ 0 w 365"/>
                <a:gd name="T5" fmla="*/ 1 h 151"/>
                <a:gd name="T6" fmla="*/ 0 w 365"/>
                <a:gd name="T7" fmla="*/ 1 h 151"/>
                <a:gd name="T8" fmla="*/ 0 w 365"/>
                <a:gd name="T9" fmla="*/ 1 h 151"/>
                <a:gd name="T10" fmla="*/ 0 w 365"/>
                <a:gd name="T11" fmla="*/ 1 h 151"/>
                <a:gd name="T12" fmla="*/ 0 w 365"/>
                <a:gd name="T13" fmla="*/ 1 h 151"/>
                <a:gd name="T14" fmla="*/ 0 w 365"/>
                <a:gd name="T15" fmla="*/ 1 h 151"/>
                <a:gd name="T16" fmla="*/ 0 w 365"/>
                <a:gd name="T17" fmla="*/ 1 h 151"/>
                <a:gd name="T18" fmla="*/ 0 w 365"/>
                <a:gd name="T19" fmla="*/ 1 h 151"/>
                <a:gd name="T20" fmla="*/ 0 w 365"/>
                <a:gd name="T21" fmla="*/ 0 h 151"/>
                <a:gd name="T22" fmla="*/ 0 w 365"/>
                <a:gd name="T23" fmla="*/ 1 h 15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65"/>
                <a:gd name="T37" fmla="*/ 0 h 151"/>
                <a:gd name="T38" fmla="*/ 365 w 365"/>
                <a:gd name="T39" fmla="*/ 151 h 15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65" h="151">
                  <a:moveTo>
                    <a:pt x="0" y="37"/>
                  </a:moveTo>
                  <a:lnTo>
                    <a:pt x="63" y="107"/>
                  </a:lnTo>
                  <a:lnTo>
                    <a:pt x="165" y="104"/>
                  </a:lnTo>
                  <a:lnTo>
                    <a:pt x="180" y="136"/>
                  </a:lnTo>
                  <a:lnTo>
                    <a:pt x="227" y="151"/>
                  </a:lnTo>
                  <a:lnTo>
                    <a:pt x="307" y="116"/>
                  </a:lnTo>
                  <a:lnTo>
                    <a:pt x="354" y="124"/>
                  </a:lnTo>
                  <a:lnTo>
                    <a:pt x="365" y="92"/>
                  </a:lnTo>
                  <a:lnTo>
                    <a:pt x="277" y="83"/>
                  </a:lnTo>
                  <a:lnTo>
                    <a:pt x="96" y="15"/>
                  </a:lnTo>
                  <a:lnTo>
                    <a:pt x="77" y="0"/>
                  </a:lnTo>
                  <a:lnTo>
                    <a:pt x="0" y="37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65" name="Freeform 61"/>
            <p:cNvSpPr>
              <a:spLocks noChangeAspect="1"/>
            </p:cNvSpPr>
            <p:nvPr/>
          </p:nvSpPr>
          <p:spPr bwMode="gray">
            <a:xfrm>
              <a:off x="3081" y="1643"/>
              <a:ext cx="43" cy="71"/>
            </a:xfrm>
            <a:custGeom>
              <a:avLst/>
              <a:gdLst>
                <a:gd name="T0" fmla="*/ 0 w 92"/>
                <a:gd name="T1" fmla="*/ 1 h 139"/>
                <a:gd name="T2" fmla="*/ 0 w 92"/>
                <a:gd name="T3" fmla="*/ 1 h 139"/>
                <a:gd name="T4" fmla="*/ 0 w 92"/>
                <a:gd name="T5" fmla="*/ 0 h 139"/>
                <a:gd name="T6" fmla="*/ 0 w 92"/>
                <a:gd name="T7" fmla="*/ 1 h 139"/>
                <a:gd name="T8" fmla="*/ 0 w 92"/>
                <a:gd name="T9" fmla="*/ 1 h 139"/>
                <a:gd name="T10" fmla="*/ 0 w 92"/>
                <a:gd name="T11" fmla="*/ 1 h 139"/>
                <a:gd name="T12" fmla="*/ 0 w 92"/>
                <a:gd name="T13" fmla="*/ 1 h 139"/>
                <a:gd name="T14" fmla="*/ 0 w 92"/>
                <a:gd name="T15" fmla="*/ 1 h 139"/>
                <a:gd name="T16" fmla="*/ 0 w 92"/>
                <a:gd name="T17" fmla="*/ 1 h 1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2"/>
                <a:gd name="T28" fmla="*/ 0 h 139"/>
                <a:gd name="T29" fmla="*/ 92 w 92"/>
                <a:gd name="T30" fmla="*/ 139 h 13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2" h="139">
                  <a:moveTo>
                    <a:pt x="0" y="106"/>
                  </a:moveTo>
                  <a:lnTo>
                    <a:pt x="7" y="38"/>
                  </a:lnTo>
                  <a:lnTo>
                    <a:pt x="80" y="0"/>
                  </a:lnTo>
                  <a:lnTo>
                    <a:pt x="66" y="54"/>
                  </a:lnTo>
                  <a:lnTo>
                    <a:pt x="92" y="69"/>
                  </a:lnTo>
                  <a:lnTo>
                    <a:pt x="47" y="99"/>
                  </a:lnTo>
                  <a:lnTo>
                    <a:pt x="46" y="139"/>
                  </a:lnTo>
                  <a:lnTo>
                    <a:pt x="18" y="139"/>
                  </a:lnTo>
                  <a:lnTo>
                    <a:pt x="0" y="106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66" name="Freeform 62"/>
            <p:cNvSpPr>
              <a:spLocks noChangeAspect="1"/>
            </p:cNvSpPr>
            <p:nvPr/>
          </p:nvSpPr>
          <p:spPr bwMode="gray">
            <a:xfrm>
              <a:off x="3130" y="1682"/>
              <a:ext cx="25" cy="29"/>
            </a:xfrm>
            <a:custGeom>
              <a:avLst/>
              <a:gdLst>
                <a:gd name="T0" fmla="*/ 0 w 55"/>
                <a:gd name="T1" fmla="*/ 1 h 58"/>
                <a:gd name="T2" fmla="*/ 0 w 55"/>
                <a:gd name="T3" fmla="*/ 1 h 58"/>
                <a:gd name="T4" fmla="*/ 0 w 55"/>
                <a:gd name="T5" fmla="*/ 1 h 58"/>
                <a:gd name="T6" fmla="*/ 0 w 55"/>
                <a:gd name="T7" fmla="*/ 0 h 58"/>
                <a:gd name="T8" fmla="*/ 0 w 55"/>
                <a:gd name="T9" fmla="*/ 1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"/>
                <a:gd name="T16" fmla="*/ 0 h 58"/>
                <a:gd name="T17" fmla="*/ 55 w 55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" h="58">
                  <a:moveTo>
                    <a:pt x="0" y="29"/>
                  </a:moveTo>
                  <a:lnTo>
                    <a:pt x="41" y="58"/>
                  </a:lnTo>
                  <a:lnTo>
                    <a:pt x="55" y="28"/>
                  </a:lnTo>
                  <a:lnTo>
                    <a:pt x="45" y="0"/>
                  </a:lnTo>
                  <a:lnTo>
                    <a:pt x="0" y="29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67" name="Freeform 63"/>
            <p:cNvSpPr>
              <a:spLocks noChangeAspect="1"/>
            </p:cNvSpPr>
            <p:nvPr/>
          </p:nvSpPr>
          <p:spPr bwMode="gray">
            <a:xfrm>
              <a:off x="1775" y="2453"/>
              <a:ext cx="53" cy="34"/>
            </a:xfrm>
            <a:custGeom>
              <a:avLst/>
              <a:gdLst>
                <a:gd name="T0" fmla="*/ 0 w 117"/>
                <a:gd name="T1" fmla="*/ 0 h 66"/>
                <a:gd name="T2" fmla="*/ 0 w 117"/>
                <a:gd name="T3" fmla="*/ 1 h 66"/>
                <a:gd name="T4" fmla="*/ 0 w 117"/>
                <a:gd name="T5" fmla="*/ 1 h 66"/>
                <a:gd name="T6" fmla="*/ 0 w 117"/>
                <a:gd name="T7" fmla="*/ 1 h 66"/>
                <a:gd name="T8" fmla="*/ 0 w 117"/>
                <a:gd name="T9" fmla="*/ 0 h 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"/>
                <a:gd name="T16" fmla="*/ 0 h 66"/>
                <a:gd name="T17" fmla="*/ 117 w 117"/>
                <a:gd name="T18" fmla="*/ 66 h 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" h="66">
                  <a:moveTo>
                    <a:pt x="0" y="0"/>
                  </a:moveTo>
                  <a:lnTo>
                    <a:pt x="0" y="66"/>
                  </a:lnTo>
                  <a:lnTo>
                    <a:pt x="117" y="46"/>
                  </a:lnTo>
                  <a:lnTo>
                    <a:pt x="66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68" name="Freeform 64"/>
            <p:cNvSpPr>
              <a:spLocks noChangeAspect="1"/>
            </p:cNvSpPr>
            <p:nvPr/>
          </p:nvSpPr>
          <p:spPr bwMode="gray">
            <a:xfrm>
              <a:off x="1628" y="2790"/>
              <a:ext cx="93" cy="113"/>
            </a:xfrm>
            <a:custGeom>
              <a:avLst/>
              <a:gdLst>
                <a:gd name="T0" fmla="*/ 0 w 193"/>
                <a:gd name="T1" fmla="*/ 1 h 215"/>
                <a:gd name="T2" fmla="*/ 0 w 193"/>
                <a:gd name="T3" fmla="*/ 1 h 215"/>
                <a:gd name="T4" fmla="*/ 0 w 193"/>
                <a:gd name="T5" fmla="*/ 1 h 215"/>
                <a:gd name="T6" fmla="*/ 0 w 193"/>
                <a:gd name="T7" fmla="*/ 1 h 215"/>
                <a:gd name="T8" fmla="*/ 0 w 193"/>
                <a:gd name="T9" fmla="*/ 1 h 215"/>
                <a:gd name="T10" fmla="*/ 0 w 193"/>
                <a:gd name="T11" fmla="*/ 1 h 215"/>
                <a:gd name="T12" fmla="*/ 0 w 193"/>
                <a:gd name="T13" fmla="*/ 1 h 215"/>
                <a:gd name="T14" fmla="*/ 0 w 193"/>
                <a:gd name="T15" fmla="*/ 1 h 215"/>
                <a:gd name="T16" fmla="*/ 0 w 193"/>
                <a:gd name="T17" fmla="*/ 1 h 215"/>
                <a:gd name="T18" fmla="*/ 0 w 193"/>
                <a:gd name="T19" fmla="*/ 1 h 215"/>
                <a:gd name="T20" fmla="*/ 0 w 193"/>
                <a:gd name="T21" fmla="*/ 0 h 215"/>
                <a:gd name="T22" fmla="*/ 0 w 193"/>
                <a:gd name="T23" fmla="*/ 1 h 215"/>
                <a:gd name="T24" fmla="*/ 0 w 193"/>
                <a:gd name="T25" fmla="*/ 1 h 2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93"/>
                <a:gd name="T40" fmla="*/ 0 h 215"/>
                <a:gd name="T41" fmla="*/ 193 w 193"/>
                <a:gd name="T42" fmla="*/ 215 h 21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93" h="215">
                  <a:moveTo>
                    <a:pt x="0" y="82"/>
                  </a:moveTo>
                  <a:lnTo>
                    <a:pt x="1" y="125"/>
                  </a:lnTo>
                  <a:lnTo>
                    <a:pt x="37" y="136"/>
                  </a:lnTo>
                  <a:lnTo>
                    <a:pt x="17" y="170"/>
                  </a:lnTo>
                  <a:lnTo>
                    <a:pt x="12" y="206"/>
                  </a:lnTo>
                  <a:lnTo>
                    <a:pt x="58" y="215"/>
                  </a:lnTo>
                  <a:lnTo>
                    <a:pt x="98" y="156"/>
                  </a:lnTo>
                  <a:lnTo>
                    <a:pt x="176" y="108"/>
                  </a:lnTo>
                  <a:lnTo>
                    <a:pt x="193" y="52"/>
                  </a:lnTo>
                  <a:lnTo>
                    <a:pt x="120" y="41"/>
                  </a:lnTo>
                  <a:lnTo>
                    <a:pt x="69" y="0"/>
                  </a:lnTo>
                  <a:lnTo>
                    <a:pt x="25" y="21"/>
                  </a:lnTo>
                  <a:lnTo>
                    <a:pt x="0" y="82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69" name="Freeform 65"/>
            <p:cNvSpPr>
              <a:spLocks noChangeAspect="1"/>
            </p:cNvSpPr>
            <p:nvPr/>
          </p:nvSpPr>
          <p:spPr bwMode="gray">
            <a:xfrm>
              <a:off x="1477" y="2552"/>
              <a:ext cx="39" cy="20"/>
            </a:xfrm>
            <a:custGeom>
              <a:avLst/>
              <a:gdLst>
                <a:gd name="T0" fmla="*/ 0 w 81"/>
                <a:gd name="T1" fmla="*/ 1 h 36"/>
                <a:gd name="T2" fmla="*/ 0 w 81"/>
                <a:gd name="T3" fmla="*/ 0 h 36"/>
                <a:gd name="T4" fmla="*/ 0 w 81"/>
                <a:gd name="T5" fmla="*/ 1 h 36"/>
                <a:gd name="T6" fmla="*/ 0 w 81"/>
                <a:gd name="T7" fmla="*/ 1 h 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1"/>
                <a:gd name="T13" fmla="*/ 0 h 36"/>
                <a:gd name="T14" fmla="*/ 81 w 81"/>
                <a:gd name="T15" fmla="*/ 36 h 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1" h="36">
                  <a:moveTo>
                    <a:pt x="0" y="27"/>
                  </a:moveTo>
                  <a:lnTo>
                    <a:pt x="24" y="0"/>
                  </a:lnTo>
                  <a:lnTo>
                    <a:pt x="81" y="36"/>
                  </a:lnTo>
                  <a:lnTo>
                    <a:pt x="0" y="27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70" name="Freeform 66"/>
            <p:cNvSpPr>
              <a:spLocks noChangeAspect="1"/>
            </p:cNvSpPr>
            <p:nvPr/>
          </p:nvSpPr>
          <p:spPr bwMode="gray">
            <a:xfrm>
              <a:off x="1954" y="3831"/>
              <a:ext cx="26" cy="14"/>
            </a:xfrm>
            <a:custGeom>
              <a:avLst/>
              <a:gdLst>
                <a:gd name="T0" fmla="*/ 0 w 53"/>
                <a:gd name="T1" fmla="*/ 0 h 30"/>
                <a:gd name="T2" fmla="*/ 0 w 53"/>
                <a:gd name="T3" fmla="*/ 0 h 30"/>
                <a:gd name="T4" fmla="*/ 0 w 53"/>
                <a:gd name="T5" fmla="*/ 0 h 30"/>
                <a:gd name="T6" fmla="*/ 0 w 53"/>
                <a:gd name="T7" fmla="*/ 0 h 30"/>
                <a:gd name="T8" fmla="*/ 0 w 53"/>
                <a:gd name="T9" fmla="*/ 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30"/>
                <a:gd name="T17" fmla="*/ 53 w 53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30">
                  <a:moveTo>
                    <a:pt x="0" y="30"/>
                  </a:moveTo>
                  <a:lnTo>
                    <a:pt x="32" y="14"/>
                  </a:lnTo>
                  <a:lnTo>
                    <a:pt x="16" y="0"/>
                  </a:lnTo>
                  <a:lnTo>
                    <a:pt x="53" y="3"/>
                  </a:lnTo>
                  <a:lnTo>
                    <a:pt x="0" y="3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71" name="Freeform 67"/>
            <p:cNvSpPr>
              <a:spLocks noChangeAspect="1"/>
            </p:cNvSpPr>
            <p:nvPr/>
          </p:nvSpPr>
          <p:spPr bwMode="gray">
            <a:xfrm>
              <a:off x="1974" y="3826"/>
              <a:ext cx="30" cy="21"/>
            </a:xfrm>
            <a:custGeom>
              <a:avLst/>
              <a:gdLst>
                <a:gd name="T0" fmla="*/ 0 w 63"/>
                <a:gd name="T1" fmla="*/ 1 h 37"/>
                <a:gd name="T2" fmla="*/ 0 w 63"/>
                <a:gd name="T3" fmla="*/ 0 h 37"/>
                <a:gd name="T4" fmla="*/ 0 w 63"/>
                <a:gd name="T5" fmla="*/ 1 h 37"/>
                <a:gd name="T6" fmla="*/ 0 w 63"/>
                <a:gd name="T7" fmla="*/ 1 h 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37"/>
                <a:gd name="T14" fmla="*/ 63 w 63"/>
                <a:gd name="T15" fmla="*/ 37 h 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37">
                  <a:moveTo>
                    <a:pt x="0" y="37"/>
                  </a:moveTo>
                  <a:lnTo>
                    <a:pt x="28" y="0"/>
                  </a:lnTo>
                  <a:lnTo>
                    <a:pt x="63" y="14"/>
                  </a:lnTo>
                  <a:lnTo>
                    <a:pt x="0" y="37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72" name="Freeform 68"/>
            <p:cNvSpPr>
              <a:spLocks noChangeAspect="1"/>
            </p:cNvSpPr>
            <p:nvPr/>
          </p:nvSpPr>
          <p:spPr bwMode="gray">
            <a:xfrm>
              <a:off x="3285" y="1289"/>
              <a:ext cx="176" cy="296"/>
            </a:xfrm>
            <a:custGeom>
              <a:avLst/>
              <a:gdLst>
                <a:gd name="T0" fmla="*/ 0 w 378"/>
                <a:gd name="T1" fmla="*/ 1 h 567"/>
                <a:gd name="T2" fmla="*/ 0 w 378"/>
                <a:gd name="T3" fmla="*/ 1 h 567"/>
                <a:gd name="T4" fmla="*/ 0 w 378"/>
                <a:gd name="T5" fmla="*/ 1 h 567"/>
                <a:gd name="T6" fmla="*/ 0 w 378"/>
                <a:gd name="T7" fmla="*/ 1 h 567"/>
                <a:gd name="T8" fmla="*/ 0 w 378"/>
                <a:gd name="T9" fmla="*/ 1 h 567"/>
                <a:gd name="T10" fmla="*/ 0 w 378"/>
                <a:gd name="T11" fmla="*/ 1 h 567"/>
                <a:gd name="T12" fmla="*/ 0 w 378"/>
                <a:gd name="T13" fmla="*/ 0 h 567"/>
                <a:gd name="T14" fmla="*/ 0 w 378"/>
                <a:gd name="T15" fmla="*/ 1 h 567"/>
                <a:gd name="T16" fmla="*/ 0 w 378"/>
                <a:gd name="T17" fmla="*/ 1 h 567"/>
                <a:gd name="T18" fmla="*/ 0 w 378"/>
                <a:gd name="T19" fmla="*/ 1 h 567"/>
                <a:gd name="T20" fmla="*/ 0 w 378"/>
                <a:gd name="T21" fmla="*/ 1 h 567"/>
                <a:gd name="T22" fmla="*/ 0 w 378"/>
                <a:gd name="T23" fmla="*/ 1 h 567"/>
                <a:gd name="T24" fmla="*/ 0 w 378"/>
                <a:gd name="T25" fmla="*/ 1 h 567"/>
                <a:gd name="T26" fmla="*/ 0 w 378"/>
                <a:gd name="T27" fmla="*/ 1 h 567"/>
                <a:gd name="T28" fmla="*/ 0 w 378"/>
                <a:gd name="T29" fmla="*/ 1 h 567"/>
                <a:gd name="T30" fmla="*/ 0 w 378"/>
                <a:gd name="T31" fmla="*/ 1 h 567"/>
                <a:gd name="T32" fmla="*/ 0 w 378"/>
                <a:gd name="T33" fmla="*/ 1 h 567"/>
                <a:gd name="T34" fmla="*/ 0 w 378"/>
                <a:gd name="T35" fmla="*/ 1 h 567"/>
                <a:gd name="T36" fmla="*/ 0 w 378"/>
                <a:gd name="T37" fmla="*/ 1 h 567"/>
                <a:gd name="T38" fmla="*/ 0 w 378"/>
                <a:gd name="T39" fmla="*/ 1 h 567"/>
                <a:gd name="T40" fmla="*/ 0 w 378"/>
                <a:gd name="T41" fmla="*/ 1 h 567"/>
                <a:gd name="T42" fmla="*/ 0 w 378"/>
                <a:gd name="T43" fmla="*/ 1 h 567"/>
                <a:gd name="T44" fmla="*/ 0 w 378"/>
                <a:gd name="T45" fmla="*/ 1 h 567"/>
                <a:gd name="T46" fmla="*/ 0 w 378"/>
                <a:gd name="T47" fmla="*/ 1 h 56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78"/>
                <a:gd name="T73" fmla="*/ 0 h 567"/>
                <a:gd name="T74" fmla="*/ 378 w 378"/>
                <a:gd name="T75" fmla="*/ 567 h 56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78" h="567">
                  <a:moveTo>
                    <a:pt x="0" y="58"/>
                  </a:moveTo>
                  <a:lnTo>
                    <a:pt x="25" y="41"/>
                  </a:lnTo>
                  <a:lnTo>
                    <a:pt x="65" y="75"/>
                  </a:lnTo>
                  <a:lnTo>
                    <a:pt x="137" y="82"/>
                  </a:lnTo>
                  <a:lnTo>
                    <a:pt x="179" y="60"/>
                  </a:lnTo>
                  <a:lnTo>
                    <a:pt x="191" y="13"/>
                  </a:lnTo>
                  <a:lnTo>
                    <a:pt x="259" y="0"/>
                  </a:lnTo>
                  <a:lnTo>
                    <a:pt x="296" y="18"/>
                  </a:lnTo>
                  <a:lnTo>
                    <a:pt x="292" y="58"/>
                  </a:lnTo>
                  <a:lnTo>
                    <a:pt x="278" y="99"/>
                  </a:lnTo>
                  <a:lnTo>
                    <a:pt x="327" y="148"/>
                  </a:lnTo>
                  <a:lnTo>
                    <a:pt x="297" y="183"/>
                  </a:lnTo>
                  <a:lnTo>
                    <a:pt x="333" y="245"/>
                  </a:lnTo>
                  <a:lnTo>
                    <a:pt x="319" y="302"/>
                  </a:lnTo>
                  <a:lnTo>
                    <a:pt x="378" y="420"/>
                  </a:lnTo>
                  <a:lnTo>
                    <a:pt x="245" y="532"/>
                  </a:lnTo>
                  <a:lnTo>
                    <a:pt x="85" y="567"/>
                  </a:lnTo>
                  <a:lnTo>
                    <a:pt x="76" y="545"/>
                  </a:lnTo>
                  <a:lnTo>
                    <a:pt x="25" y="527"/>
                  </a:lnTo>
                  <a:lnTo>
                    <a:pt x="17" y="418"/>
                  </a:lnTo>
                  <a:lnTo>
                    <a:pt x="170" y="297"/>
                  </a:lnTo>
                  <a:lnTo>
                    <a:pt x="120" y="238"/>
                  </a:lnTo>
                  <a:lnTo>
                    <a:pt x="102" y="119"/>
                  </a:lnTo>
                  <a:lnTo>
                    <a:pt x="0" y="5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73" name="Freeform 69"/>
            <p:cNvSpPr>
              <a:spLocks noChangeAspect="1"/>
            </p:cNvSpPr>
            <p:nvPr/>
          </p:nvSpPr>
          <p:spPr bwMode="gray">
            <a:xfrm>
              <a:off x="2874" y="1805"/>
              <a:ext cx="206" cy="199"/>
            </a:xfrm>
            <a:custGeom>
              <a:avLst/>
              <a:gdLst>
                <a:gd name="T0" fmla="*/ 0 w 438"/>
                <a:gd name="T1" fmla="*/ 1 h 380"/>
                <a:gd name="T2" fmla="*/ 0 w 438"/>
                <a:gd name="T3" fmla="*/ 1 h 380"/>
                <a:gd name="T4" fmla="*/ 0 w 438"/>
                <a:gd name="T5" fmla="*/ 1 h 380"/>
                <a:gd name="T6" fmla="*/ 0 w 438"/>
                <a:gd name="T7" fmla="*/ 1 h 380"/>
                <a:gd name="T8" fmla="*/ 0 w 438"/>
                <a:gd name="T9" fmla="*/ 1 h 380"/>
                <a:gd name="T10" fmla="*/ 0 w 438"/>
                <a:gd name="T11" fmla="*/ 1 h 380"/>
                <a:gd name="T12" fmla="*/ 0 w 438"/>
                <a:gd name="T13" fmla="*/ 1 h 380"/>
                <a:gd name="T14" fmla="*/ 0 w 438"/>
                <a:gd name="T15" fmla="*/ 1 h 380"/>
                <a:gd name="T16" fmla="*/ 0 w 438"/>
                <a:gd name="T17" fmla="*/ 1 h 380"/>
                <a:gd name="T18" fmla="*/ 0 w 438"/>
                <a:gd name="T19" fmla="*/ 1 h 380"/>
                <a:gd name="T20" fmla="*/ 0 w 438"/>
                <a:gd name="T21" fmla="*/ 1 h 380"/>
                <a:gd name="T22" fmla="*/ 0 w 438"/>
                <a:gd name="T23" fmla="*/ 1 h 380"/>
                <a:gd name="T24" fmla="*/ 0 w 438"/>
                <a:gd name="T25" fmla="*/ 1 h 380"/>
                <a:gd name="T26" fmla="*/ 0 w 438"/>
                <a:gd name="T27" fmla="*/ 1 h 380"/>
                <a:gd name="T28" fmla="*/ 0 w 438"/>
                <a:gd name="T29" fmla="*/ 1 h 380"/>
                <a:gd name="T30" fmla="*/ 0 w 438"/>
                <a:gd name="T31" fmla="*/ 1 h 380"/>
                <a:gd name="T32" fmla="*/ 0 w 438"/>
                <a:gd name="T33" fmla="*/ 1 h 380"/>
                <a:gd name="T34" fmla="*/ 0 w 438"/>
                <a:gd name="T35" fmla="*/ 1 h 380"/>
                <a:gd name="T36" fmla="*/ 0 w 438"/>
                <a:gd name="T37" fmla="*/ 1 h 380"/>
                <a:gd name="T38" fmla="*/ 0 w 438"/>
                <a:gd name="T39" fmla="*/ 1 h 380"/>
                <a:gd name="T40" fmla="*/ 0 w 438"/>
                <a:gd name="T41" fmla="*/ 1 h 380"/>
                <a:gd name="T42" fmla="*/ 0 w 438"/>
                <a:gd name="T43" fmla="*/ 0 h 380"/>
                <a:gd name="T44" fmla="*/ 0 w 438"/>
                <a:gd name="T45" fmla="*/ 1 h 380"/>
                <a:gd name="T46" fmla="*/ 0 w 438"/>
                <a:gd name="T47" fmla="*/ 1 h 380"/>
                <a:gd name="T48" fmla="*/ 0 w 438"/>
                <a:gd name="T49" fmla="*/ 1 h 380"/>
                <a:gd name="T50" fmla="*/ 0 w 438"/>
                <a:gd name="T51" fmla="*/ 1 h 380"/>
                <a:gd name="T52" fmla="*/ 0 w 438"/>
                <a:gd name="T53" fmla="*/ 1 h 38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38"/>
                <a:gd name="T82" fmla="*/ 0 h 380"/>
                <a:gd name="T83" fmla="*/ 438 w 438"/>
                <a:gd name="T84" fmla="*/ 380 h 38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38" h="380">
                  <a:moveTo>
                    <a:pt x="0" y="117"/>
                  </a:moveTo>
                  <a:lnTo>
                    <a:pt x="15" y="150"/>
                  </a:lnTo>
                  <a:lnTo>
                    <a:pt x="105" y="173"/>
                  </a:lnTo>
                  <a:lnTo>
                    <a:pt x="91" y="191"/>
                  </a:lnTo>
                  <a:lnTo>
                    <a:pt x="124" y="216"/>
                  </a:lnTo>
                  <a:lnTo>
                    <a:pt x="138" y="258"/>
                  </a:lnTo>
                  <a:lnTo>
                    <a:pt x="99" y="338"/>
                  </a:lnTo>
                  <a:lnTo>
                    <a:pt x="208" y="370"/>
                  </a:lnTo>
                  <a:lnTo>
                    <a:pt x="219" y="373"/>
                  </a:lnTo>
                  <a:lnTo>
                    <a:pt x="270" y="380"/>
                  </a:lnTo>
                  <a:lnTo>
                    <a:pt x="270" y="348"/>
                  </a:lnTo>
                  <a:lnTo>
                    <a:pt x="300" y="331"/>
                  </a:lnTo>
                  <a:lnTo>
                    <a:pt x="372" y="351"/>
                  </a:lnTo>
                  <a:lnTo>
                    <a:pt x="418" y="320"/>
                  </a:lnTo>
                  <a:lnTo>
                    <a:pt x="390" y="273"/>
                  </a:lnTo>
                  <a:lnTo>
                    <a:pt x="401" y="229"/>
                  </a:lnTo>
                  <a:lnTo>
                    <a:pt x="367" y="205"/>
                  </a:lnTo>
                  <a:lnTo>
                    <a:pt x="418" y="153"/>
                  </a:lnTo>
                  <a:lnTo>
                    <a:pt x="438" y="97"/>
                  </a:lnTo>
                  <a:lnTo>
                    <a:pt x="373" y="73"/>
                  </a:lnTo>
                  <a:lnTo>
                    <a:pt x="356" y="66"/>
                  </a:lnTo>
                  <a:lnTo>
                    <a:pt x="257" y="0"/>
                  </a:lnTo>
                  <a:lnTo>
                    <a:pt x="223" y="13"/>
                  </a:lnTo>
                  <a:lnTo>
                    <a:pt x="182" y="75"/>
                  </a:lnTo>
                  <a:lnTo>
                    <a:pt x="98" y="64"/>
                  </a:lnTo>
                  <a:lnTo>
                    <a:pt x="110" y="114"/>
                  </a:lnTo>
                  <a:lnTo>
                    <a:pt x="0" y="117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74" name="Freeform 70"/>
            <p:cNvSpPr>
              <a:spLocks noChangeAspect="1"/>
            </p:cNvSpPr>
            <p:nvPr/>
          </p:nvSpPr>
          <p:spPr bwMode="gray">
            <a:xfrm>
              <a:off x="3088" y="1989"/>
              <a:ext cx="13" cy="38"/>
            </a:xfrm>
            <a:custGeom>
              <a:avLst/>
              <a:gdLst>
                <a:gd name="T0" fmla="*/ 0 w 27"/>
                <a:gd name="T1" fmla="*/ 1 h 71"/>
                <a:gd name="T2" fmla="*/ 0 w 27"/>
                <a:gd name="T3" fmla="*/ 1 h 71"/>
                <a:gd name="T4" fmla="*/ 0 w 27"/>
                <a:gd name="T5" fmla="*/ 0 h 71"/>
                <a:gd name="T6" fmla="*/ 0 w 27"/>
                <a:gd name="T7" fmla="*/ 1 h 7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"/>
                <a:gd name="T13" fmla="*/ 0 h 71"/>
                <a:gd name="T14" fmla="*/ 27 w 27"/>
                <a:gd name="T15" fmla="*/ 71 h 7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" h="71">
                  <a:moveTo>
                    <a:pt x="0" y="36"/>
                  </a:moveTo>
                  <a:lnTo>
                    <a:pt x="25" y="71"/>
                  </a:lnTo>
                  <a:lnTo>
                    <a:pt x="27" y="0"/>
                  </a:lnTo>
                  <a:lnTo>
                    <a:pt x="0" y="36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75" name="Freeform 71"/>
            <p:cNvSpPr>
              <a:spLocks noChangeAspect="1"/>
            </p:cNvSpPr>
            <p:nvPr/>
          </p:nvSpPr>
          <p:spPr bwMode="gray">
            <a:xfrm>
              <a:off x="2061" y="2714"/>
              <a:ext cx="47" cy="63"/>
            </a:xfrm>
            <a:custGeom>
              <a:avLst/>
              <a:gdLst>
                <a:gd name="T0" fmla="*/ 0 w 101"/>
                <a:gd name="T1" fmla="*/ 1 h 119"/>
                <a:gd name="T2" fmla="*/ 0 w 101"/>
                <a:gd name="T3" fmla="*/ 0 h 119"/>
                <a:gd name="T4" fmla="*/ 0 w 101"/>
                <a:gd name="T5" fmla="*/ 1 h 119"/>
                <a:gd name="T6" fmla="*/ 0 w 101"/>
                <a:gd name="T7" fmla="*/ 1 h 119"/>
                <a:gd name="T8" fmla="*/ 0 w 101"/>
                <a:gd name="T9" fmla="*/ 1 h 1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119"/>
                <a:gd name="T17" fmla="*/ 101 w 101"/>
                <a:gd name="T18" fmla="*/ 119 h 1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119">
                  <a:moveTo>
                    <a:pt x="0" y="114"/>
                  </a:moveTo>
                  <a:lnTo>
                    <a:pt x="15" y="0"/>
                  </a:lnTo>
                  <a:lnTo>
                    <a:pt x="101" y="51"/>
                  </a:lnTo>
                  <a:lnTo>
                    <a:pt x="49" y="119"/>
                  </a:lnTo>
                  <a:lnTo>
                    <a:pt x="0" y="114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76" name="Freeform 72"/>
            <p:cNvSpPr>
              <a:spLocks noChangeAspect="1"/>
            </p:cNvSpPr>
            <p:nvPr/>
          </p:nvSpPr>
          <p:spPr bwMode="gray">
            <a:xfrm>
              <a:off x="3044" y="1714"/>
              <a:ext cx="142" cy="176"/>
            </a:xfrm>
            <a:custGeom>
              <a:avLst/>
              <a:gdLst>
                <a:gd name="T0" fmla="*/ 0 w 302"/>
                <a:gd name="T1" fmla="*/ 1 h 335"/>
                <a:gd name="T2" fmla="*/ 0 w 302"/>
                <a:gd name="T3" fmla="*/ 1 h 335"/>
                <a:gd name="T4" fmla="*/ 0 w 302"/>
                <a:gd name="T5" fmla="*/ 1 h 335"/>
                <a:gd name="T6" fmla="*/ 0 w 302"/>
                <a:gd name="T7" fmla="*/ 1 h 335"/>
                <a:gd name="T8" fmla="*/ 0 w 302"/>
                <a:gd name="T9" fmla="*/ 1 h 335"/>
                <a:gd name="T10" fmla="*/ 0 w 302"/>
                <a:gd name="T11" fmla="*/ 1 h 335"/>
                <a:gd name="T12" fmla="*/ 0 w 302"/>
                <a:gd name="T13" fmla="*/ 1 h 335"/>
                <a:gd name="T14" fmla="*/ 0 w 302"/>
                <a:gd name="T15" fmla="*/ 1 h 335"/>
                <a:gd name="T16" fmla="*/ 0 w 302"/>
                <a:gd name="T17" fmla="*/ 1 h 335"/>
                <a:gd name="T18" fmla="*/ 0 w 302"/>
                <a:gd name="T19" fmla="*/ 1 h 335"/>
                <a:gd name="T20" fmla="*/ 0 w 302"/>
                <a:gd name="T21" fmla="*/ 1 h 335"/>
                <a:gd name="T22" fmla="*/ 0 w 302"/>
                <a:gd name="T23" fmla="*/ 1 h 335"/>
                <a:gd name="T24" fmla="*/ 0 w 302"/>
                <a:gd name="T25" fmla="*/ 1 h 335"/>
                <a:gd name="T26" fmla="*/ 0 w 302"/>
                <a:gd name="T27" fmla="*/ 1 h 335"/>
                <a:gd name="T28" fmla="*/ 0 w 302"/>
                <a:gd name="T29" fmla="*/ 1 h 335"/>
                <a:gd name="T30" fmla="*/ 0 w 302"/>
                <a:gd name="T31" fmla="*/ 1 h 335"/>
                <a:gd name="T32" fmla="*/ 0 w 302"/>
                <a:gd name="T33" fmla="*/ 0 h 335"/>
                <a:gd name="T34" fmla="*/ 0 w 302"/>
                <a:gd name="T35" fmla="*/ 0 h 335"/>
                <a:gd name="T36" fmla="*/ 0 w 302"/>
                <a:gd name="T37" fmla="*/ 1 h 335"/>
                <a:gd name="T38" fmla="*/ 0 w 302"/>
                <a:gd name="T39" fmla="*/ 1 h 335"/>
                <a:gd name="T40" fmla="*/ 0 w 302"/>
                <a:gd name="T41" fmla="*/ 1 h 335"/>
                <a:gd name="T42" fmla="*/ 0 w 302"/>
                <a:gd name="T43" fmla="*/ 1 h 335"/>
                <a:gd name="T44" fmla="*/ 0 w 302"/>
                <a:gd name="T45" fmla="*/ 1 h 33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2"/>
                <a:gd name="T70" fmla="*/ 0 h 335"/>
                <a:gd name="T71" fmla="*/ 302 w 302"/>
                <a:gd name="T72" fmla="*/ 335 h 33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2" h="335">
                  <a:moveTo>
                    <a:pt x="0" y="138"/>
                  </a:moveTo>
                  <a:lnTo>
                    <a:pt x="2" y="192"/>
                  </a:lnTo>
                  <a:lnTo>
                    <a:pt x="4" y="217"/>
                  </a:lnTo>
                  <a:lnTo>
                    <a:pt x="8" y="247"/>
                  </a:lnTo>
                  <a:lnTo>
                    <a:pt x="73" y="271"/>
                  </a:lnTo>
                  <a:lnTo>
                    <a:pt x="53" y="327"/>
                  </a:lnTo>
                  <a:lnTo>
                    <a:pt x="121" y="335"/>
                  </a:lnTo>
                  <a:lnTo>
                    <a:pt x="237" y="333"/>
                  </a:lnTo>
                  <a:lnTo>
                    <a:pt x="269" y="280"/>
                  </a:lnTo>
                  <a:lnTo>
                    <a:pt x="206" y="210"/>
                  </a:lnTo>
                  <a:lnTo>
                    <a:pt x="282" y="173"/>
                  </a:lnTo>
                  <a:lnTo>
                    <a:pt x="302" y="184"/>
                  </a:lnTo>
                  <a:lnTo>
                    <a:pt x="282" y="51"/>
                  </a:lnTo>
                  <a:lnTo>
                    <a:pt x="226" y="18"/>
                  </a:lnTo>
                  <a:lnTo>
                    <a:pt x="165" y="40"/>
                  </a:lnTo>
                  <a:lnTo>
                    <a:pt x="173" y="25"/>
                  </a:lnTo>
                  <a:lnTo>
                    <a:pt x="121" y="0"/>
                  </a:lnTo>
                  <a:lnTo>
                    <a:pt x="93" y="0"/>
                  </a:lnTo>
                  <a:lnTo>
                    <a:pt x="91" y="73"/>
                  </a:lnTo>
                  <a:lnTo>
                    <a:pt x="60" y="53"/>
                  </a:lnTo>
                  <a:lnTo>
                    <a:pt x="41" y="77"/>
                  </a:lnTo>
                  <a:lnTo>
                    <a:pt x="36" y="121"/>
                  </a:lnTo>
                  <a:lnTo>
                    <a:pt x="0" y="13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77" name="Freeform 73"/>
            <p:cNvSpPr>
              <a:spLocks noChangeAspect="1"/>
            </p:cNvSpPr>
            <p:nvPr/>
          </p:nvSpPr>
          <p:spPr bwMode="gray">
            <a:xfrm>
              <a:off x="3276" y="2017"/>
              <a:ext cx="104" cy="113"/>
            </a:xfrm>
            <a:custGeom>
              <a:avLst/>
              <a:gdLst>
                <a:gd name="T0" fmla="*/ 0 w 216"/>
                <a:gd name="T1" fmla="*/ 1 h 216"/>
                <a:gd name="T2" fmla="*/ 0 w 216"/>
                <a:gd name="T3" fmla="*/ 1 h 216"/>
                <a:gd name="T4" fmla="*/ 0 w 216"/>
                <a:gd name="T5" fmla="*/ 1 h 216"/>
                <a:gd name="T6" fmla="*/ 0 w 216"/>
                <a:gd name="T7" fmla="*/ 1 h 216"/>
                <a:gd name="T8" fmla="*/ 0 w 216"/>
                <a:gd name="T9" fmla="*/ 0 h 216"/>
                <a:gd name="T10" fmla="*/ 0 w 216"/>
                <a:gd name="T11" fmla="*/ 1 h 216"/>
                <a:gd name="T12" fmla="*/ 0 w 216"/>
                <a:gd name="T13" fmla="*/ 1 h 216"/>
                <a:gd name="T14" fmla="*/ 0 w 216"/>
                <a:gd name="T15" fmla="*/ 1 h 216"/>
                <a:gd name="T16" fmla="*/ 0 w 216"/>
                <a:gd name="T17" fmla="*/ 1 h 216"/>
                <a:gd name="T18" fmla="*/ 0 w 216"/>
                <a:gd name="T19" fmla="*/ 1 h 216"/>
                <a:gd name="T20" fmla="*/ 0 w 216"/>
                <a:gd name="T21" fmla="*/ 1 h 216"/>
                <a:gd name="T22" fmla="*/ 0 w 216"/>
                <a:gd name="T23" fmla="*/ 1 h 216"/>
                <a:gd name="T24" fmla="*/ 0 w 216"/>
                <a:gd name="T25" fmla="*/ 1 h 216"/>
                <a:gd name="T26" fmla="*/ 0 w 216"/>
                <a:gd name="T27" fmla="*/ 1 h 216"/>
                <a:gd name="T28" fmla="*/ 0 w 216"/>
                <a:gd name="T29" fmla="*/ 1 h 216"/>
                <a:gd name="T30" fmla="*/ 0 w 216"/>
                <a:gd name="T31" fmla="*/ 1 h 216"/>
                <a:gd name="T32" fmla="*/ 0 w 216"/>
                <a:gd name="T33" fmla="*/ 1 h 216"/>
                <a:gd name="T34" fmla="*/ 0 w 216"/>
                <a:gd name="T35" fmla="*/ 1 h 216"/>
                <a:gd name="T36" fmla="*/ 0 w 216"/>
                <a:gd name="T37" fmla="*/ 1 h 216"/>
                <a:gd name="T38" fmla="*/ 0 w 216"/>
                <a:gd name="T39" fmla="*/ 1 h 21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16"/>
                <a:gd name="T61" fmla="*/ 0 h 216"/>
                <a:gd name="T62" fmla="*/ 216 w 216"/>
                <a:gd name="T63" fmla="*/ 216 h 21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16" h="216">
                  <a:moveTo>
                    <a:pt x="0" y="87"/>
                  </a:moveTo>
                  <a:lnTo>
                    <a:pt x="29" y="38"/>
                  </a:lnTo>
                  <a:lnTo>
                    <a:pt x="98" y="19"/>
                  </a:lnTo>
                  <a:lnTo>
                    <a:pt x="183" y="21"/>
                  </a:lnTo>
                  <a:lnTo>
                    <a:pt x="216" y="0"/>
                  </a:lnTo>
                  <a:lnTo>
                    <a:pt x="205" y="45"/>
                  </a:lnTo>
                  <a:lnTo>
                    <a:pt x="146" y="35"/>
                  </a:lnTo>
                  <a:lnTo>
                    <a:pt x="116" y="73"/>
                  </a:lnTo>
                  <a:lnTo>
                    <a:pt x="85" y="52"/>
                  </a:lnTo>
                  <a:lnTo>
                    <a:pt x="107" y="110"/>
                  </a:lnTo>
                  <a:lnTo>
                    <a:pt x="79" y="121"/>
                  </a:lnTo>
                  <a:lnTo>
                    <a:pt x="133" y="145"/>
                  </a:lnTo>
                  <a:lnTo>
                    <a:pt x="133" y="169"/>
                  </a:lnTo>
                  <a:lnTo>
                    <a:pt x="89" y="175"/>
                  </a:lnTo>
                  <a:lnTo>
                    <a:pt x="104" y="216"/>
                  </a:lnTo>
                  <a:lnTo>
                    <a:pt x="51" y="203"/>
                  </a:lnTo>
                  <a:lnTo>
                    <a:pt x="35" y="164"/>
                  </a:lnTo>
                  <a:lnTo>
                    <a:pt x="105" y="148"/>
                  </a:lnTo>
                  <a:lnTo>
                    <a:pt x="35" y="142"/>
                  </a:lnTo>
                  <a:lnTo>
                    <a:pt x="0" y="87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78" name="Freeform 74"/>
            <p:cNvSpPr>
              <a:spLocks noChangeAspect="1"/>
            </p:cNvSpPr>
            <p:nvPr/>
          </p:nvSpPr>
          <p:spPr bwMode="gray">
            <a:xfrm>
              <a:off x="3333" y="2149"/>
              <a:ext cx="47" cy="6"/>
            </a:xfrm>
            <a:custGeom>
              <a:avLst/>
              <a:gdLst>
                <a:gd name="T0" fmla="*/ 0 w 101"/>
                <a:gd name="T1" fmla="*/ 0 h 14"/>
                <a:gd name="T2" fmla="*/ 0 w 101"/>
                <a:gd name="T3" fmla="*/ 0 h 14"/>
                <a:gd name="T4" fmla="*/ 0 w 101"/>
                <a:gd name="T5" fmla="*/ 0 h 14"/>
                <a:gd name="T6" fmla="*/ 0 w 101"/>
                <a:gd name="T7" fmla="*/ 0 h 14"/>
                <a:gd name="T8" fmla="*/ 0 w 101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14"/>
                <a:gd name="T17" fmla="*/ 101 w 101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14">
                  <a:moveTo>
                    <a:pt x="0" y="14"/>
                  </a:moveTo>
                  <a:lnTo>
                    <a:pt x="8" y="0"/>
                  </a:lnTo>
                  <a:lnTo>
                    <a:pt x="101" y="14"/>
                  </a:lnTo>
                  <a:lnTo>
                    <a:pt x="33" y="14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79" name="Freeform 75"/>
            <p:cNvSpPr>
              <a:spLocks noChangeAspect="1"/>
            </p:cNvSpPr>
            <p:nvPr/>
          </p:nvSpPr>
          <p:spPr bwMode="gray">
            <a:xfrm>
              <a:off x="1756" y="775"/>
              <a:ext cx="994" cy="803"/>
            </a:xfrm>
            <a:custGeom>
              <a:avLst/>
              <a:gdLst>
                <a:gd name="T0" fmla="*/ 0 w 2109"/>
                <a:gd name="T1" fmla="*/ 1 h 1540"/>
                <a:gd name="T2" fmla="*/ 0 w 2109"/>
                <a:gd name="T3" fmla="*/ 1 h 1540"/>
                <a:gd name="T4" fmla="*/ 0 w 2109"/>
                <a:gd name="T5" fmla="*/ 1 h 1540"/>
                <a:gd name="T6" fmla="*/ 0 w 2109"/>
                <a:gd name="T7" fmla="*/ 1 h 1540"/>
                <a:gd name="T8" fmla="*/ 0 w 2109"/>
                <a:gd name="T9" fmla="*/ 1 h 1540"/>
                <a:gd name="T10" fmla="*/ 0 w 2109"/>
                <a:gd name="T11" fmla="*/ 1 h 1540"/>
                <a:gd name="T12" fmla="*/ 0 w 2109"/>
                <a:gd name="T13" fmla="*/ 1 h 1540"/>
                <a:gd name="T14" fmla="*/ 0 w 2109"/>
                <a:gd name="T15" fmla="*/ 1 h 1540"/>
                <a:gd name="T16" fmla="*/ 0 w 2109"/>
                <a:gd name="T17" fmla="*/ 1 h 1540"/>
                <a:gd name="T18" fmla="*/ 0 w 2109"/>
                <a:gd name="T19" fmla="*/ 1 h 1540"/>
                <a:gd name="T20" fmla="*/ 0 w 2109"/>
                <a:gd name="T21" fmla="*/ 1 h 1540"/>
                <a:gd name="T22" fmla="*/ 0 w 2109"/>
                <a:gd name="T23" fmla="*/ 1 h 1540"/>
                <a:gd name="T24" fmla="*/ 0 w 2109"/>
                <a:gd name="T25" fmla="*/ 1 h 1540"/>
                <a:gd name="T26" fmla="*/ 0 w 2109"/>
                <a:gd name="T27" fmla="*/ 1 h 1540"/>
                <a:gd name="T28" fmla="*/ 0 w 2109"/>
                <a:gd name="T29" fmla="*/ 1 h 1540"/>
                <a:gd name="T30" fmla="*/ 0 w 2109"/>
                <a:gd name="T31" fmla="*/ 1 h 1540"/>
                <a:gd name="T32" fmla="*/ 0 w 2109"/>
                <a:gd name="T33" fmla="*/ 1 h 1540"/>
                <a:gd name="T34" fmla="*/ 0 w 2109"/>
                <a:gd name="T35" fmla="*/ 1 h 1540"/>
                <a:gd name="T36" fmla="*/ 0 w 2109"/>
                <a:gd name="T37" fmla="*/ 1 h 1540"/>
                <a:gd name="T38" fmla="*/ 0 w 2109"/>
                <a:gd name="T39" fmla="*/ 1 h 1540"/>
                <a:gd name="T40" fmla="*/ 0 w 2109"/>
                <a:gd name="T41" fmla="*/ 1 h 1540"/>
                <a:gd name="T42" fmla="*/ 0 w 2109"/>
                <a:gd name="T43" fmla="*/ 1 h 1540"/>
                <a:gd name="T44" fmla="*/ 0 w 2109"/>
                <a:gd name="T45" fmla="*/ 1 h 1540"/>
                <a:gd name="T46" fmla="*/ 0 w 2109"/>
                <a:gd name="T47" fmla="*/ 1 h 1540"/>
                <a:gd name="T48" fmla="*/ 0 w 2109"/>
                <a:gd name="T49" fmla="*/ 1 h 1540"/>
                <a:gd name="T50" fmla="*/ 0 w 2109"/>
                <a:gd name="T51" fmla="*/ 1 h 1540"/>
                <a:gd name="T52" fmla="*/ 0 w 2109"/>
                <a:gd name="T53" fmla="*/ 1 h 1540"/>
                <a:gd name="T54" fmla="*/ 0 w 2109"/>
                <a:gd name="T55" fmla="*/ 1 h 1540"/>
                <a:gd name="T56" fmla="*/ 0 w 2109"/>
                <a:gd name="T57" fmla="*/ 1 h 1540"/>
                <a:gd name="T58" fmla="*/ 0 w 2109"/>
                <a:gd name="T59" fmla="*/ 1 h 1540"/>
                <a:gd name="T60" fmla="*/ 0 w 2109"/>
                <a:gd name="T61" fmla="*/ 1 h 1540"/>
                <a:gd name="T62" fmla="*/ 0 w 2109"/>
                <a:gd name="T63" fmla="*/ 1 h 1540"/>
                <a:gd name="T64" fmla="*/ 0 w 2109"/>
                <a:gd name="T65" fmla="*/ 1 h 1540"/>
                <a:gd name="T66" fmla="*/ 0 w 2109"/>
                <a:gd name="T67" fmla="*/ 1 h 1540"/>
                <a:gd name="T68" fmla="*/ 0 w 2109"/>
                <a:gd name="T69" fmla="*/ 1 h 1540"/>
                <a:gd name="T70" fmla="*/ 0 w 2109"/>
                <a:gd name="T71" fmla="*/ 1 h 1540"/>
                <a:gd name="T72" fmla="*/ 0 w 2109"/>
                <a:gd name="T73" fmla="*/ 1 h 1540"/>
                <a:gd name="T74" fmla="*/ 0 w 2109"/>
                <a:gd name="T75" fmla="*/ 1 h 1540"/>
                <a:gd name="T76" fmla="*/ 0 w 2109"/>
                <a:gd name="T77" fmla="*/ 1 h 1540"/>
                <a:gd name="T78" fmla="*/ 0 w 2109"/>
                <a:gd name="T79" fmla="*/ 1 h 1540"/>
                <a:gd name="T80" fmla="*/ 0 w 2109"/>
                <a:gd name="T81" fmla="*/ 1 h 1540"/>
                <a:gd name="T82" fmla="*/ 0 w 2109"/>
                <a:gd name="T83" fmla="*/ 1 h 1540"/>
                <a:gd name="T84" fmla="*/ 0 w 2109"/>
                <a:gd name="T85" fmla="*/ 1 h 1540"/>
                <a:gd name="T86" fmla="*/ 0 w 2109"/>
                <a:gd name="T87" fmla="*/ 1 h 1540"/>
                <a:gd name="T88" fmla="*/ 0 w 2109"/>
                <a:gd name="T89" fmla="*/ 1 h 1540"/>
                <a:gd name="T90" fmla="*/ 0 w 2109"/>
                <a:gd name="T91" fmla="*/ 1 h 1540"/>
                <a:gd name="T92" fmla="*/ 0 w 2109"/>
                <a:gd name="T93" fmla="*/ 1 h 1540"/>
                <a:gd name="T94" fmla="*/ 0 w 2109"/>
                <a:gd name="T95" fmla="*/ 1 h 1540"/>
                <a:gd name="T96" fmla="*/ 0 w 2109"/>
                <a:gd name="T97" fmla="*/ 1 h 1540"/>
                <a:gd name="T98" fmla="*/ 0 w 2109"/>
                <a:gd name="T99" fmla="*/ 1 h 1540"/>
                <a:gd name="T100" fmla="*/ 0 w 2109"/>
                <a:gd name="T101" fmla="*/ 1 h 1540"/>
                <a:gd name="T102" fmla="*/ 0 w 2109"/>
                <a:gd name="T103" fmla="*/ 1 h 1540"/>
                <a:gd name="T104" fmla="*/ 0 w 2109"/>
                <a:gd name="T105" fmla="*/ 1 h 1540"/>
                <a:gd name="T106" fmla="*/ 0 w 2109"/>
                <a:gd name="T107" fmla="*/ 1 h 1540"/>
                <a:gd name="T108" fmla="*/ 0 w 2109"/>
                <a:gd name="T109" fmla="*/ 1 h 1540"/>
                <a:gd name="T110" fmla="*/ 0 w 2109"/>
                <a:gd name="T111" fmla="*/ 1 h 1540"/>
                <a:gd name="T112" fmla="*/ 0 w 2109"/>
                <a:gd name="T113" fmla="*/ 1 h 1540"/>
                <a:gd name="T114" fmla="*/ 0 w 2109"/>
                <a:gd name="T115" fmla="*/ 1 h 154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109"/>
                <a:gd name="T175" fmla="*/ 0 h 1540"/>
                <a:gd name="T176" fmla="*/ 2109 w 2109"/>
                <a:gd name="T177" fmla="*/ 1540 h 154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109" h="1540">
                  <a:moveTo>
                    <a:pt x="0" y="432"/>
                  </a:moveTo>
                  <a:lnTo>
                    <a:pt x="12" y="409"/>
                  </a:lnTo>
                  <a:lnTo>
                    <a:pt x="149" y="365"/>
                  </a:lnTo>
                  <a:lnTo>
                    <a:pt x="236" y="365"/>
                  </a:lnTo>
                  <a:lnTo>
                    <a:pt x="285" y="330"/>
                  </a:lnTo>
                  <a:lnTo>
                    <a:pt x="270" y="319"/>
                  </a:lnTo>
                  <a:lnTo>
                    <a:pt x="301" y="307"/>
                  </a:lnTo>
                  <a:lnTo>
                    <a:pt x="275" y="299"/>
                  </a:lnTo>
                  <a:lnTo>
                    <a:pt x="321" y="285"/>
                  </a:lnTo>
                  <a:lnTo>
                    <a:pt x="304" y="273"/>
                  </a:lnTo>
                  <a:lnTo>
                    <a:pt x="243" y="296"/>
                  </a:lnTo>
                  <a:lnTo>
                    <a:pt x="183" y="267"/>
                  </a:lnTo>
                  <a:lnTo>
                    <a:pt x="260" y="250"/>
                  </a:lnTo>
                  <a:lnTo>
                    <a:pt x="303" y="201"/>
                  </a:lnTo>
                  <a:lnTo>
                    <a:pt x="397" y="199"/>
                  </a:lnTo>
                  <a:lnTo>
                    <a:pt x="393" y="146"/>
                  </a:lnTo>
                  <a:lnTo>
                    <a:pt x="463" y="144"/>
                  </a:lnTo>
                  <a:lnTo>
                    <a:pt x="534" y="182"/>
                  </a:lnTo>
                  <a:lnTo>
                    <a:pt x="450" y="133"/>
                  </a:lnTo>
                  <a:lnTo>
                    <a:pt x="609" y="100"/>
                  </a:lnTo>
                  <a:lnTo>
                    <a:pt x="648" y="124"/>
                  </a:lnTo>
                  <a:lnTo>
                    <a:pt x="653" y="170"/>
                  </a:lnTo>
                  <a:lnTo>
                    <a:pt x="674" y="131"/>
                  </a:lnTo>
                  <a:lnTo>
                    <a:pt x="776" y="159"/>
                  </a:lnTo>
                  <a:lnTo>
                    <a:pt x="741" y="136"/>
                  </a:lnTo>
                  <a:lnTo>
                    <a:pt x="790" y="140"/>
                  </a:lnTo>
                  <a:lnTo>
                    <a:pt x="747" y="113"/>
                  </a:lnTo>
                  <a:lnTo>
                    <a:pt x="735" y="92"/>
                  </a:lnTo>
                  <a:lnTo>
                    <a:pt x="758" y="87"/>
                  </a:lnTo>
                  <a:lnTo>
                    <a:pt x="961" y="152"/>
                  </a:lnTo>
                  <a:lnTo>
                    <a:pt x="945" y="131"/>
                  </a:lnTo>
                  <a:lnTo>
                    <a:pt x="989" y="127"/>
                  </a:lnTo>
                  <a:lnTo>
                    <a:pt x="961" y="109"/>
                  </a:lnTo>
                  <a:lnTo>
                    <a:pt x="1029" y="113"/>
                  </a:lnTo>
                  <a:lnTo>
                    <a:pt x="921" y="66"/>
                  </a:lnTo>
                  <a:lnTo>
                    <a:pt x="1118" y="92"/>
                  </a:lnTo>
                  <a:lnTo>
                    <a:pt x="1074" y="65"/>
                  </a:lnTo>
                  <a:lnTo>
                    <a:pt x="957" y="60"/>
                  </a:lnTo>
                  <a:lnTo>
                    <a:pt x="996" y="58"/>
                  </a:lnTo>
                  <a:lnTo>
                    <a:pt x="924" y="34"/>
                  </a:lnTo>
                  <a:lnTo>
                    <a:pt x="1009" y="41"/>
                  </a:lnTo>
                  <a:lnTo>
                    <a:pt x="974" y="31"/>
                  </a:lnTo>
                  <a:lnTo>
                    <a:pt x="1012" y="23"/>
                  </a:lnTo>
                  <a:lnTo>
                    <a:pt x="1157" y="66"/>
                  </a:lnTo>
                  <a:lnTo>
                    <a:pt x="1141" y="50"/>
                  </a:lnTo>
                  <a:lnTo>
                    <a:pt x="1204" y="34"/>
                  </a:lnTo>
                  <a:lnTo>
                    <a:pt x="1151" y="31"/>
                  </a:lnTo>
                  <a:lnTo>
                    <a:pt x="1149" y="9"/>
                  </a:lnTo>
                  <a:lnTo>
                    <a:pt x="1185" y="0"/>
                  </a:lnTo>
                  <a:lnTo>
                    <a:pt x="1574" y="10"/>
                  </a:lnTo>
                  <a:lnTo>
                    <a:pt x="1602" y="22"/>
                  </a:lnTo>
                  <a:lnTo>
                    <a:pt x="1591" y="31"/>
                  </a:lnTo>
                  <a:lnTo>
                    <a:pt x="1329" y="33"/>
                  </a:lnTo>
                  <a:lnTo>
                    <a:pt x="1360" y="44"/>
                  </a:lnTo>
                  <a:lnTo>
                    <a:pt x="1258" y="58"/>
                  </a:lnTo>
                  <a:lnTo>
                    <a:pt x="1626" y="34"/>
                  </a:lnTo>
                  <a:lnTo>
                    <a:pt x="1640" y="55"/>
                  </a:lnTo>
                  <a:lnTo>
                    <a:pt x="1591" y="67"/>
                  </a:lnTo>
                  <a:lnTo>
                    <a:pt x="1675" y="59"/>
                  </a:lnTo>
                  <a:lnTo>
                    <a:pt x="1772" y="83"/>
                  </a:lnTo>
                  <a:lnTo>
                    <a:pt x="1626" y="124"/>
                  </a:lnTo>
                  <a:lnTo>
                    <a:pt x="1392" y="120"/>
                  </a:lnTo>
                  <a:lnTo>
                    <a:pt x="1448" y="127"/>
                  </a:lnTo>
                  <a:lnTo>
                    <a:pt x="1349" y="144"/>
                  </a:lnTo>
                  <a:lnTo>
                    <a:pt x="1349" y="165"/>
                  </a:lnTo>
                  <a:lnTo>
                    <a:pt x="1607" y="133"/>
                  </a:lnTo>
                  <a:lnTo>
                    <a:pt x="1628" y="146"/>
                  </a:lnTo>
                  <a:lnTo>
                    <a:pt x="1574" y="177"/>
                  </a:lnTo>
                  <a:lnTo>
                    <a:pt x="1740" y="127"/>
                  </a:lnTo>
                  <a:lnTo>
                    <a:pt x="1749" y="175"/>
                  </a:lnTo>
                  <a:lnTo>
                    <a:pt x="1668" y="258"/>
                  </a:lnTo>
                  <a:lnTo>
                    <a:pt x="1827" y="163"/>
                  </a:lnTo>
                  <a:lnTo>
                    <a:pt x="1824" y="177"/>
                  </a:lnTo>
                  <a:lnTo>
                    <a:pt x="1900" y="176"/>
                  </a:lnTo>
                  <a:lnTo>
                    <a:pt x="1924" y="144"/>
                  </a:lnTo>
                  <a:lnTo>
                    <a:pt x="2007" y="140"/>
                  </a:lnTo>
                  <a:lnTo>
                    <a:pt x="2109" y="168"/>
                  </a:lnTo>
                  <a:lnTo>
                    <a:pt x="2009" y="209"/>
                  </a:lnTo>
                  <a:lnTo>
                    <a:pt x="2015" y="226"/>
                  </a:lnTo>
                  <a:lnTo>
                    <a:pt x="1787" y="250"/>
                  </a:lnTo>
                  <a:lnTo>
                    <a:pt x="1969" y="252"/>
                  </a:lnTo>
                  <a:lnTo>
                    <a:pt x="1820" y="286"/>
                  </a:lnTo>
                  <a:lnTo>
                    <a:pt x="1829" y="312"/>
                  </a:lnTo>
                  <a:lnTo>
                    <a:pt x="1930" y="286"/>
                  </a:lnTo>
                  <a:lnTo>
                    <a:pt x="1856" y="319"/>
                  </a:lnTo>
                  <a:lnTo>
                    <a:pt x="1847" y="361"/>
                  </a:lnTo>
                  <a:lnTo>
                    <a:pt x="1871" y="350"/>
                  </a:lnTo>
                  <a:lnTo>
                    <a:pt x="1801" y="388"/>
                  </a:lnTo>
                  <a:lnTo>
                    <a:pt x="1776" y="466"/>
                  </a:lnTo>
                  <a:lnTo>
                    <a:pt x="1813" y="449"/>
                  </a:lnTo>
                  <a:lnTo>
                    <a:pt x="1866" y="466"/>
                  </a:lnTo>
                  <a:lnTo>
                    <a:pt x="1818" y="466"/>
                  </a:lnTo>
                  <a:lnTo>
                    <a:pt x="1818" y="489"/>
                  </a:lnTo>
                  <a:lnTo>
                    <a:pt x="1898" y="499"/>
                  </a:lnTo>
                  <a:lnTo>
                    <a:pt x="1900" y="527"/>
                  </a:lnTo>
                  <a:lnTo>
                    <a:pt x="1780" y="522"/>
                  </a:lnTo>
                  <a:lnTo>
                    <a:pt x="1813" y="535"/>
                  </a:lnTo>
                  <a:lnTo>
                    <a:pt x="1746" y="543"/>
                  </a:lnTo>
                  <a:lnTo>
                    <a:pt x="1780" y="575"/>
                  </a:lnTo>
                  <a:lnTo>
                    <a:pt x="1842" y="576"/>
                  </a:lnTo>
                  <a:lnTo>
                    <a:pt x="1805" y="595"/>
                  </a:lnTo>
                  <a:lnTo>
                    <a:pt x="1854" y="612"/>
                  </a:lnTo>
                  <a:lnTo>
                    <a:pt x="1853" y="652"/>
                  </a:lnTo>
                  <a:lnTo>
                    <a:pt x="1763" y="628"/>
                  </a:lnTo>
                  <a:lnTo>
                    <a:pt x="1816" y="650"/>
                  </a:lnTo>
                  <a:lnTo>
                    <a:pt x="1784" y="663"/>
                  </a:lnTo>
                  <a:lnTo>
                    <a:pt x="1813" y="661"/>
                  </a:lnTo>
                  <a:lnTo>
                    <a:pt x="1805" y="686"/>
                  </a:lnTo>
                  <a:lnTo>
                    <a:pt x="1870" y="700"/>
                  </a:lnTo>
                  <a:lnTo>
                    <a:pt x="1768" y="692"/>
                  </a:lnTo>
                  <a:lnTo>
                    <a:pt x="1749" y="706"/>
                  </a:lnTo>
                  <a:lnTo>
                    <a:pt x="1827" y="738"/>
                  </a:lnTo>
                  <a:lnTo>
                    <a:pt x="1816" y="764"/>
                  </a:lnTo>
                  <a:lnTo>
                    <a:pt x="1754" y="780"/>
                  </a:lnTo>
                  <a:lnTo>
                    <a:pt x="1692" y="742"/>
                  </a:lnTo>
                  <a:lnTo>
                    <a:pt x="1599" y="776"/>
                  </a:lnTo>
                  <a:lnTo>
                    <a:pt x="1665" y="795"/>
                  </a:lnTo>
                  <a:lnTo>
                    <a:pt x="1602" y="813"/>
                  </a:lnTo>
                  <a:lnTo>
                    <a:pt x="1670" y="816"/>
                  </a:lnTo>
                  <a:lnTo>
                    <a:pt x="1648" y="855"/>
                  </a:lnTo>
                  <a:lnTo>
                    <a:pt x="1675" y="832"/>
                  </a:lnTo>
                  <a:lnTo>
                    <a:pt x="1749" y="864"/>
                  </a:lnTo>
                  <a:lnTo>
                    <a:pt x="1727" y="889"/>
                  </a:lnTo>
                  <a:lnTo>
                    <a:pt x="1768" y="879"/>
                  </a:lnTo>
                  <a:lnTo>
                    <a:pt x="1749" y="906"/>
                  </a:lnTo>
                  <a:lnTo>
                    <a:pt x="1778" y="894"/>
                  </a:lnTo>
                  <a:lnTo>
                    <a:pt x="1782" y="959"/>
                  </a:lnTo>
                  <a:lnTo>
                    <a:pt x="1749" y="934"/>
                  </a:lnTo>
                  <a:lnTo>
                    <a:pt x="1749" y="959"/>
                  </a:lnTo>
                  <a:lnTo>
                    <a:pt x="1717" y="958"/>
                  </a:lnTo>
                  <a:lnTo>
                    <a:pt x="1675" y="904"/>
                  </a:lnTo>
                  <a:lnTo>
                    <a:pt x="1575" y="873"/>
                  </a:lnTo>
                  <a:lnTo>
                    <a:pt x="1645" y="909"/>
                  </a:lnTo>
                  <a:lnTo>
                    <a:pt x="1552" y="928"/>
                  </a:lnTo>
                  <a:lnTo>
                    <a:pt x="1526" y="959"/>
                  </a:lnTo>
                  <a:lnTo>
                    <a:pt x="1612" y="966"/>
                  </a:lnTo>
                  <a:lnTo>
                    <a:pt x="1540" y="985"/>
                  </a:lnTo>
                  <a:lnTo>
                    <a:pt x="1650" y="963"/>
                  </a:lnTo>
                  <a:lnTo>
                    <a:pt x="1756" y="991"/>
                  </a:lnTo>
                  <a:lnTo>
                    <a:pt x="1618" y="1067"/>
                  </a:lnTo>
                  <a:lnTo>
                    <a:pt x="1483" y="1100"/>
                  </a:lnTo>
                  <a:lnTo>
                    <a:pt x="1434" y="1102"/>
                  </a:lnTo>
                  <a:lnTo>
                    <a:pt x="1404" y="1068"/>
                  </a:lnTo>
                  <a:lnTo>
                    <a:pt x="1420" y="1102"/>
                  </a:lnTo>
                  <a:lnTo>
                    <a:pt x="1379" y="1122"/>
                  </a:lnTo>
                  <a:lnTo>
                    <a:pt x="1329" y="1204"/>
                  </a:lnTo>
                  <a:lnTo>
                    <a:pt x="1288" y="1202"/>
                  </a:lnTo>
                  <a:lnTo>
                    <a:pt x="1279" y="1227"/>
                  </a:lnTo>
                  <a:lnTo>
                    <a:pt x="1239" y="1230"/>
                  </a:lnTo>
                  <a:lnTo>
                    <a:pt x="1219" y="1222"/>
                  </a:lnTo>
                  <a:lnTo>
                    <a:pt x="1246" y="1205"/>
                  </a:lnTo>
                  <a:lnTo>
                    <a:pt x="1218" y="1202"/>
                  </a:lnTo>
                  <a:lnTo>
                    <a:pt x="1203" y="1244"/>
                  </a:lnTo>
                  <a:lnTo>
                    <a:pt x="1140" y="1248"/>
                  </a:lnTo>
                  <a:lnTo>
                    <a:pt x="1141" y="1281"/>
                  </a:lnTo>
                  <a:lnTo>
                    <a:pt x="1102" y="1284"/>
                  </a:lnTo>
                  <a:lnTo>
                    <a:pt x="1136" y="1311"/>
                  </a:lnTo>
                  <a:lnTo>
                    <a:pt x="1091" y="1316"/>
                  </a:lnTo>
                  <a:lnTo>
                    <a:pt x="1126" y="1347"/>
                  </a:lnTo>
                  <a:lnTo>
                    <a:pt x="1094" y="1347"/>
                  </a:lnTo>
                  <a:lnTo>
                    <a:pt x="1119" y="1354"/>
                  </a:lnTo>
                  <a:lnTo>
                    <a:pt x="1094" y="1387"/>
                  </a:lnTo>
                  <a:lnTo>
                    <a:pt x="1074" y="1381"/>
                  </a:lnTo>
                  <a:lnTo>
                    <a:pt x="1091" y="1396"/>
                  </a:lnTo>
                  <a:lnTo>
                    <a:pt x="1048" y="1408"/>
                  </a:lnTo>
                  <a:lnTo>
                    <a:pt x="1074" y="1454"/>
                  </a:lnTo>
                  <a:lnTo>
                    <a:pt x="1048" y="1517"/>
                  </a:lnTo>
                  <a:lnTo>
                    <a:pt x="1016" y="1518"/>
                  </a:lnTo>
                  <a:lnTo>
                    <a:pt x="1040" y="1540"/>
                  </a:lnTo>
                  <a:lnTo>
                    <a:pt x="970" y="1540"/>
                  </a:lnTo>
                  <a:lnTo>
                    <a:pt x="961" y="1498"/>
                  </a:lnTo>
                  <a:lnTo>
                    <a:pt x="862" y="1503"/>
                  </a:lnTo>
                  <a:lnTo>
                    <a:pt x="885" y="1492"/>
                  </a:lnTo>
                  <a:lnTo>
                    <a:pt x="834" y="1475"/>
                  </a:lnTo>
                  <a:lnTo>
                    <a:pt x="859" y="1468"/>
                  </a:lnTo>
                  <a:lnTo>
                    <a:pt x="822" y="1468"/>
                  </a:lnTo>
                  <a:lnTo>
                    <a:pt x="835" y="1435"/>
                  </a:lnTo>
                  <a:lnTo>
                    <a:pt x="813" y="1442"/>
                  </a:lnTo>
                  <a:lnTo>
                    <a:pt x="747" y="1354"/>
                  </a:lnTo>
                  <a:lnTo>
                    <a:pt x="747" y="1327"/>
                  </a:lnTo>
                  <a:lnTo>
                    <a:pt x="796" y="1298"/>
                  </a:lnTo>
                  <a:lnTo>
                    <a:pt x="776" y="1289"/>
                  </a:lnTo>
                  <a:lnTo>
                    <a:pt x="726" y="1322"/>
                  </a:lnTo>
                  <a:lnTo>
                    <a:pt x="726" y="1256"/>
                  </a:lnTo>
                  <a:lnTo>
                    <a:pt x="680" y="1222"/>
                  </a:lnTo>
                  <a:lnTo>
                    <a:pt x="693" y="1169"/>
                  </a:lnTo>
                  <a:lnTo>
                    <a:pt x="665" y="1150"/>
                  </a:lnTo>
                  <a:lnTo>
                    <a:pt x="703" y="1104"/>
                  </a:lnTo>
                  <a:lnTo>
                    <a:pt x="680" y="1100"/>
                  </a:lnTo>
                  <a:lnTo>
                    <a:pt x="764" y="1100"/>
                  </a:lnTo>
                  <a:lnTo>
                    <a:pt x="756" y="1082"/>
                  </a:lnTo>
                  <a:lnTo>
                    <a:pt x="699" y="1084"/>
                  </a:lnTo>
                  <a:lnTo>
                    <a:pt x="785" y="1043"/>
                  </a:lnTo>
                  <a:lnTo>
                    <a:pt x="764" y="1030"/>
                  </a:lnTo>
                  <a:lnTo>
                    <a:pt x="785" y="985"/>
                  </a:lnTo>
                  <a:lnTo>
                    <a:pt x="715" y="983"/>
                  </a:lnTo>
                  <a:lnTo>
                    <a:pt x="637" y="947"/>
                  </a:lnTo>
                  <a:lnTo>
                    <a:pt x="776" y="966"/>
                  </a:lnTo>
                  <a:lnTo>
                    <a:pt x="752" y="950"/>
                  </a:lnTo>
                  <a:lnTo>
                    <a:pt x="776" y="943"/>
                  </a:lnTo>
                  <a:lnTo>
                    <a:pt x="721" y="916"/>
                  </a:lnTo>
                  <a:lnTo>
                    <a:pt x="741" y="904"/>
                  </a:lnTo>
                  <a:lnTo>
                    <a:pt x="711" y="914"/>
                  </a:lnTo>
                  <a:lnTo>
                    <a:pt x="730" y="895"/>
                  </a:lnTo>
                  <a:lnTo>
                    <a:pt x="694" y="897"/>
                  </a:lnTo>
                  <a:lnTo>
                    <a:pt x="735" y="882"/>
                  </a:lnTo>
                  <a:lnTo>
                    <a:pt x="674" y="861"/>
                  </a:lnTo>
                  <a:lnTo>
                    <a:pt x="660" y="895"/>
                  </a:lnTo>
                  <a:lnTo>
                    <a:pt x="609" y="897"/>
                  </a:lnTo>
                  <a:lnTo>
                    <a:pt x="599" y="882"/>
                  </a:lnTo>
                  <a:lnTo>
                    <a:pt x="633" y="861"/>
                  </a:lnTo>
                  <a:lnTo>
                    <a:pt x="606" y="861"/>
                  </a:lnTo>
                  <a:lnTo>
                    <a:pt x="637" y="804"/>
                  </a:lnTo>
                  <a:lnTo>
                    <a:pt x="601" y="794"/>
                  </a:lnTo>
                  <a:lnTo>
                    <a:pt x="619" y="768"/>
                  </a:lnTo>
                  <a:lnTo>
                    <a:pt x="562" y="697"/>
                  </a:lnTo>
                  <a:lnTo>
                    <a:pt x="581" y="696"/>
                  </a:lnTo>
                  <a:lnTo>
                    <a:pt x="504" y="635"/>
                  </a:lnTo>
                  <a:lnTo>
                    <a:pt x="504" y="612"/>
                  </a:lnTo>
                  <a:lnTo>
                    <a:pt x="419" y="582"/>
                  </a:lnTo>
                  <a:lnTo>
                    <a:pt x="340" y="565"/>
                  </a:lnTo>
                  <a:lnTo>
                    <a:pt x="269" y="593"/>
                  </a:lnTo>
                  <a:lnTo>
                    <a:pt x="210" y="575"/>
                  </a:lnTo>
                  <a:lnTo>
                    <a:pt x="232" y="598"/>
                  </a:lnTo>
                  <a:lnTo>
                    <a:pt x="170" y="587"/>
                  </a:lnTo>
                  <a:lnTo>
                    <a:pt x="117" y="564"/>
                  </a:lnTo>
                  <a:lnTo>
                    <a:pt x="170" y="543"/>
                  </a:lnTo>
                  <a:lnTo>
                    <a:pt x="53" y="522"/>
                  </a:lnTo>
                  <a:lnTo>
                    <a:pt x="96" y="502"/>
                  </a:lnTo>
                  <a:lnTo>
                    <a:pt x="236" y="508"/>
                  </a:lnTo>
                  <a:lnTo>
                    <a:pt x="253" y="500"/>
                  </a:lnTo>
                  <a:lnTo>
                    <a:pt x="228" y="488"/>
                  </a:lnTo>
                  <a:lnTo>
                    <a:pt x="252" y="476"/>
                  </a:lnTo>
                  <a:lnTo>
                    <a:pt x="126" y="484"/>
                  </a:lnTo>
                  <a:lnTo>
                    <a:pt x="0" y="432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80" name="Freeform 76"/>
            <p:cNvSpPr>
              <a:spLocks noChangeAspect="1"/>
            </p:cNvSpPr>
            <p:nvPr/>
          </p:nvSpPr>
          <p:spPr bwMode="gray">
            <a:xfrm>
              <a:off x="1442" y="2488"/>
              <a:ext cx="64" cy="78"/>
            </a:xfrm>
            <a:custGeom>
              <a:avLst/>
              <a:gdLst>
                <a:gd name="T0" fmla="*/ 0 w 137"/>
                <a:gd name="T1" fmla="*/ 1 h 150"/>
                <a:gd name="T2" fmla="*/ 0 w 137"/>
                <a:gd name="T3" fmla="*/ 1 h 150"/>
                <a:gd name="T4" fmla="*/ 0 w 137"/>
                <a:gd name="T5" fmla="*/ 1 h 150"/>
                <a:gd name="T6" fmla="*/ 0 w 137"/>
                <a:gd name="T7" fmla="*/ 1 h 150"/>
                <a:gd name="T8" fmla="*/ 0 w 137"/>
                <a:gd name="T9" fmla="*/ 0 h 150"/>
                <a:gd name="T10" fmla="*/ 0 w 137"/>
                <a:gd name="T11" fmla="*/ 1 h 150"/>
                <a:gd name="T12" fmla="*/ 0 w 137"/>
                <a:gd name="T13" fmla="*/ 1 h 150"/>
                <a:gd name="T14" fmla="*/ 0 w 137"/>
                <a:gd name="T15" fmla="*/ 1 h 150"/>
                <a:gd name="T16" fmla="*/ 0 w 137"/>
                <a:gd name="T17" fmla="*/ 1 h 150"/>
                <a:gd name="T18" fmla="*/ 0 w 137"/>
                <a:gd name="T19" fmla="*/ 1 h 1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7"/>
                <a:gd name="T31" fmla="*/ 0 h 150"/>
                <a:gd name="T32" fmla="*/ 137 w 137"/>
                <a:gd name="T33" fmla="*/ 150 h 15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7" h="150">
                  <a:moveTo>
                    <a:pt x="0" y="121"/>
                  </a:moveTo>
                  <a:lnTo>
                    <a:pt x="30" y="66"/>
                  </a:lnTo>
                  <a:lnTo>
                    <a:pt x="65" y="65"/>
                  </a:lnTo>
                  <a:lnTo>
                    <a:pt x="27" y="19"/>
                  </a:lnTo>
                  <a:lnTo>
                    <a:pt x="108" y="0"/>
                  </a:lnTo>
                  <a:lnTo>
                    <a:pt x="119" y="72"/>
                  </a:lnTo>
                  <a:lnTo>
                    <a:pt x="137" y="78"/>
                  </a:lnTo>
                  <a:lnTo>
                    <a:pt x="101" y="123"/>
                  </a:lnTo>
                  <a:lnTo>
                    <a:pt x="77" y="150"/>
                  </a:lnTo>
                  <a:lnTo>
                    <a:pt x="0" y="121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81" name="Freeform 77"/>
            <p:cNvSpPr>
              <a:spLocks noChangeAspect="1"/>
            </p:cNvSpPr>
            <p:nvPr/>
          </p:nvSpPr>
          <p:spPr bwMode="gray">
            <a:xfrm>
              <a:off x="1950" y="2667"/>
              <a:ext cx="77" cy="119"/>
            </a:xfrm>
            <a:custGeom>
              <a:avLst/>
              <a:gdLst>
                <a:gd name="T0" fmla="*/ 0 w 166"/>
                <a:gd name="T1" fmla="*/ 1 h 236"/>
                <a:gd name="T2" fmla="*/ 0 w 166"/>
                <a:gd name="T3" fmla="*/ 1 h 236"/>
                <a:gd name="T4" fmla="*/ 0 w 166"/>
                <a:gd name="T5" fmla="*/ 1 h 236"/>
                <a:gd name="T6" fmla="*/ 0 w 166"/>
                <a:gd name="T7" fmla="*/ 1 h 236"/>
                <a:gd name="T8" fmla="*/ 0 w 166"/>
                <a:gd name="T9" fmla="*/ 1 h 236"/>
                <a:gd name="T10" fmla="*/ 0 w 166"/>
                <a:gd name="T11" fmla="*/ 1 h 236"/>
                <a:gd name="T12" fmla="*/ 0 w 166"/>
                <a:gd name="T13" fmla="*/ 1 h 236"/>
                <a:gd name="T14" fmla="*/ 0 w 166"/>
                <a:gd name="T15" fmla="*/ 1 h 236"/>
                <a:gd name="T16" fmla="*/ 0 w 166"/>
                <a:gd name="T17" fmla="*/ 0 h 236"/>
                <a:gd name="T18" fmla="*/ 0 w 166"/>
                <a:gd name="T19" fmla="*/ 1 h 236"/>
                <a:gd name="T20" fmla="*/ 0 w 166"/>
                <a:gd name="T21" fmla="*/ 1 h 236"/>
                <a:gd name="T22" fmla="*/ 0 w 166"/>
                <a:gd name="T23" fmla="*/ 1 h 2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6"/>
                <a:gd name="T37" fmla="*/ 0 h 236"/>
                <a:gd name="T38" fmla="*/ 166 w 166"/>
                <a:gd name="T39" fmla="*/ 236 h 2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6" h="236">
                  <a:moveTo>
                    <a:pt x="0" y="77"/>
                  </a:moveTo>
                  <a:lnTo>
                    <a:pt x="24" y="110"/>
                  </a:lnTo>
                  <a:lnTo>
                    <a:pt x="56" y="135"/>
                  </a:lnTo>
                  <a:lnTo>
                    <a:pt x="49" y="201"/>
                  </a:lnTo>
                  <a:lnTo>
                    <a:pt x="67" y="236"/>
                  </a:lnTo>
                  <a:lnTo>
                    <a:pt x="166" y="222"/>
                  </a:lnTo>
                  <a:lnTo>
                    <a:pt x="110" y="149"/>
                  </a:lnTo>
                  <a:lnTo>
                    <a:pt x="149" y="86"/>
                  </a:lnTo>
                  <a:lnTo>
                    <a:pt x="50" y="0"/>
                  </a:lnTo>
                  <a:lnTo>
                    <a:pt x="17" y="25"/>
                  </a:lnTo>
                  <a:lnTo>
                    <a:pt x="31" y="48"/>
                  </a:lnTo>
                  <a:lnTo>
                    <a:pt x="0" y="77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82" name="Freeform 78"/>
            <p:cNvSpPr>
              <a:spLocks noChangeAspect="1"/>
            </p:cNvSpPr>
            <p:nvPr/>
          </p:nvSpPr>
          <p:spPr bwMode="gray">
            <a:xfrm>
              <a:off x="1732" y="2453"/>
              <a:ext cx="43" cy="34"/>
            </a:xfrm>
            <a:custGeom>
              <a:avLst/>
              <a:gdLst>
                <a:gd name="T0" fmla="*/ 0 w 90"/>
                <a:gd name="T1" fmla="*/ 1 h 66"/>
                <a:gd name="T2" fmla="*/ 0 w 90"/>
                <a:gd name="T3" fmla="*/ 1 h 66"/>
                <a:gd name="T4" fmla="*/ 0 w 90"/>
                <a:gd name="T5" fmla="*/ 1 h 66"/>
                <a:gd name="T6" fmla="*/ 0 w 90"/>
                <a:gd name="T7" fmla="*/ 0 h 66"/>
                <a:gd name="T8" fmla="*/ 0 w 90"/>
                <a:gd name="T9" fmla="*/ 1 h 66"/>
                <a:gd name="T10" fmla="*/ 0 w 90"/>
                <a:gd name="T11" fmla="*/ 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0"/>
                <a:gd name="T19" fmla="*/ 0 h 66"/>
                <a:gd name="T20" fmla="*/ 90 w 90"/>
                <a:gd name="T21" fmla="*/ 66 h 6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0" h="66">
                  <a:moveTo>
                    <a:pt x="0" y="49"/>
                  </a:moveTo>
                  <a:lnTo>
                    <a:pt x="68" y="48"/>
                  </a:lnTo>
                  <a:lnTo>
                    <a:pt x="36" y="5"/>
                  </a:lnTo>
                  <a:lnTo>
                    <a:pt x="90" y="0"/>
                  </a:lnTo>
                  <a:lnTo>
                    <a:pt x="90" y="66"/>
                  </a:lnTo>
                  <a:lnTo>
                    <a:pt x="0" y="49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83" name="Freeform 79"/>
            <p:cNvSpPr>
              <a:spLocks noChangeAspect="1"/>
            </p:cNvSpPr>
            <p:nvPr/>
          </p:nvSpPr>
          <p:spPr bwMode="gray">
            <a:xfrm>
              <a:off x="1489" y="2525"/>
              <a:ext cx="98" cy="55"/>
            </a:xfrm>
            <a:custGeom>
              <a:avLst/>
              <a:gdLst>
                <a:gd name="T0" fmla="*/ 0 w 211"/>
                <a:gd name="T1" fmla="*/ 1 h 104"/>
                <a:gd name="T2" fmla="*/ 0 w 211"/>
                <a:gd name="T3" fmla="*/ 1 h 104"/>
                <a:gd name="T4" fmla="*/ 0 w 211"/>
                <a:gd name="T5" fmla="*/ 0 h 104"/>
                <a:gd name="T6" fmla="*/ 0 w 211"/>
                <a:gd name="T7" fmla="*/ 1 h 104"/>
                <a:gd name="T8" fmla="*/ 0 w 211"/>
                <a:gd name="T9" fmla="*/ 1 h 104"/>
                <a:gd name="T10" fmla="*/ 0 w 211"/>
                <a:gd name="T11" fmla="*/ 1 h 104"/>
                <a:gd name="T12" fmla="*/ 0 w 211"/>
                <a:gd name="T13" fmla="*/ 1 h 104"/>
                <a:gd name="T14" fmla="*/ 0 w 211"/>
                <a:gd name="T15" fmla="*/ 1 h 1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1"/>
                <a:gd name="T25" fmla="*/ 0 h 104"/>
                <a:gd name="T26" fmla="*/ 211 w 211"/>
                <a:gd name="T27" fmla="*/ 104 h 1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1" h="104">
                  <a:moveTo>
                    <a:pt x="0" y="51"/>
                  </a:moveTo>
                  <a:lnTo>
                    <a:pt x="36" y="6"/>
                  </a:lnTo>
                  <a:lnTo>
                    <a:pt x="151" y="0"/>
                  </a:lnTo>
                  <a:lnTo>
                    <a:pt x="211" y="32"/>
                  </a:lnTo>
                  <a:lnTo>
                    <a:pt x="161" y="38"/>
                  </a:lnTo>
                  <a:lnTo>
                    <a:pt x="73" y="104"/>
                  </a:lnTo>
                  <a:lnTo>
                    <a:pt x="57" y="87"/>
                  </a:lnTo>
                  <a:lnTo>
                    <a:pt x="0" y="51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84" name="Freeform 80"/>
            <p:cNvSpPr>
              <a:spLocks noChangeAspect="1"/>
            </p:cNvSpPr>
            <p:nvPr/>
          </p:nvSpPr>
          <p:spPr bwMode="gray">
            <a:xfrm>
              <a:off x="3211" y="1865"/>
              <a:ext cx="107" cy="64"/>
            </a:xfrm>
            <a:custGeom>
              <a:avLst/>
              <a:gdLst>
                <a:gd name="T0" fmla="*/ 0 w 232"/>
                <a:gd name="T1" fmla="*/ 1 h 121"/>
                <a:gd name="T2" fmla="*/ 0 w 232"/>
                <a:gd name="T3" fmla="*/ 1 h 121"/>
                <a:gd name="T4" fmla="*/ 0 w 232"/>
                <a:gd name="T5" fmla="*/ 1 h 121"/>
                <a:gd name="T6" fmla="*/ 0 w 232"/>
                <a:gd name="T7" fmla="*/ 0 h 121"/>
                <a:gd name="T8" fmla="*/ 0 w 232"/>
                <a:gd name="T9" fmla="*/ 1 h 121"/>
                <a:gd name="T10" fmla="*/ 0 w 232"/>
                <a:gd name="T11" fmla="*/ 1 h 121"/>
                <a:gd name="T12" fmla="*/ 0 w 232"/>
                <a:gd name="T13" fmla="*/ 1 h 121"/>
                <a:gd name="T14" fmla="*/ 0 w 232"/>
                <a:gd name="T15" fmla="*/ 1 h 121"/>
                <a:gd name="T16" fmla="*/ 0 w 232"/>
                <a:gd name="T17" fmla="*/ 1 h 1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2"/>
                <a:gd name="T28" fmla="*/ 0 h 121"/>
                <a:gd name="T29" fmla="*/ 232 w 232"/>
                <a:gd name="T30" fmla="*/ 121 h 1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2" h="121">
                  <a:moveTo>
                    <a:pt x="0" y="71"/>
                  </a:moveTo>
                  <a:lnTo>
                    <a:pt x="35" y="20"/>
                  </a:lnTo>
                  <a:lnTo>
                    <a:pt x="82" y="35"/>
                  </a:lnTo>
                  <a:lnTo>
                    <a:pt x="162" y="0"/>
                  </a:lnTo>
                  <a:lnTo>
                    <a:pt x="209" y="8"/>
                  </a:lnTo>
                  <a:lnTo>
                    <a:pt x="232" y="26"/>
                  </a:lnTo>
                  <a:lnTo>
                    <a:pt x="143" y="107"/>
                  </a:lnTo>
                  <a:lnTo>
                    <a:pt x="67" y="121"/>
                  </a:lnTo>
                  <a:lnTo>
                    <a:pt x="0" y="71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85" name="Freeform 81"/>
            <p:cNvSpPr>
              <a:spLocks noChangeAspect="1"/>
            </p:cNvSpPr>
            <p:nvPr/>
          </p:nvSpPr>
          <p:spPr bwMode="gray">
            <a:xfrm>
              <a:off x="2547" y="1396"/>
              <a:ext cx="181" cy="91"/>
            </a:xfrm>
            <a:custGeom>
              <a:avLst/>
              <a:gdLst>
                <a:gd name="T0" fmla="*/ 0 w 381"/>
                <a:gd name="T1" fmla="*/ 1 h 174"/>
                <a:gd name="T2" fmla="*/ 0 w 381"/>
                <a:gd name="T3" fmla="*/ 1 h 174"/>
                <a:gd name="T4" fmla="*/ 0 w 381"/>
                <a:gd name="T5" fmla="*/ 1 h 174"/>
                <a:gd name="T6" fmla="*/ 0 w 381"/>
                <a:gd name="T7" fmla="*/ 1 h 174"/>
                <a:gd name="T8" fmla="*/ 0 w 381"/>
                <a:gd name="T9" fmla="*/ 1 h 174"/>
                <a:gd name="T10" fmla="*/ 0 w 381"/>
                <a:gd name="T11" fmla="*/ 1 h 174"/>
                <a:gd name="T12" fmla="*/ 0 w 381"/>
                <a:gd name="T13" fmla="*/ 1 h 174"/>
                <a:gd name="T14" fmla="*/ 0 w 381"/>
                <a:gd name="T15" fmla="*/ 1 h 174"/>
                <a:gd name="T16" fmla="*/ 0 w 381"/>
                <a:gd name="T17" fmla="*/ 1 h 174"/>
                <a:gd name="T18" fmla="*/ 0 w 381"/>
                <a:gd name="T19" fmla="*/ 1 h 174"/>
                <a:gd name="T20" fmla="*/ 0 w 381"/>
                <a:gd name="T21" fmla="*/ 1 h 174"/>
                <a:gd name="T22" fmla="*/ 0 w 381"/>
                <a:gd name="T23" fmla="*/ 1 h 174"/>
                <a:gd name="T24" fmla="*/ 0 w 381"/>
                <a:gd name="T25" fmla="*/ 1 h 174"/>
                <a:gd name="T26" fmla="*/ 0 w 381"/>
                <a:gd name="T27" fmla="*/ 1 h 174"/>
                <a:gd name="T28" fmla="*/ 0 w 381"/>
                <a:gd name="T29" fmla="*/ 1 h 174"/>
                <a:gd name="T30" fmla="*/ 0 w 381"/>
                <a:gd name="T31" fmla="*/ 0 h 174"/>
                <a:gd name="T32" fmla="*/ 0 w 381"/>
                <a:gd name="T33" fmla="*/ 1 h 174"/>
                <a:gd name="T34" fmla="*/ 0 w 381"/>
                <a:gd name="T35" fmla="*/ 1 h 174"/>
                <a:gd name="T36" fmla="*/ 0 w 381"/>
                <a:gd name="T37" fmla="*/ 1 h 174"/>
                <a:gd name="T38" fmla="*/ 0 w 381"/>
                <a:gd name="T39" fmla="*/ 1 h 174"/>
                <a:gd name="T40" fmla="*/ 0 w 381"/>
                <a:gd name="T41" fmla="*/ 1 h 174"/>
                <a:gd name="T42" fmla="*/ 0 w 381"/>
                <a:gd name="T43" fmla="*/ 1 h 174"/>
                <a:gd name="T44" fmla="*/ 0 w 381"/>
                <a:gd name="T45" fmla="*/ 1 h 174"/>
                <a:gd name="T46" fmla="*/ 0 w 381"/>
                <a:gd name="T47" fmla="*/ 1 h 174"/>
                <a:gd name="T48" fmla="*/ 0 w 381"/>
                <a:gd name="T49" fmla="*/ 1 h 174"/>
                <a:gd name="T50" fmla="*/ 0 w 381"/>
                <a:gd name="T51" fmla="*/ 1 h 174"/>
                <a:gd name="T52" fmla="*/ 0 w 381"/>
                <a:gd name="T53" fmla="*/ 1 h 174"/>
                <a:gd name="T54" fmla="*/ 0 w 381"/>
                <a:gd name="T55" fmla="*/ 1 h 174"/>
                <a:gd name="T56" fmla="*/ 0 w 381"/>
                <a:gd name="T57" fmla="*/ 1 h 17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81"/>
                <a:gd name="T88" fmla="*/ 0 h 174"/>
                <a:gd name="T89" fmla="*/ 381 w 381"/>
                <a:gd name="T90" fmla="*/ 174 h 17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81" h="174">
                  <a:moveTo>
                    <a:pt x="0" y="62"/>
                  </a:moveTo>
                  <a:lnTo>
                    <a:pt x="24" y="53"/>
                  </a:lnTo>
                  <a:lnTo>
                    <a:pt x="10" y="37"/>
                  </a:lnTo>
                  <a:lnTo>
                    <a:pt x="43" y="47"/>
                  </a:lnTo>
                  <a:lnTo>
                    <a:pt x="28" y="19"/>
                  </a:lnTo>
                  <a:lnTo>
                    <a:pt x="65" y="36"/>
                  </a:lnTo>
                  <a:lnTo>
                    <a:pt x="46" y="2"/>
                  </a:lnTo>
                  <a:lnTo>
                    <a:pt x="106" y="29"/>
                  </a:lnTo>
                  <a:lnTo>
                    <a:pt x="111" y="74"/>
                  </a:lnTo>
                  <a:lnTo>
                    <a:pt x="143" y="24"/>
                  </a:lnTo>
                  <a:lnTo>
                    <a:pt x="174" y="42"/>
                  </a:lnTo>
                  <a:lnTo>
                    <a:pt x="198" y="18"/>
                  </a:lnTo>
                  <a:lnTo>
                    <a:pt x="220" y="50"/>
                  </a:lnTo>
                  <a:lnTo>
                    <a:pt x="214" y="19"/>
                  </a:lnTo>
                  <a:lnTo>
                    <a:pt x="276" y="19"/>
                  </a:lnTo>
                  <a:lnTo>
                    <a:pt x="285" y="0"/>
                  </a:lnTo>
                  <a:lnTo>
                    <a:pt x="313" y="18"/>
                  </a:lnTo>
                  <a:lnTo>
                    <a:pt x="347" y="11"/>
                  </a:lnTo>
                  <a:lnTo>
                    <a:pt x="323" y="24"/>
                  </a:lnTo>
                  <a:lnTo>
                    <a:pt x="381" y="79"/>
                  </a:lnTo>
                  <a:lnTo>
                    <a:pt x="331" y="128"/>
                  </a:lnTo>
                  <a:lnTo>
                    <a:pt x="189" y="174"/>
                  </a:lnTo>
                  <a:lnTo>
                    <a:pt x="63" y="154"/>
                  </a:lnTo>
                  <a:lnTo>
                    <a:pt x="94" y="108"/>
                  </a:lnTo>
                  <a:lnTo>
                    <a:pt x="19" y="92"/>
                  </a:lnTo>
                  <a:lnTo>
                    <a:pt x="92" y="88"/>
                  </a:lnTo>
                  <a:lnTo>
                    <a:pt x="65" y="75"/>
                  </a:lnTo>
                  <a:lnTo>
                    <a:pt x="93" y="62"/>
                  </a:lnTo>
                  <a:lnTo>
                    <a:pt x="0" y="62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86" name="Freeform 82"/>
            <p:cNvSpPr>
              <a:spLocks noChangeAspect="1"/>
            </p:cNvSpPr>
            <p:nvPr/>
          </p:nvSpPr>
          <p:spPr bwMode="gray">
            <a:xfrm>
              <a:off x="4059" y="2138"/>
              <a:ext cx="478" cy="530"/>
            </a:xfrm>
            <a:custGeom>
              <a:avLst/>
              <a:gdLst>
                <a:gd name="T0" fmla="*/ 0 w 1020"/>
                <a:gd name="T1" fmla="*/ 1 h 1015"/>
                <a:gd name="T2" fmla="*/ 0 w 1020"/>
                <a:gd name="T3" fmla="*/ 1 h 1015"/>
                <a:gd name="T4" fmla="*/ 0 w 1020"/>
                <a:gd name="T5" fmla="*/ 1 h 1015"/>
                <a:gd name="T6" fmla="*/ 0 w 1020"/>
                <a:gd name="T7" fmla="*/ 1 h 1015"/>
                <a:gd name="T8" fmla="*/ 0 w 1020"/>
                <a:gd name="T9" fmla="*/ 1 h 1015"/>
                <a:gd name="T10" fmla="*/ 0 w 1020"/>
                <a:gd name="T11" fmla="*/ 1 h 1015"/>
                <a:gd name="T12" fmla="*/ 0 w 1020"/>
                <a:gd name="T13" fmla="*/ 1 h 1015"/>
                <a:gd name="T14" fmla="*/ 0 w 1020"/>
                <a:gd name="T15" fmla="*/ 1 h 1015"/>
                <a:gd name="T16" fmla="*/ 0 w 1020"/>
                <a:gd name="T17" fmla="*/ 1 h 1015"/>
                <a:gd name="T18" fmla="*/ 0 w 1020"/>
                <a:gd name="T19" fmla="*/ 1 h 1015"/>
                <a:gd name="T20" fmla="*/ 0 w 1020"/>
                <a:gd name="T21" fmla="*/ 1 h 1015"/>
                <a:gd name="T22" fmla="*/ 0 w 1020"/>
                <a:gd name="T23" fmla="*/ 1 h 1015"/>
                <a:gd name="T24" fmla="*/ 0 w 1020"/>
                <a:gd name="T25" fmla="*/ 1 h 1015"/>
                <a:gd name="T26" fmla="*/ 0 w 1020"/>
                <a:gd name="T27" fmla="*/ 0 h 1015"/>
                <a:gd name="T28" fmla="*/ 0 w 1020"/>
                <a:gd name="T29" fmla="*/ 1 h 1015"/>
                <a:gd name="T30" fmla="*/ 0 w 1020"/>
                <a:gd name="T31" fmla="*/ 1 h 1015"/>
                <a:gd name="T32" fmla="*/ 0 w 1020"/>
                <a:gd name="T33" fmla="*/ 1 h 1015"/>
                <a:gd name="T34" fmla="*/ 0 w 1020"/>
                <a:gd name="T35" fmla="*/ 1 h 1015"/>
                <a:gd name="T36" fmla="*/ 0 w 1020"/>
                <a:gd name="T37" fmla="*/ 1 h 1015"/>
                <a:gd name="T38" fmla="*/ 0 w 1020"/>
                <a:gd name="T39" fmla="*/ 1 h 1015"/>
                <a:gd name="T40" fmla="*/ 0 w 1020"/>
                <a:gd name="T41" fmla="*/ 1 h 1015"/>
                <a:gd name="T42" fmla="*/ 0 w 1020"/>
                <a:gd name="T43" fmla="*/ 1 h 1015"/>
                <a:gd name="T44" fmla="*/ 0 w 1020"/>
                <a:gd name="T45" fmla="*/ 1 h 1015"/>
                <a:gd name="T46" fmla="*/ 0 w 1020"/>
                <a:gd name="T47" fmla="*/ 1 h 1015"/>
                <a:gd name="T48" fmla="*/ 0 w 1020"/>
                <a:gd name="T49" fmla="*/ 1 h 1015"/>
                <a:gd name="T50" fmla="*/ 0 w 1020"/>
                <a:gd name="T51" fmla="*/ 1 h 1015"/>
                <a:gd name="T52" fmla="*/ 0 w 1020"/>
                <a:gd name="T53" fmla="*/ 1 h 1015"/>
                <a:gd name="T54" fmla="*/ 0 w 1020"/>
                <a:gd name="T55" fmla="*/ 1 h 1015"/>
                <a:gd name="T56" fmla="*/ 0 w 1020"/>
                <a:gd name="T57" fmla="*/ 1 h 1015"/>
                <a:gd name="T58" fmla="*/ 0 w 1020"/>
                <a:gd name="T59" fmla="*/ 1 h 1015"/>
                <a:gd name="T60" fmla="*/ 0 w 1020"/>
                <a:gd name="T61" fmla="*/ 1 h 1015"/>
                <a:gd name="T62" fmla="*/ 0 w 1020"/>
                <a:gd name="T63" fmla="*/ 1 h 1015"/>
                <a:gd name="T64" fmla="*/ 0 w 1020"/>
                <a:gd name="T65" fmla="*/ 1 h 1015"/>
                <a:gd name="T66" fmla="*/ 0 w 1020"/>
                <a:gd name="T67" fmla="*/ 1 h 1015"/>
                <a:gd name="T68" fmla="*/ 0 w 1020"/>
                <a:gd name="T69" fmla="*/ 1 h 1015"/>
                <a:gd name="T70" fmla="*/ 0 w 1020"/>
                <a:gd name="T71" fmla="*/ 1 h 1015"/>
                <a:gd name="T72" fmla="*/ 0 w 1020"/>
                <a:gd name="T73" fmla="*/ 1 h 1015"/>
                <a:gd name="T74" fmla="*/ 0 w 1020"/>
                <a:gd name="T75" fmla="*/ 1 h 1015"/>
                <a:gd name="T76" fmla="*/ 0 w 1020"/>
                <a:gd name="T77" fmla="*/ 1 h 1015"/>
                <a:gd name="T78" fmla="*/ 0 w 1020"/>
                <a:gd name="T79" fmla="*/ 1 h 1015"/>
                <a:gd name="T80" fmla="*/ 0 w 1020"/>
                <a:gd name="T81" fmla="*/ 1 h 1015"/>
                <a:gd name="T82" fmla="*/ 0 w 1020"/>
                <a:gd name="T83" fmla="*/ 1 h 1015"/>
                <a:gd name="T84" fmla="*/ 0 w 1020"/>
                <a:gd name="T85" fmla="*/ 1 h 1015"/>
                <a:gd name="T86" fmla="*/ 0 w 1020"/>
                <a:gd name="T87" fmla="*/ 1 h 1015"/>
                <a:gd name="T88" fmla="*/ 0 w 1020"/>
                <a:gd name="T89" fmla="*/ 1 h 1015"/>
                <a:gd name="T90" fmla="*/ 0 w 1020"/>
                <a:gd name="T91" fmla="*/ 1 h 1015"/>
                <a:gd name="T92" fmla="*/ 0 w 1020"/>
                <a:gd name="T93" fmla="*/ 1 h 1015"/>
                <a:gd name="T94" fmla="*/ 0 w 1020"/>
                <a:gd name="T95" fmla="*/ 1 h 1015"/>
                <a:gd name="T96" fmla="*/ 0 w 1020"/>
                <a:gd name="T97" fmla="*/ 1 h 1015"/>
                <a:gd name="T98" fmla="*/ 0 w 1020"/>
                <a:gd name="T99" fmla="*/ 1 h 1015"/>
                <a:gd name="T100" fmla="*/ 0 w 1020"/>
                <a:gd name="T101" fmla="*/ 1 h 1015"/>
                <a:gd name="T102" fmla="*/ 0 w 1020"/>
                <a:gd name="T103" fmla="*/ 1 h 1015"/>
                <a:gd name="T104" fmla="*/ 0 w 1020"/>
                <a:gd name="T105" fmla="*/ 1 h 1015"/>
                <a:gd name="T106" fmla="*/ 0 w 1020"/>
                <a:gd name="T107" fmla="*/ 1 h 1015"/>
                <a:gd name="T108" fmla="*/ 0 w 1020"/>
                <a:gd name="T109" fmla="*/ 1 h 1015"/>
                <a:gd name="T110" fmla="*/ 0 w 1020"/>
                <a:gd name="T111" fmla="*/ 1 h 1015"/>
                <a:gd name="T112" fmla="*/ 0 w 1020"/>
                <a:gd name="T113" fmla="*/ 1 h 1015"/>
                <a:gd name="T114" fmla="*/ 0 w 1020"/>
                <a:gd name="T115" fmla="*/ 1 h 1015"/>
                <a:gd name="T116" fmla="*/ 0 w 1020"/>
                <a:gd name="T117" fmla="*/ 1 h 1015"/>
                <a:gd name="T118" fmla="*/ 0 w 1020"/>
                <a:gd name="T119" fmla="*/ 1 h 1015"/>
                <a:gd name="T120" fmla="*/ 0 w 1020"/>
                <a:gd name="T121" fmla="*/ 1 h 1015"/>
                <a:gd name="T122" fmla="*/ 0 w 1020"/>
                <a:gd name="T123" fmla="*/ 1 h 101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020"/>
                <a:gd name="T187" fmla="*/ 0 h 1015"/>
                <a:gd name="T188" fmla="*/ 1020 w 1020"/>
                <a:gd name="T189" fmla="*/ 1015 h 101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020" h="1015">
                  <a:moveTo>
                    <a:pt x="0" y="462"/>
                  </a:moveTo>
                  <a:lnTo>
                    <a:pt x="29" y="439"/>
                  </a:lnTo>
                  <a:lnTo>
                    <a:pt x="107" y="439"/>
                  </a:lnTo>
                  <a:lnTo>
                    <a:pt x="53" y="333"/>
                  </a:lnTo>
                  <a:lnTo>
                    <a:pt x="84" y="304"/>
                  </a:lnTo>
                  <a:lnTo>
                    <a:pt x="131" y="308"/>
                  </a:lnTo>
                  <a:lnTo>
                    <a:pt x="233" y="192"/>
                  </a:lnTo>
                  <a:lnTo>
                    <a:pt x="226" y="160"/>
                  </a:lnTo>
                  <a:lnTo>
                    <a:pt x="253" y="141"/>
                  </a:lnTo>
                  <a:lnTo>
                    <a:pt x="208" y="106"/>
                  </a:lnTo>
                  <a:lnTo>
                    <a:pt x="206" y="49"/>
                  </a:lnTo>
                  <a:lnTo>
                    <a:pt x="305" y="49"/>
                  </a:lnTo>
                  <a:lnTo>
                    <a:pt x="335" y="22"/>
                  </a:lnTo>
                  <a:lnTo>
                    <a:pt x="389" y="0"/>
                  </a:lnTo>
                  <a:lnTo>
                    <a:pt x="427" y="20"/>
                  </a:lnTo>
                  <a:lnTo>
                    <a:pt x="378" y="79"/>
                  </a:lnTo>
                  <a:lnTo>
                    <a:pt x="401" y="127"/>
                  </a:lnTo>
                  <a:lnTo>
                    <a:pt x="363" y="134"/>
                  </a:lnTo>
                  <a:lnTo>
                    <a:pt x="380" y="194"/>
                  </a:lnTo>
                  <a:lnTo>
                    <a:pt x="452" y="220"/>
                  </a:lnTo>
                  <a:lnTo>
                    <a:pt x="418" y="276"/>
                  </a:lnTo>
                  <a:lnTo>
                    <a:pt x="511" y="329"/>
                  </a:lnTo>
                  <a:lnTo>
                    <a:pt x="692" y="363"/>
                  </a:lnTo>
                  <a:lnTo>
                    <a:pt x="696" y="310"/>
                  </a:lnTo>
                  <a:lnTo>
                    <a:pt x="719" y="304"/>
                  </a:lnTo>
                  <a:lnTo>
                    <a:pt x="724" y="330"/>
                  </a:lnTo>
                  <a:lnTo>
                    <a:pt x="737" y="353"/>
                  </a:lnTo>
                  <a:lnTo>
                    <a:pt x="829" y="343"/>
                  </a:lnTo>
                  <a:lnTo>
                    <a:pt x="823" y="311"/>
                  </a:lnTo>
                  <a:lnTo>
                    <a:pt x="972" y="249"/>
                  </a:lnTo>
                  <a:lnTo>
                    <a:pt x="983" y="286"/>
                  </a:lnTo>
                  <a:lnTo>
                    <a:pt x="1020" y="300"/>
                  </a:lnTo>
                  <a:lnTo>
                    <a:pt x="1005" y="337"/>
                  </a:lnTo>
                  <a:lnTo>
                    <a:pt x="944" y="360"/>
                  </a:lnTo>
                  <a:lnTo>
                    <a:pt x="853" y="528"/>
                  </a:lnTo>
                  <a:lnTo>
                    <a:pt x="835" y="461"/>
                  </a:lnTo>
                  <a:lnTo>
                    <a:pt x="819" y="486"/>
                  </a:lnTo>
                  <a:lnTo>
                    <a:pt x="797" y="453"/>
                  </a:lnTo>
                  <a:lnTo>
                    <a:pt x="837" y="412"/>
                  </a:lnTo>
                  <a:lnTo>
                    <a:pt x="759" y="406"/>
                  </a:lnTo>
                  <a:lnTo>
                    <a:pt x="709" y="359"/>
                  </a:lnTo>
                  <a:lnTo>
                    <a:pt x="693" y="385"/>
                  </a:lnTo>
                  <a:lnTo>
                    <a:pt x="711" y="406"/>
                  </a:lnTo>
                  <a:lnTo>
                    <a:pt x="687" y="420"/>
                  </a:lnTo>
                  <a:lnTo>
                    <a:pt x="710" y="442"/>
                  </a:lnTo>
                  <a:lnTo>
                    <a:pt x="724" y="538"/>
                  </a:lnTo>
                  <a:lnTo>
                    <a:pt x="693" y="522"/>
                  </a:lnTo>
                  <a:lnTo>
                    <a:pt x="634" y="598"/>
                  </a:lnTo>
                  <a:lnTo>
                    <a:pt x="424" y="750"/>
                  </a:lnTo>
                  <a:lnTo>
                    <a:pt x="409" y="939"/>
                  </a:lnTo>
                  <a:lnTo>
                    <a:pt x="321" y="1015"/>
                  </a:lnTo>
                  <a:lnTo>
                    <a:pt x="243" y="869"/>
                  </a:lnTo>
                  <a:lnTo>
                    <a:pt x="211" y="753"/>
                  </a:lnTo>
                  <a:lnTo>
                    <a:pt x="183" y="726"/>
                  </a:lnTo>
                  <a:lnTo>
                    <a:pt x="161" y="516"/>
                  </a:lnTo>
                  <a:lnTo>
                    <a:pt x="144" y="508"/>
                  </a:lnTo>
                  <a:lnTo>
                    <a:pt x="132" y="555"/>
                  </a:lnTo>
                  <a:lnTo>
                    <a:pt x="82" y="567"/>
                  </a:lnTo>
                  <a:lnTo>
                    <a:pt x="31" y="512"/>
                  </a:lnTo>
                  <a:lnTo>
                    <a:pt x="80" y="483"/>
                  </a:lnTo>
                  <a:lnTo>
                    <a:pt x="31" y="494"/>
                  </a:lnTo>
                  <a:lnTo>
                    <a:pt x="0" y="462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87" name="Freeform 83"/>
            <p:cNvSpPr>
              <a:spLocks noChangeAspect="1"/>
            </p:cNvSpPr>
            <p:nvPr/>
          </p:nvSpPr>
          <p:spPr bwMode="gray">
            <a:xfrm>
              <a:off x="4503" y="2713"/>
              <a:ext cx="178" cy="207"/>
            </a:xfrm>
            <a:custGeom>
              <a:avLst/>
              <a:gdLst>
                <a:gd name="T0" fmla="*/ 0 w 377"/>
                <a:gd name="T1" fmla="*/ 0 h 394"/>
                <a:gd name="T2" fmla="*/ 0 w 377"/>
                <a:gd name="T3" fmla="*/ 1 h 394"/>
                <a:gd name="T4" fmla="*/ 0 w 377"/>
                <a:gd name="T5" fmla="*/ 1 h 394"/>
                <a:gd name="T6" fmla="*/ 0 w 377"/>
                <a:gd name="T7" fmla="*/ 1 h 394"/>
                <a:gd name="T8" fmla="*/ 0 w 377"/>
                <a:gd name="T9" fmla="*/ 1 h 394"/>
                <a:gd name="T10" fmla="*/ 0 w 377"/>
                <a:gd name="T11" fmla="*/ 1 h 394"/>
                <a:gd name="T12" fmla="*/ 0 w 377"/>
                <a:gd name="T13" fmla="*/ 1 h 394"/>
                <a:gd name="T14" fmla="*/ 0 w 377"/>
                <a:gd name="T15" fmla="*/ 1 h 394"/>
                <a:gd name="T16" fmla="*/ 0 w 377"/>
                <a:gd name="T17" fmla="*/ 1 h 394"/>
                <a:gd name="T18" fmla="*/ 0 w 377"/>
                <a:gd name="T19" fmla="*/ 1 h 394"/>
                <a:gd name="T20" fmla="*/ 0 w 377"/>
                <a:gd name="T21" fmla="*/ 1 h 394"/>
                <a:gd name="T22" fmla="*/ 0 w 377"/>
                <a:gd name="T23" fmla="*/ 1 h 394"/>
                <a:gd name="T24" fmla="*/ 0 w 377"/>
                <a:gd name="T25" fmla="*/ 0 h 3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77"/>
                <a:gd name="T40" fmla="*/ 0 h 394"/>
                <a:gd name="T41" fmla="*/ 377 w 377"/>
                <a:gd name="T42" fmla="*/ 394 h 39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77" h="394">
                  <a:moveTo>
                    <a:pt x="0" y="0"/>
                  </a:moveTo>
                  <a:lnTo>
                    <a:pt x="83" y="16"/>
                  </a:lnTo>
                  <a:lnTo>
                    <a:pt x="188" y="119"/>
                  </a:lnTo>
                  <a:lnTo>
                    <a:pt x="274" y="157"/>
                  </a:lnTo>
                  <a:lnTo>
                    <a:pt x="264" y="185"/>
                  </a:lnTo>
                  <a:lnTo>
                    <a:pt x="295" y="183"/>
                  </a:lnTo>
                  <a:lnTo>
                    <a:pt x="290" y="221"/>
                  </a:lnTo>
                  <a:lnTo>
                    <a:pt x="377" y="294"/>
                  </a:lnTo>
                  <a:lnTo>
                    <a:pt x="367" y="393"/>
                  </a:lnTo>
                  <a:lnTo>
                    <a:pt x="330" y="394"/>
                  </a:lnTo>
                  <a:lnTo>
                    <a:pt x="253" y="337"/>
                  </a:lnTo>
                  <a:lnTo>
                    <a:pt x="129" y="13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88" name="Freeform 84"/>
            <p:cNvSpPr>
              <a:spLocks noChangeAspect="1"/>
            </p:cNvSpPr>
            <p:nvPr/>
          </p:nvSpPr>
          <p:spPr bwMode="gray">
            <a:xfrm>
              <a:off x="4669" y="2922"/>
              <a:ext cx="149" cy="51"/>
            </a:xfrm>
            <a:custGeom>
              <a:avLst/>
              <a:gdLst>
                <a:gd name="T0" fmla="*/ 0 w 315"/>
                <a:gd name="T1" fmla="*/ 1 h 99"/>
                <a:gd name="T2" fmla="*/ 0 w 315"/>
                <a:gd name="T3" fmla="*/ 0 h 99"/>
                <a:gd name="T4" fmla="*/ 0 w 315"/>
                <a:gd name="T5" fmla="*/ 1 h 99"/>
                <a:gd name="T6" fmla="*/ 0 w 315"/>
                <a:gd name="T7" fmla="*/ 1 h 99"/>
                <a:gd name="T8" fmla="*/ 0 w 315"/>
                <a:gd name="T9" fmla="*/ 1 h 99"/>
                <a:gd name="T10" fmla="*/ 0 w 315"/>
                <a:gd name="T11" fmla="*/ 1 h 99"/>
                <a:gd name="T12" fmla="*/ 0 w 315"/>
                <a:gd name="T13" fmla="*/ 1 h 99"/>
                <a:gd name="T14" fmla="*/ 0 w 315"/>
                <a:gd name="T15" fmla="*/ 1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5"/>
                <a:gd name="T25" fmla="*/ 0 h 99"/>
                <a:gd name="T26" fmla="*/ 315 w 315"/>
                <a:gd name="T27" fmla="*/ 99 h 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5" h="99">
                  <a:moveTo>
                    <a:pt x="0" y="28"/>
                  </a:moveTo>
                  <a:lnTo>
                    <a:pt x="21" y="0"/>
                  </a:lnTo>
                  <a:lnTo>
                    <a:pt x="242" y="31"/>
                  </a:lnTo>
                  <a:lnTo>
                    <a:pt x="264" y="56"/>
                  </a:lnTo>
                  <a:lnTo>
                    <a:pt x="309" y="65"/>
                  </a:lnTo>
                  <a:lnTo>
                    <a:pt x="315" y="99"/>
                  </a:lnTo>
                  <a:lnTo>
                    <a:pt x="55" y="51"/>
                  </a:lnTo>
                  <a:lnTo>
                    <a:pt x="0" y="2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89" name="Freeform 85"/>
            <p:cNvSpPr>
              <a:spLocks noChangeAspect="1"/>
            </p:cNvSpPr>
            <p:nvPr/>
          </p:nvSpPr>
          <p:spPr bwMode="gray">
            <a:xfrm>
              <a:off x="4730" y="2736"/>
              <a:ext cx="161" cy="153"/>
            </a:xfrm>
            <a:custGeom>
              <a:avLst/>
              <a:gdLst>
                <a:gd name="T0" fmla="*/ 0 w 342"/>
                <a:gd name="T1" fmla="*/ 1 h 291"/>
                <a:gd name="T2" fmla="*/ 0 w 342"/>
                <a:gd name="T3" fmla="*/ 1 h 291"/>
                <a:gd name="T4" fmla="*/ 0 w 342"/>
                <a:gd name="T5" fmla="*/ 1 h 291"/>
                <a:gd name="T6" fmla="*/ 0 w 342"/>
                <a:gd name="T7" fmla="*/ 1 h 291"/>
                <a:gd name="T8" fmla="*/ 0 w 342"/>
                <a:gd name="T9" fmla="*/ 1 h 291"/>
                <a:gd name="T10" fmla="*/ 0 w 342"/>
                <a:gd name="T11" fmla="*/ 0 h 291"/>
                <a:gd name="T12" fmla="*/ 0 w 342"/>
                <a:gd name="T13" fmla="*/ 1 h 291"/>
                <a:gd name="T14" fmla="*/ 0 w 342"/>
                <a:gd name="T15" fmla="*/ 1 h 291"/>
                <a:gd name="T16" fmla="*/ 0 w 342"/>
                <a:gd name="T17" fmla="*/ 1 h 291"/>
                <a:gd name="T18" fmla="*/ 0 w 342"/>
                <a:gd name="T19" fmla="*/ 1 h 291"/>
                <a:gd name="T20" fmla="*/ 0 w 342"/>
                <a:gd name="T21" fmla="*/ 1 h 291"/>
                <a:gd name="T22" fmla="*/ 0 w 342"/>
                <a:gd name="T23" fmla="*/ 1 h 291"/>
                <a:gd name="T24" fmla="*/ 0 w 342"/>
                <a:gd name="T25" fmla="*/ 1 h 291"/>
                <a:gd name="T26" fmla="*/ 0 w 342"/>
                <a:gd name="T27" fmla="*/ 1 h 291"/>
                <a:gd name="T28" fmla="*/ 0 w 342"/>
                <a:gd name="T29" fmla="*/ 1 h 291"/>
                <a:gd name="T30" fmla="*/ 0 w 342"/>
                <a:gd name="T31" fmla="*/ 1 h 291"/>
                <a:gd name="T32" fmla="*/ 0 w 342"/>
                <a:gd name="T33" fmla="*/ 1 h 291"/>
                <a:gd name="T34" fmla="*/ 0 w 342"/>
                <a:gd name="T35" fmla="*/ 1 h 29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42"/>
                <a:gd name="T55" fmla="*/ 0 h 291"/>
                <a:gd name="T56" fmla="*/ 342 w 342"/>
                <a:gd name="T57" fmla="*/ 291 h 29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42" h="291">
                  <a:moveTo>
                    <a:pt x="0" y="131"/>
                  </a:moveTo>
                  <a:lnTo>
                    <a:pt x="23" y="93"/>
                  </a:lnTo>
                  <a:lnTo>
                    <a:pt x="51" y="116"/>
                  </a:lnTo>
                  <a:lnTo>
                    <a:pt x="156" y="107"/>
                  </a:lnTo>
                  <a:lnTo>
                    <a:pt x="190" y="95"/>
                  </a:lnTo>
                  <a:lnTo>
                    <a:pt x="236" y="0"/>
                  </a:lnTo>
                  <a:lnTo>
                    <a:pt x="296" y="3"/>
                  </a:lnTo>
                  <a:lnTo>
                    <a:pt x="283" y="28"/>
                  </a:lnTo>
                  <a:lnTo>
                    <a:pt x="342" y="116"/>
                  </a:lnTo>
                  <a:lnTo>
                    <a:pt x="309" y="110"/>
                  </a:lnTo>
                  <a:lnTo>
                    <a:pt x="250" y="209"/>
                  </a:lnTo>
                  <a:lnTo>
                    <a:pt x="242" y="272"/>
                  </a:lnTo>
                  <a:lnTo>
                    <a:pt x="204" y="291"/>
                  </a:lnTo>
                  <a:lnTo>
                    <a:pt x="139" y="254"/>
                  </a:lnTo>
                  <a:lnTo>
                    <a:pt x="100" y="271"/>
                  </a:lnTo>
                  <a:lnTo>
                    <a:pt x="95" y="241"/>
                  </a:lnTo>
                  <a:lnTo>
                    <a:pt x="41" y="247"/>
                  </a:lnTo>
                  <a:lnTo>
                    <a:pt x="0" y="131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90" name="Freeform 86"/>
            <p:cNvSpPr>
              <a:spLocks noChangeAspect="1"/>
            </p:cNvSpPr>
            <p:nvPr/>
          </p:nvSpPr>
          <p:spPr bwMode="gray">
            <a:xfrm>
              <a:off x="4856" y="2968"/>
              <a:ext cx="40" cy="10"/>
            </a:xfrm>
            <a:custGeom>
              <a:avLst/>
              <a:gdLst>
                <a:gd name="T0" fmla="*/ 0 w 84"/>
                <a:gd name="T1" fmla="*/ 0 h 21"/>
                <a:gd name="T2" fmla="*/ 0 w 84"/>
                <a:gd name="T3" fmla="*/ 0 h 21"/>
                <a:gd name="T4" fmla="*/ 0 w 84"/>
                <a:gd name="T5" fmla="*/ 0 h 21"/>
                <a:gd name="T6" fmla="*/ 0 w 84"/>
                <a:gd name="T7" fmla="*/ 0 h 21"/>
                <a:gd name="T8" fmla="*/ 0 w 84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21"/>
                <a:gd name="T17" fmla="*/ 84 w 84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21">
                  <a:moveTo>
                    <a:pt x="0" y="4"/>
                  </a:moveTo>
                  <a:lnTo>
                    <a:pt x="9" y="21"/>
                  </a:lnTo>
                  <a:lnTo>
                    <a:pt x="84" y="6"/>
                  </a:lnTo>
                  <a:lnTo>
                    <a:pt x="27" y="0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91" name="Freeform 87"/>
            <p:cNvSpPr>
              <a:spLocks noChangeAspect="1"/>
            </p:cNvSpPr>
            <p:nvPr/>
          </p:nvSpPr>
          <p:spPr bwMode="gray">
            <a:xfrm>
              <a:off x="4891" y="2782"/>
              <a:ext cx="100" cy="133"/>
            </a:xfrm>
            <a:custGeom>
              <a:avLst/>
              <a:gdLst>
                <a:gd name="T0" fmla="*/ 0 w 214"/>
                <a:gd name="T1" fmla="*/ 1 h 254"/>
                <a:gd name="T2" fmla="*/ 0 w 214"/>
                <a:gd name="T3" fmla="*/ 1 h 254"/>
                <a:gd name="T4" fmla="*/ 0 w 214"/>
                <a:gd name="T5" fmla="*/ 1 h 254"/>
                <a:gd name="T6" fmla="*/ 0 w 214"/>
                <a:gd name="T7" fmla="*/ 1 h 254"/>
                <a:gd name="T8" fmla="*/ 0 w 214"/>
                <a:gd name="T9" fmla="*/ 1 h 254"/>
                <a:gd name="T10" fmla="*/ 0 w 214"/>
                <a:gd name="T11" fmla="*/ 1 h 254"/>
                <a:gd name="T12" fmla="*/ 0 w 214"/>
                <a:gd name="T13" fmla="*/ 1 h 254"/>
                <a:gd name="T14" fmla="*/ 0 w 214"/>
                <a:gd name="T15" fmla="*/ 1 h 254"/>
                <a:gd name="T16" fmla="*/ 0 w 214"/>
                <a:gd name="T17" fmla="*/ 1 h 254"/>
                <a:gd name="T18" fmla="*/ 0 w 214"/>
                <a:gd name="T19" fmla="*/ 1 h 254"/>
                <a:gd name="T20" fmla="*/ 0 w 214"/>
                <a:gd name="T21" fmla="*/ 1 h 254"/>
                <a:gd name="T22" fmla="*/ 0 w 214"/>
                <a:gd name="T23" fmla="*/ 1 h 254"/>
                <a:gd name="T24" fmla="*/ 0 w 214"/>
                <a:gd name="T25" fmla="*/ 1 h 254"/>
                <a:gd name="T26" fmla="*/ 0 w 214"/>
                <a:gd name="T27" fmla="*/ 1 h 254"/>
                <a:gd name="T28" fmla="*/ 0 w 214"/>
                <a:gd name="T29" fmla="*/ 0 h 254"/>
                <a:gd name="T30" fmla="*/ 0 w 214"/>
                <a:gd name="T31" fmla="*/ 1 h 254"/>
                <a:gd name="T32" fmla="*/ 0 w 214"/>
                <a:gd name="T33" fmla="*/ 1 h 254"/>
                <a:gd name="T34" fmla="*/ 0 w 214"/>
                <a:gd name="T35" fmla="*/ 1 h 254"/>
                <a:gd name="T36" fmla="*/ 0 w 214"/>
                <a:gd name="T37" fmla="*/ 1 h 25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14"/>
                <a:gd name="T58" fmla="*/ 0 h 254"/>
                <a:gd name="T59" fmla="*/ 214 w 214"/>
                <a:gd name="T60" fmla="*/ 254 h 25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14" h="254">
                  <a:moveTo>
                    <a:pt x="0" y="151"/>
                  </a:moveTo>
                  <a:lnTo>
                    <a:pt x="27" y="198"/>
                  </a:lnTo>
                  <a:lnTo>
                    <a:pt x="18" y="244"/>
                  </a:lnTo>
                  <a:lnTo>
                    <a:pt x="53" y="254"/>
                  </a:lnTo>
                  <a:lnTo>
                    <a:pt x="50" y="160"/>
                  </a:lnTo>
                  <a:lnTo>
                    <a:pt x="72" y="151"/>
                  </a:lnTo>
                  <a:lnTo>
                    <a:pt x="76" y="187"/>
                  </a:lnTo>
                  <a:lnTo>
                    <a:pt x="95" y="228"/>
                  </a:lnTo>
                  <a:lnTo>
                    <a:pt x="133" y="210"/>
                  </a:lnTo>
                  <a:lnTo>
                    <a:pt x="87" y="122"/>
                  </a:lnTo>
                  <a:lnTo>
                    <a:pt x="158" y="84"/>
                  </a:lnTo>
                  <a:lnTo>
                    <a:pt x="62" y="108"/>
                  </a:lnTo>
                  <a:lnTo>
                    <a:pt x="48" y="52"/>
                  </a:lnTo>
                  <a:lnTo>
                    <a:pt x="188" y="46"/>
                  </a:lnTo>
                  <a:lnTo>
                    <a:pt x="214" y="0"/>
                  </a:lnTo>
                  <a:lnTo>
                    <a:pt x="172" y="29"/>
                  </a:lnTo>
                  <a:lnTo>
                    <a:pt x="72" y="14"/>
                  </a:lnTo>
                  <a:lnTo>
                    <a:pt x="38" y="35"/>
                  </a:lnTo>
                  <a:lnTo>
                    <a:pt x="0" y="151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92" name="Freeform 88"/>
            <p:cNvSpPr>
              <a:spLocks noChangeAspect="1"/>
            </p:cNvSpPr>
            <p:nvPr/>
          </p:nvSpPr>
          <p:spPr bwMode="gray">
            <a:xfrm>
              <a:off x="4969" y="2968"/>
              <a:ext cx="57" cy="33"/>
            </a:xfrm>
            <a:custGeom>
              <a:avLst/>
              <a:gdLst>
                <a:gd name="T0" fmla="*/ 0 w 120"/>
                <a:gd name="T1" fmla="*/ 1 h 65"/>
                <a:gd name="T2" fmla="*/ 0 w 120"/>
                <a:gd name="T3" fmla="*/ 1 h 65"/>
                <a:gd name="T4" fmla="*/ 0 w 120"/>
                <a:gd name="T5" fmla="*/ 0 h 65"/>
                <a:gd name="T6" fmla="*/ 0 w 120"/>
                <a:gd name="T7" fmla="*/ 1 h 65"/>
                <a:gd name="T8" fmla="*/ 0 w 120"/>
                <a:gd name="T9" fmla="*/ 1 h 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0"/>
                <a:gd name="T16" fmla="*/ 0 h 65"/>
                <a:gd name="T17" fmla="*/ 120 w 120"/>
                <a:gd name="T18" fmla="*/ 65 h 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0" h="65">
                  <a:moveTo>
                    <a:pt x="0" y="38"/>
                  </a:moveTo>
                  <a:lnTo>
                    <a:pt x="5" y="65"/>
                  </a:lnTo>
                  <a:lnTo>
                    <a:pt x="120" y="0"/>
                  </a:lnTo>
                  <a:lnTo>
                    <a:pt x="34" y="20"/>
                  </a:lnTo>
                  <a:lnTo>
                    <a:pt x="0" y="3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93" name="Freeform 89"/>
            <p:cNvSpPr>
              <a:spLocks noChangeAspect="1"/>
            </p:cNvSpPr>
            <p:nvPr/>
          </p:nvSpPr>
          <p:spPr bwMode="gray">
            <a:xfrm>
              <a:off x="5030" y="2776"/>
              <a:ext cx="17" cy="53"/>
            </a:xfrm>
            <a:custGeom>
              <a:avLst/>
              <a:gdLst>
                <a:gd name="T0" fmla="*/ 0 w 40"/>
                <a:gd name="T1" fmla="*/ 1 h 104"/>
                <a:gd name="T2" fmla="*/ 0 w 40"/>
                <a:gd name="T3" fmla="*/ 1 h 104"/>
                <a:gd name="T4" fmla="*/ 0 w 40"/>
                <a:gd name="T5" fmla="*/ 1 h 104"/>
                <a:gd name="T6" fmla="*/ 0 w 40"/>
                <a:gd name="T7" fmla="*/ 1 h 104"/>
                <a:gd name="T8" fmla="*/ 0 w 40"/>
                <a:gd name="T9" fmla="*/ 1 h 104"/>
                <a:gd name="T10" fmla="*/ 0 w 40"/>
                <a:gd name="T11" fmla="*/ 1 h 104"/>
                <a:gd name="T12" fmla="*/ 0 w 40"/>
                <a:gd name="T13" fmla="*/ 1 h 104"/>
                <a:gd name="T14" fmla="*/ 0 w 40"/>
                <a:gd name="T15" fmla="*/ 0 h 104"/>
                <a:gd name="T16" fmla="*/ 0 w 40"/>
                <a:gd name="T17" fmla="*/ 1 h 1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0"/>
                <a:gd name="T28" fmla="*/ 0 h 104"/>
                <a:gd name="T29" fmla="*/ 40 w 40"/>
                <a:gd name="T30" fmla="*/ 104 h 10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0" h="104">
                  <a:moveTo>
                    <a:pt x="0" y="37"/>
                  </a:moveTo>
                  <a:lnTo>
                    <a:pt x="9" y="83"/>
                  </a:lnTo>
                  <a:lnTo>
                    <a:pt x="32" y="104"/>
                  </a:lnTo>
                  <a:lnTo>
                    <a:pt x="17" y="60"/>
                  </a:lnTo>
                  <a:lnTo>
                    <a:pt x="40" y="55"/>
                  </a:lnTo>
                  <a:lnTo>
                    <a:pt x="38" y="22"/>
                  </a:lnTo>
                  <a:lnTo>
                    <a:pt x="9" y="43"/>
                  </a:lnTo>
                  <a:lnTo>
                    <a:pt x="21" y="0"/>
                  </a:lnTo>
                  <a:lnTo>
                    <a:pt x="0" y="37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94" name="Freeform 90"/>
            <p:cNvSpPr>
              <a:spLocks noChangeAspect="1"/>
            </p:cNvSpPr>
            <p:nvPr/>
          </p:nvSpPr>
          <p:spPr bwMode="gray">
            <a:xfrm>
              <a:off x="5038" y="2864"/>
              <a:ext cx="45" cy="17"/>
            </a:xfrm>
            <a:custGeom>
              <a:avLst/>
              <a:gdLst>
                <a:gd name="T0" fmla="*/ 0 w 99"/>
                <a:gd name="T1" fmla="*/ 1 h 33"/>
                <a:gd name="T2" fmla="*/ 0 w 99"/>
                <a:gd name="T3" fmla="*/ 0 h 33"/>
                <a:gd name="T4" fmla="*/ 0 w 99"/>
                <a:gd name="T5" fmla="*/ 1 h 33"/>
                <a:gd name="T6" fmla="*/ 0 w 99"/>
                <a:gd name="T7" fmla="*/ 1 h 3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9"/>
                <a:gd name="T13" fmla="*/ 0 h 33"/>
                <a:gd name="T14" fmla="*/ 99 w 99"/>
                <a:gd name="T15" fmla="*/ 33 h 3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9" h="33">
                  <a:moveTo>
                    <a:pt x="0" y="13"/>
                  </a:moveTo>
                  <a:lnTo>
                    <a:pt x="55" y="0"/>
                  </a:lnTo>
                  <a:lnTo>
                    <a:pt x="99" y="33"/>
                  </a:lnTo>
                  <a:lnTo>
                    <a:pt x="0" y="13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95" name="Freeform 91"/>
            <p:cNvSpPr>
              <a:spLocks noChangeAspect="1"/>
            </p:cNvSpPr>
            <p:nvPr/>
          </p:nvSpPr>
          <p:spPr bwMode="gray">
            <a:xfrm>
              <a:off x="5084" y="2821"/>
              <a:ext cx="171" cy="157"/>
            </a:xfrm>
            <a:custGeom>
              <a:avLst/>
              <a:gdLst>
                <a:gd name="T0" fmla="*/ 0 w 362"/>
                <a:gd name="T1" fmla="*/ 1 h 300"/>
                <a:gd name="T2" fmla="*/ 0 w 362"/>
                <a:gd name="T3" fmla="*/ 1 h 300"/>
                <a:gd name="T4" fmla="*/ 0 w 362"/>
                <a:gd name="T5" fmla="*/ 1 h 300"/>
                <a:gd name="T6" fmla="*/ 0 w 362"/>
                <a:gd name="T7" fmla="*/ 1 h 300"/>
                <a:gd name="T8" fmla="*/ 0 w 362"/>
                <a:gd name="T9" fmla="*/ 1 h 300"/>
                <a:gd name="T10" fmla="*/ 0 w 362"/>
                <a:gd name="T11" fmla="*/ 1 h 300"/>
                <a:gd name="T12" fmla="*/ 0 w 362"/>
                <a:gd name="T13" fmla="*/ 1 h 300"/>
                <a:gd name="T14" fmla="*/ 0 w 362"/>
                <a:gd name="T15" fmla="*/ 1 h 300"/>
                <a:gd name="T16" fmla="*/ 0 w 362"/>
                <a:gd name="T17" fmla="*/ 1 h 300"/>
                <a:gd name="T18" fmla="*/ 0 w 362"/>
                <a:gd name="T19" fmla="*/ 1 h 300"/>
                <a:gd name="T20" fmla="*/ 0 w 362"/>
                <a:gd name="T21" fmla="*/ 1 h 300"/>
                <a:gd name="T22" fmla="*/ 0 w 362"/>
                <a:gd name="T23" fmla="*/ 1 h 300"/>
                <a:gd name="T24" fmla="*/ 0 w 362"/>
                <a:gd name="T25" fmla="*/ 1 h 300"/>
                <a:gd name="T26" fmla="*/ 0 w 362"/>
                <a:gd name="T27" fmla="*/ 1 h 300"/>
                <a:gd name="T28" fmla="*/ 0 w 362"/>
                <a:gd name="T29" fmla="*/ 1 h 300"/>
                <a:gd name="T30" fmla="*/ 0 w 362"/>
                <a:gd name="T31" fmla="*/ 1 h 300"/>
                <a:gd name="T32" fmla="*/ 0 w 362"/>
                <a:gd name="T33" fmla="*/ 1 h 300"/>
                <a:gd name="T34" fmla="*/ 0 w 362"/>
                <a:gd name="T35" fmla="*/ 1 h 300"/>
                <a:gd name="T36" fmla="*/ 0 w 362"/>
                <a:gd name="T37" fmla="*/ 0 h 300"/>
                <a:gd name="T38" fmla="*/ 0 w 362"/>
                <a:gd name="T39" fmla="*/ 1 h 3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62"/>
                <a:gd name="T61" fmla="*/ 0 h 300"/>
                <a:gd name="T62" fmla="*/ 362 w 362"/>
                <a:gd name="T63" fmla="*/ 300 h 30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62" h="300">
                  <a:moveTo>
                    <a:pt x="0" y="37"/>
                  </a:moveTo>
                  <a:lnTo>
                    <a:pt x="52" y="65"/>
                  </a:lnTo>
                  <a:lnTo>
                    <a:pt x="105" y="59"/>
                  </a:lnTo>
                  <a:lnTo>
                    <a:pt x="38" y="80"/>
                  </a:lnTo>
                  <a:lnTo>
                    <a:pt x="71" y="129"/>
                  </a:lnTo>
                  <a:lnTo>
                    <a:pt x="102" y="87"/>
                  </a:lnTo>
                  <a:lnTo>
                    <a:pt x="123" y="129"/>
                  </a:lnTo>
                  <a:lnTo>
                    <a:pt x="254" y="174"/>
                  </a:lnTo>
                  <a:lnTo>
                    <a:pt x="285" y="247"/>
                  </a:lnTo>
                  <a:lnTo>
                    <a:pt x="260" y="243"/>
                  </a:lnTo>
                  <a:lnTo>
                    <a:pt x="241" y="279"/>
                  </a:lnTo>
                  <a:lnTo>
                    <a:pt x="319" y="263"/>
                  </a:lnTo>
                  <a:lnTo>
                    <a:pt x="362" y="300"/>
                  </a:lnTo>
                  <a:lnTo>
                    <a:pt x="357" y="76"/>
                  </a:lnTo>
                  <a:lnTo>
                    <a:pt x="244" y="37"/>
                  </a:lnTo>
                  <a:lnTo>
                    <a:pt x="154" y="103"/>
                  </a:lnTo>
                  <a:lnTo>
                    <a:pt x="117" y="69"/>
                  </a:lnTo>
                  <a:lnTo>
                    <a:pt x="106" y="14"/>
                  </a:lnTo>
                  <a:lnTo>
                    <a:pt x="52" y="0"/>
                  </a:lnTo>
                  <a:lnTo>
                    <a:pt x="0" y="37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96" name="Freeform 92"/>
            <p:cNvSpPr>
              <a:spLocks noChangeAspect="1"/>
            </p:cNvSpPr>
            <p:nvPr/>
          </p:nvSpPr>
          <p:spPr bwMode="gray">
            <a:xfrm>
              <a:off x="5090" y="2941"/>
              <a:ext cx="8" cy="14"/>
            </a:xfrm>
            <a:custGeom>
              <a:avLst/>
              <a:gdLst>
                <a:gd name="T0" fmla="*/ 0 w 16"/>
                <a:gd name="T1" fmla="*/ 1 h 26"/>
                <a:gd name="T2" fmla="*/ 1 w 16"/>
                <a:gd name="T3" fmla="*/ 0 h 26"/>
                <a:gd name="T4" fmla="*/ 1 w 16"/>
                <a:gd name="T5" fmla="*/ 1 h 26"/>
                <a:gd name="T6" fmla="*/ 0 w 16"/>
                <a:gd name="T7" fmla="*/ 1 h 2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26"/>
                <a:gd name="T14" fmla="*/ 16 w 16"/>
                <a:gd name="T15" fmla="*/ 26 h 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26">
                  <a:moveTo>
                    <a:pt x="0" y="26"/>
                  </a:moveTo>
                  <a:lnTo>
                    <a:pt x="10" y="0"/>
                  </a:lnTo>
                  <a:lnTo>
                    <a:pt x="16" y="15"/>
                  </a:lnTo>
                  <a:lnTo>
                    <a:pt x="0" y="26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97" name="Freeform 93"/>
            <p:cNvSpPr>
              <a:spLocks noChangeAspect="1"/>
            </p:cNvSpPr>
            <p:nvPr/>
          </p:nvSpPr>
          <p:spPr bwMode="gray">
            <a:xfrm>
              <a:off x="3668" y="2058"/>
              <a:ext cx="312" cy="295"/>
            </a:xfrm>
            <a:custGeom>
              <a:avLst/>
              <a:gdLst>
                <a:gd name="T0" fmla="*/ 0 w 665"/>
                <a:gd name="T1" fmla="*/ 1 h 567"/>
                <a:gd name="T2" fmla="*/ 0 w 665"/>
                <a:gd name="T3" fmla="*/ 0 h 567"/>
                <a:gd name="T4" fmla="*/ 0 w 665"/>
                <a:gd name="T5" fmla="*/ 1 h 567"/>
                <a:gd name="T6" fmla="*/ 0 w 665"/>
                <a:gd name="T7" fmla="*/ 1 h 567"/>
                <a:gd name="T8" fmla="*/ 0 w 665"/>
                <a:gd name="T9" fmla="*/ 1 h 567"/>
                <a:gd name="T10" fmla="*/ 0 w 665"/>
                <a:gd name="T11" fmla="*/ 1 h 567"/>
                <a:gd name="T12" fmla="*/ 0 w 665"/>
                <a:gd name="T13" fmla="*/ 1 h 567"/>
                <a:gd name="T14" fmla="*/ 0 w 665"/>
                <a:gd name="T15" fmla="*/ 1 h 567"/>
                <a:gd name="T16" fmla="*/ 0 w 665"/>
                <a:gd name="T17" fmla="*/ 1 h 567"/>
                <a:gd name="T18" fmla="*/ 0 w 665"/>
                <a:gd name="T19" fmla="*/ 1 h 567"/>
                <a:gd name="T20" fmla="*/ 0 w 665"/>
                <a:gd name="T21" fmla="*/ 1 h 567"/>
                <a:gd name="T22" fmla="*/ 0 w 665"/>
                <a:gd name="T23" fmla="*/ 1 h 567"/>
                <a:gd name="T24" fmla="*/ 0 w 665"/>
                <a:gd name="T25" fmla="*/ 1 h 567"/>
                <a:gd name="T26" fmla="*/ 0 w 665"/>
                <a:gd name="T27" fmla="*/ 1 h 567"/>
                <a:gd name="T28" fmla="*/ 0 w 665"/>
                <a:gd name="T29" fmla="*/ 1 h 567"/>
                <a:gd name="T30" fmla="*/ 0 w 665"/>
                <a:gd name="T31" fmla="*/ 1 h 567"/>
                <a:gd name="T32" fmla="*/ 0 w 665"/>
                <a:gd name="T33" fmla="*/ 1 h 567"/>
                <a:gd name="T34" fmla="*/ 0 w 665"/>
                <a:gd name="T35" fmla="*/ 1 h 567"/>
                <a:gd name="T36" fmla="*/ 0 w 665"/>
                <a:gd name="T37" fmla="*/ 1 h 567"/>
                <a:gd name="T38" fmla="*/ 0 w 665"/>
                <a:gd name="T39" fmla="*/ 1 h 567"/>
                <a:gd name="T40" fmla="*/ 0 w 665"/>
                <a:gd name="T41" fmla="*/ 1 h 567"/>
                <a:gd name="T42" fmla="*/ 0 w 665"/>
                <a:gd name="T43" fmla="*/ 1 h 567"/>
                <a:gd name="T44" fmla="*/ 0 w 665"/>
                <a:gd name="T45" fmla="*/ 1 h 567"/>
                <a:gd name="T46" fmla="*/ 0 w 665"/>
                <a:gd name="T47" fmla="*/ 1 h 567"/>
                <a:gd name="T48" fmla="*/ 0 w 665"/>
                <a:gd name="T49" fmla="*/ 1 h 567"/>
                <a:gd name="T50" fmla="*/ 0 w 665"/>
                <a:gd name="T51" fmla="*/ 1 h 567"/>
                <a:gd name="T52" fmla="*/ 0 w 665"/>
                <a:gd name="T53" fmla="*/ 1 h 567"/>
                <a:gd name="T54" fmla="*/ 0 w 665"/>
                <a:gd name="T55" fmla="*/ 1 h 567"/>
                <a:gd name="T56" fmla="*/ 0 w 665"/>
                <a:gd name="T57" fmla="*/ 1 h 567"/>
                <a:gd name="T58" fmla="*/ 0 w 665"/>
                <a:gd name="T59" fmla="*/ 1 h 567"/>
                <a:gd name="T60" fmla="*/ 0 w 665"/>
                <a:gd name="T61" fmla="*/ 1 h 567"/>
                <a:gd name="T62" fmla="*/ 0 w 665"/>
                <a:gd name="T63" fmla="*/ 1 h 56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65"/>
                <a:gd name="T97" fmla="*/ 0 h 567"/>
                <a:gd name="T98" fmla="*/ 665 w 665"/>
                <a:gd name="T99" fmla="*/ 567 h 56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65" h="567">
                  <a:moveTo>
                    <a:pt x="0" y="18"/>
                  </a:moveTo>
                  <a:lnTo>
                    <a:pt x="18" y="0"/>
                  </a:lnTo>
                  <a:lnTo>
                    <a:pt x="69" y="43"/>
                  </a:lnTo>
                  <a:lnTo>
                    <a:pt x="131" y="9"/>
                  </a:lnTo>
                  <a:lnTo>
                    <a:pt x="137" y="42"/>
                  </a:lnTo>
                  <a:lnTo>
                    <a:pt x="166" y="53"/>
                  </a:lnTo>
                  <a:lnTo>
                    <a:pt x="173" y="91"/>
                  </a:lnTo>
                  <a:lnTo>
                    <a:pt x="265" y="130"/>
                  </a:lnTo>
                  <a:lnTo>
                    <a:pt x="349" y="119"/>
                  </a:lnTo>
                  <a:lnTo>
                    <a:pt x="342" y="97"/>
                  </a:lnTo>
                  <a:lnTo>
                    <a:pt x="450" y="60"/>
                  </a:lnTo>
                  <a:lnTo>
                    <a:pt x="591" y="125"/>
                  </a:lnTo>
                  <a:lnTo>
                    <a:pt x="596" y="160"/>
                  </a:lnTo>
                  <a:lnTo>
                    <a:pt x="572" y="226"/>
                  </a:lnTo>
                  <a:lnTo>
                    <a:pt x="575" y="317"/>
                  </a:lnTo>
                  <a:lnTo>
                    <a:pt x="612" y="345"/>
                  </a:lnTo>
                  <a:lnTo>
                    <a:pt x="583" y="391"/>
                  </a:lnTo>
                  <a:lnTo>
                    <a:pt x="665" y="494"/>
                  </a:lnTo>
                  <a:lnTo>
                    <a:pt x="611" y="567"/>
                  </a:lnTo>
                  <a:lnTo>
                    <a:pt x="462" y="543"/>
                  </a:lnTo>
                  <a:lnTo>
                    <a:pt x="428" y="495"/>
                  </a:lnTo>
                  <a:lnTo>
                    <a:pt x="327" y="511"/>
                  </a:lnTo>
                  <a:lnTo>
                    <a:pt x="252" y="467"/>
                  </a:lnTo>
                  <a:lnTo>
                    <a:pt x="202" y="380"/>
                  </a:lnTo>
                  <a:lnTo>
                    <a:pt x="164" y="366"/>
                  </a:lnTo>
                  <a:lnTo>
                    <a:pt x="155" y="384"/>
                  </a:lnTo>
                  <a:lnTo>
                    <a:pt x="108" y="296"/>
                  </a:lnTo>
                  <a:lnTo>
                    <a:pt x="44" y="243"/>
                  </a:lnTo>
                  <a:lnTo>
                    <a:pt x="74" y="160"/>
                  </a:lnTo>
                  <a:lnTo>
                    <a:pt x="47" y="150"/>
                  </a:lnTo>
                  <a:lnTo>
                    <a:pt x="22" y="105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98" name="Freeform 94"/>
            <p:cNvSpPr>
              <a:spLocks noChangeAspect="1"/>
            </p:cNvSpPr>
            <p:nvPr/>
          </p:nvSpPr>
          <p:spPr bwMode="gray">
            <a:xfrm>
              <a:off x="3579" y="2112"/>
              <a:ext cx="163" cy="165"/>
            </a:xfrm>
            <a:custGeom>
              <a:avLst/>
              <a:gdLst>
                <a:gd name="T0" fmla="*/ 0 w 345"/>
                <a:gd name="T1" fmla="*/ 1 h 315"/>
                <a:gd name="T2" fmla="*/ 0 w 345"/>
                <a:gd name="T3" fmla="*/ 1 h 315"/>
                <a:gd name="T4" fmla="*/ 0 w 345"/>
                <a:gd name="T5" fmla="*/ 1 h 315"/>
                <a:gd name="T6" fmla="*/ 0 w 345"/>
                <a:gd name="T7" fmla="*/ 1 h 315"/>
                <a:gd name="T8" fmla="*/ 0 w 345"/>
                <a:gd name="T9" fmla="*/ 1 h 315"/>
                <a:gd name="T10" fmla="*/ 0 w 345"/>
                <a:gd name="T11" fmla="*/ 1 h 315"/>
                <a:gd name="T12" fmla="*/ 0 w 345"/>
                <a:gd name="T13" fmla="*/ 1 h 315"/>
                <a:gd name="T14" fmla="*/ 0 w 345"/>
                <a:gd name="T15" fmla="*/ 1 h 315"/>
                <a:gd name="T16" fmla="*/ 0 w 345"/>
                <a:gd name="T17" fmla="*/ 1 h 315"/>
                <a:gd name="T18" fmla="*/ 0 w 345"/>
                <a:gd name="T19" fmla="*/ 1 h 315"/>
                <a:gd name="T20" fmla="*/ 0 w 345"/>
                <a:gd name="T21" fmla="*/ 1 h 315"/>
                <a:gd name="T22" fmla="*/ 0 w 345"/>
                <a:gd name="T23" fmla="*/ 1 h 315"/>
                <a:gd name="T24" fmla="*/ 0 w 345"/>
                <a:gd name="T25" fmla="*/ 0 h 315"/>
                <a:gd name="T26" fmla="*/ 0 w 345"/>
                <a:gd name="T27" fmla="*/ 1 h 315"/>
                <a:gd name="T28" fmla="*/ 0 w 345"/>
                <a:gd name="T29" fmla="*/ 1 h 315"/>
                <a:gd name="T30" fmla="*/ 0 w 345"/>
                <a:gd name="T31" fmla="*/ 1 h 315"/>
                <a:gd name="T32" fmla="*/ 0 w 345"/>
                <a:gd name="T33" fmla="*/ 1 h 3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45"/>
                <a:gd name="T52" fmla="*/ 0 h 315"/>
                <a:gd name="T53" fmla="*/ 345 w 345"/>
                <a:gd name="T54" fmla="*/ 315 h 3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45" h="315">
                  <a:moveTo>
                    <a:pt x="0" y="153"/>
                  </a:moveTo>
                  <a:lnTo>
                    <a:pt x="17" y="198"/>
                  </a:lnTo>
                  <a:lnTo>
                    <a:pt x="173" y="268"/>
                  </a:lnTo>
                  <a:lnTo>
                    <a:pt x="175" y="294"/>
                  </a:lnTo>
                  <a:lnTo>
                    <a:pt x="211" y="311"/>
                  </a:lnTo>
                  <a:lnTo>
                    <a:pt x="275" y="315"/>
                  </a:lnTo>
                  <a:lnTo>
                    <a:pt x="326" y="283"/>
                  </a:lnTo>
                  <a:lnTo>
                    <a:pt x="345" y="279"/>
                  </a:lnTo>
                  <a:lnTo>
                    <a:pt x="298" y="191"/>
                  </a:lnTo>
                  <a:lnTo>
                    <a:pt x="234" y="138"/>
                  </a:lnTo>
                  <a:lnTo>
                    <a:pt x="264" y="55"/>
                  </a:lnTo>
                  <a:lnTo>
                    <a:pt x="237" y="45"/>
                  </a:lnTo>
                  <a:lnTo>
                    <a:pt x="212" y="0"/>
                  </a:lnTo>
                  <a:lnTo>
                    <a:pt x="135" y="4"/>
                  </a:lnTo>
                  <a:lnTo>
                    <a:pt x="97" y="32"/>
                  </a:lnTo>
                  <a:lnTo>
                    <a:pt x="84" y="108"/>
                  </a:lnTo>
                  <a:lnTo>
                    <a:pt x="0" y="153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99" name="Freeform 95"/>
            <p:cNvSpPr>
              <a:spLocks noChangeAspect="1"/>
            </p:cNvSpPr>
            <p:nvPr/>
          </p:nvSpPr>
          <p:spPr bwMode="gray">
            <a:xfrm>
              <a:off x="3057" y="1899"/>
              <a:ext cx="193" cy="200"/>
            </a:xfrm>
            <a:custGeom>
              <a:avLst/>
              <a:gdLst>
                <a:gd name="T0" fmla="*/ 0 w 408"/>
                <a:gd name="T1" fmla="*/ 1 h 381"/>
                <a:gd name="T2" fmla="*/ 0 w 408"/>
                <a:gd name="T3" fmla="*/ 1 h 381"/>
                <a:gd name="T4" fmla="*/ 0 w 408"/>
                <a:gd name="T5" fmla="*/ 1 h 381"/>
                <a:gd name="T6" fmla="*/ 0 w 408"/>
                <a:gd name="T7" fmla="*/ 1 h 381"/>
                <a:gd name="T8" fmla="*/ 0 w 408"/>
                <a:gd name="T9" fmla="*/ 1 h 381"/>
                <a:gd name="T10" fmla="*/ 0 w 408"/>
                <a:gd name="T11" fmla="*/ 0 h 381"/>
                <a:gd name="T12" fmla="*/ 0 w 408"/>
                <a:gd name="T13" fmla="*/ 1 h 381"/>
                <a:gd name="T14" fmla="*/ 0 w 408"/>
                <a:gd name="T15" fmla="*/ 1 h 381"/>
                <a:gd name="T16" fmla="*/ 0 w 408"/>
                <a:gd name="T17" fmla="*/ 1 h 381"/>
                <a:gd name="T18" fmla="*/ 0 w 408"/>
                <a:gd name="T19" fmla="*/ 1 h 381"/>
                <a:gd name="T20" fmla="*/ 0 w 408"/>
                <a:gd name="T21" fmla="*/ 1 h 381"/>
                <a:gd name="T22" fmla="*/ 0 w 408"/>
                <a:gd name="T23" fmla="*/ 1 h 381"/>
                <a:gd name="T24" fmla="*/ 0 w 408"/>
                <a:gd name="T25" fmla="*/ 1 h 381"/>
                <a:gd name="T26" fmla="*/ 0 w 408"/>
                <a:gd name="T27" fmla="*/ 1 h 381"/>
                <a:gd name="T28" fmla="*/ 0 w 408"/>
                <a:gd name="T29" fmla="*/ 1 h 381"/>
                <a:gd name="T30" fmla="*/ 0 w 408"/>
                <a:gd name="T31" fmla="*/ 1 h 381"/>
                <a:gd name="T32" fmla="*/ 0 w 408"/>
                <a:gd name="T33" fmla="*/ 1 h 381"/>
                <a:gd name="T34" fmla="*/ 0 w 408"/>
                <a:gd name="T35" fmla="*/ 1 h 381"/>
                <a:gd name="T36" fmla="*/ 0 w 408"/>
                <a:gd name="T37" fmla="*/ 1 h 381"/>
                <a:gd name="T38" fmla="*/ 0 w 408"/>
                <a:gd name="T39" fmla="*/ 1 h 381"/>
                <a:gd name="T40" fmla="*/ 0 w 408"/>
                <a:gd name="T41" fmla="*/ 1 h 381"/>
                <a:gd name="T42" fmla="*/ 0 w 408"/>
                <a:gd name="T43" fmla="*/ 1 h 381"/>
                <a:gd name="T44" fmla="*/ 0 w 408"/>
                <a:gd name="T45" fmla="*/ 1 h 38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08"/>
                <a:gd name="T70" fmla="*/ 0 h 381"/>
                <a:gd name="T71" fmla="*/ 408 w 408"/>
                <a:gd name="T72" fmla="*/ 381 h 38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08" h="381">
                  <a:moveTo>
                    <a:pt x="0" y="95"/>
                  </a:moveTo>
                  <a:lnTo>
                    <a:pt x="11" y="51"/>
                  </a:lnTo>
                  <a:lnTo>
                    <a:pt x="59" y="30"/>
                  </a:lnTo>
                  <a:lnTo>
                    <a:pt x="81" y="50"/>
                  </a:lnTo>
                  <a:lnTo>
                    <a:pt x="130" y="10"/>
                  </a:lnTo>
                  <a:lnTo>
                    <a:pt x="184" y="0"/>
                  </a:lnTo>
                  <a:lnTo>
                    <a:pt x="242" y="27"/>
                  </a:lnTo>
                  <a:lnTo>
                    <a:pt x="242" y="68"/>
                  </a:lnTo>
                  <a:lnTo>
                    <a:pt x="195" y="76"/>
                  </a:lnTo>
                  <a:lnTo>
                    <a:pt x="200" y="127"/>
                  </a:lnTo>
                  <a:lnTo>
                    <a:pt x="277" y="213"/>
                  </a:lnTo>
                  <a:lnTo>
                    <a:pt x="326" y="219"/>
                  </a:lnTo>
                  <a:lnTo>
                    <a:pt x="321" y="237"/>
                  </a:lnTo>
                  <a:lnTo>
                    <a:pt x="408" y="293"/>
                  </a:lnTo>
                  <a:lnTo>
                    <a:pt x="348" y="285"/>
                  </a:lnTo>
                  <a:lnTo>
                    <a:pt x="361" y="339"/>
                  </a:lnTo>
                  <a:lnTo>
                    <a:pt x="326" y="381"/>
                  </a:lnTo>
                  <a:lnTo>
                    <a:pt x="310" y="294"/>
                  </a:lnTo>
                  <a:lnTo>
                    <a:pt x="157" y="199"/>
                  </a:lnTo>
                  <a:lnTo>
                    <a:pt x="121" y="136"/>
                  </a:lnTo>
                  <a:lnTo>
                    <a:pt x="72" y="115"/>
                  </a:lnTo>
                  <a:lnTo>
                    <a:pt x="28" y="142"/>
                  </a:lnTo>
                  <a:lnTo>
                    <a:pt x="0" y="95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00" name="Freeform 96"/>
            <p:cNvSpPr>
              <a:spLocks noChangeAspect="1"/>
            </p:cNvSpPr>
            <p:nvPr/>
          </p:nvSpPr>
          <p:spPr bwMode="gray">
            <a:xfrm>
              <a:off x="3082" y="2028"/>
              <a:ext cx="25" cy="48"/>
            </a:xfrm>
            <a:custGeom>
              <a:avLst/>
              <a:gdLst>
                <a:gd name="T0" fmla="*/ 0 w 50"/>
                <a:gd name="T1" fmla="*/ 1 h 93"/>
                <a:gd name="T2" fmla="*/ 1 w 50"/>
                <a:gd name="T3" fmla="*/ 1 h 93"/>
                <a:gd name="T4" fmla="*/ 1 w 50"/>
                <a:gd name="T5" fmla="*/ 1 h 93"/>
                <a:gd name="T6" fmla="*/ 1 w 50"/>
                <a:gd name="T7" fmla="*/ 1 h 93"/>
                <a:gd name="T8" fmla="*/ 1 w 50"/>
                <a:gd name="T9" fmla="*/ 0 h 93"/>
                <a:gd name="T10" fmla="*/ 0 w 50"/>
                <a:gd name="T11" fmla="*/ 1 h 9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"/>
                <a:gd name="T19" fmla="*/ 0 h 93"/>
                <a:gd name="T20" fmla="*/ 50 w 50"/>
                <a:gd name="T21" fmla="*/ 93 h 9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" h="93">
                  <a:moveTo>
                    <a:pt x="0" y="14"/>
                  </a:moveTo>
                  <a:lnTo>
                    <a:pt x="9" y="85"/>
                  </a:lnTo>
                  <a:lnTo>
                    <a:pt x="29" y="93"/>
                  </a:lnTo>
                  <a:lnTo>
                    <a:pt x="50" y="37"/>
                  </a:lnTo>
                  <a:lnTo>
                    <a:pt x="31" y="0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01" name="Freeform 97"/>
            <p:cNvSpPr>
              <a:spLocks noChangeAspect="1"/>
            </p:cNvSpPr>
            <p:nvPr/>
          </p:nvSpPr>
          <p:spPr bwMode="gray">
            <a:xfrm>
              <a:off x="3153" y="2091"/>
              <a:ext cx="52" cy="31"/>
            </a:xfrm>
            <a:custGeom>
              <a:avLst/>
              <a:gdLst>
                <a:gd name="T0" fmla="*/ 0 w 108"/>
                <a:gd name="T1" fmla="*/ 1 h 61"/>
                <a:gd name="T2" fmla="*/ 0 w 108"/>
                <a:gd name="T3" fmla="*/ 1 h 61"/>
                <a:gd name="T4" fmla="*/ 0 w 108"/>
                <a:gd name="T5" fmla="*/ 0 h 61"/>
                <a:gd name="T6" fmla="*/ 0 w 108"/>
                <a:gd name="T7" fmla="*/ 1 h 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61"/>
                <a:gd name="T14" fmla="*/ 108 w 108"/>
                <a:gd name="T15" fmla="*/ 61 h 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61">
                  <a:moveTo>
                    <a:pt x="0" y="14"/>
                  </a:moveTo>
                  <a:lnTo>
                    <a:pt x="91" y="61"/>
                  </a:lnTo>
                  <a:lnTo>
                    <a:pt x="108" y="0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02" name="Freeform 98"/>
            <p:cNvSpPr>
              <a:spLocks noChangeAspect="1"/>
            </p:cNvSpPr>
            <p:nvPr/>
          </p:nvSpPr>
          <p:spPr bwMode="gray">
            <a:xfrm>
              <a:off x="5067" y="2184"/>
              <a:ext cx="37" cy="50"/>
            </a:xfrm>
            <a:custGeom>
              <a:avLst/>
              <a:gdLst>
                <a:gd name="T0" fmla="*/ 0 w 81"/>
                <a:gd name="T1" fmla="*/ 1 h 97"/>
                <a:gd name="T2" fmla="*/ 0 w 81"/>
                <a:gd name="T3" fmla="*/ 1 h 97"/>
                <a:gd name="T4" fmla="*/ 0 w 81"/>
                <a:gd name="T5" fmla="*/ 1 h 97"/>
                <a:gd name="T6" fmla="*/ 0 w 81"/>
                <a:gd name="T7" fmla="*/ 1 h 97"/>
                <a:gd name="T8" fmla="*/ 0 w 81"/>
                <a:gd name="T9" fmla="*/ 1 h 97"/>
                <a:gd name="T10" fmla="*/ 0 w 81"/>
                <a:gd name="T11" fmla="*/ 1 h 97"/>
                <a:gd name="T12" fmla="*/ 0 w 81"/>
                <a:gd name="T13" fmla="*/ 1 h 97"/>
                <a:gd name="T14" fmla="*/ 0 w 81"/>
                <a:gd name="T15" fmla="*/ 1 h 97"/>
                <a:gd name="T16" fmla="*/ 0 w 81"/>
                <a:gd name="T17" fmla="*/ 0 h 97"/>
                <a:gd name="T18" fmla="*/ 0 w 81"/>
                <a:gd name="T19" fmla="*/ 1 h 9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1"/>
                <a:gd name="T31" fmla="*/ 0 h 97"/>
                <a:gd name="T32" fmla="*/ 81 w 81"/>
                <a:gd name="T33" fmla="*/ 97 h 9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1" h="97">
                  <a:moveTo>
                    <a:pt x="0" y="26"/>
                  </a:moveTo>
                  <a:lnTo>
                    <a:pt x="3" y="50"/>
                  </a:lnTo>
                  <a:lnTo>
                    <a:pt x="21" y="26"/>
                  </a:lnTo>
                  <a:lnTo>
                    <a:pt x="30" y="40"/>
                  </a:lnTo>
                  <a:lnTo>
                    <a:pt x="20" y="97"/>
                  </a:lnTo>
                  <a:lnTo>
                    <a:pt x="59" y="95"/>
                  </a:lnTo>
                  <a:lnTo>
                    <a:pt x="81" y="38"/>
                  </a:lnTo>
                  <a:lnTo>
                    <a:pt x="69" y="5"/>
                  </a:lnTo>
                  <a:lnTo>
                    <a:pt x="32" y="0"/>
                  </a:lnTo>
                  <a:lnTo>
                    <a:pt x="0" y="26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03" name="Freeform 99"/>
            <p:cNvSpPr>
              <a:spLocks noChangeAspect="1"/>
            </p:cNvSpPr>
            <p:nvPr/>
          </p:nvSpPr>
          <p:spPr bwMode="gray">
            <a:xfrm>
              <a:off x="5085" y="2027"/>
              <a:ext cx="184" cy="163"/>
            </a:xfrm>
            <a:custGeom>
              <a:avLst/>
              <a:gdLst>
                <a:gd name="T0" fmla="*/ 0 w 391"/>
                <a:gd name="T1" fmla="*/ 1 h 314"/>
                <a:gd name="T2" fmla="*/ 0 w 391"/>
                <a:gd name="T3" fmla="*/ 1 h 314"/>
                <a:gd name="T4" fmla="*/ 0 w 391"/>
                <a:gd name="T5" fmla="*/ 1 h 314"/>
                <a:gd name="T6" fmla="*/ 0 w 391"/>
                <a:gd name="T7" fmla="*/ 1 h 314"/>
                <a:gd name="T8" fmla="*/ 0 w 391"/>
                <a:gd name="T9" fmla="*/ 1 h 314"/>
                <a:gd name="T10" fmla="*/ 0 w 391"/>
                <a:gd name="T11" fmla="*/ 1 h 314"/>
                <a:gd name="T12" fmla="*/ 0 w 391"/>
                <a:gd name="T13" fmla="*/ 1 h 314"/>
                <a:gd name="T14" fmla="*/ 0 w 391"/>
                <a:gd name="T15" fmla="*/ 1 h 314"/>
                <a:gd name="T16" fmla="*/ 0 w 391"/>
                <a:gd name="T17" fmla="*/ 1 h 314"/>
                <a:gd name="T18" fmla="*/ 0 w 391"/>
                <a:gd name="T19" fmla="*/ 1 h 314"/>
                <a:gd name="T20" fmla="*/ 0 w 391"/>
                <a:gd name="T21" fmla="*/ 0 h 314"/>
                <a:gd name="T22" fmla="*/ 0 w 391"/>
                <a:gd name="T23" fmla="*/ 1 h 314"/>
                <a:gd name="T24" fmla="*/ 0 w 391"/>
                <a:gd name="T25" fmla="*/ 1 h 314"/>
                <a:gd name="T26" fmla="*/ 0 w 391"/>
                <a:gd name="T27" fmla="*/ 1 h 314"/>
                <a:gd name="T28" fmla="*/ 0 w 391"/>
                <a:gd name="T29" fmla="*/ 1 h 314"/>
                <a:gd name="T30" fmla="*/ 0 w 391"/>
                <a:gd name="T31" fmla="*/ 1 h 314"/>
                <a:gd name="T32" fmla="*/ 0 w 391"/>
                <a:gd name="T33" fmla="*/ 1 h 314"/>
                <a:gd name="T34" fmla="*/ 0 w 391"/>
                <a:gd name="T35" fmla="*/ 1 h 314"/>
                <a:gd name="T36" fmla="*/ 0 w 391"/>
                <a:gd name="T37" fmla="*/ 1 h 314"/>
                <a:gd name="T38" fmla="*/ 0 w 391"/>
                <a:gd name="T39" fmla="*/ 1 h 314"/>
                <a:gd name="T40" fmla="*/ 0 w 391"/>
                <a:gd name="T41" fmla="*/ 1 h 314"/>
                <a:gd name="T42" fmla="*/ 0 w 391"/>
                <a:gd name="T43" fmla="*/ 1 h 314"/>
                <a:gd name="T44" fmla="*/ 0 w 391"/>
                <a:gd name="T45" fmla="*/ 1 h 314"/>
                <a:gd name="T46" fmla="*/ 0 w 391"/>
                <a:gd name="T47" fmla="*/ 1 h 31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91"/>
                <a:gd name="T73" fmla="*/ 0 h 314"/>
                <a:gd name="T74" fmla="*/ 391 w 391"/>
                <a:gd name="T75" fmla="*/ 314 h 31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91" h="314">
                  <a:moveTo>
                    <a:pt x="0" y="296"/>
                  </a:moveTo>
                  <a:lnTo>
                    <a:pt x="70" y="237"/>
                  </a:lnTo>
                  <a:lnTo>
                    <a:pt x="169" y="237"/>
                  </a:lnTo>
                  <a:lnTo>
                    <a:pt x="208" y="165"/>
                  </a:lnTo>
                  <a:lnTo>
                    <a:pt x="225" y="160"/>
                  </a:lnTo>
                  <a:lnTo>
                    <a:pt x="226" y="187"/>
                  </a:lnTo>
                  <a:lnTo>
                    <a:pt x="271" y="160"/>
                  </a:lnTo>
                  <a:lnTo>
                    <a:pt x="309" y="105"/>
                  </a:lnTo>
                  <a:lnTo>
                    <a:pt x="326" y="16"/>
                  </a:lnTo>
                  <a:lnTo>
                    <a:pt x="357" y="20"/>
                  </a:lnTo>
                  <a:lnTo>
                    <a:pt x="347" y="0"/>
                  </a:lnTo>
                  <a:lnTo>
                    <a:pt x="367" y="1"/>
                  </a:lnTo>
                  <a:lnTo>
                    <a:pt x="391" y="76"/>
                  </a:lnTo>
                  <a:lnTo>
                    <a:pt x="357" y="129"/>
                  </a:lnTo>
                  <a:lnTo>
                    <a:pt x="357" y="177"/>
                  </a:lnTo>
                  <a:lnTo>
                    <a:pt x="333" y="248"/>
                  </a:lnTo>
                  <a:lnTo>
                    <a:pt x="315" y="258"/>
                  </a:lnTo>
                  <a:lnTo>
                    <a:pt x="314" y="231"/>
                  </a:lnTo>
                  <a:lnTo>
                    <a:pt x="257" y="272"/>
                  </a:lnTo>
                  <a:lnTo>
                    <a:pt x="208" y="254"/>
                  </a:lnTo>
                  <a:lnTo>
                    <a:pt x="211" y="288"/>
                  </a:lnTo>
                  <a:lnTo>
                    <a:pt x="170" y="314"/>
                  </a:lnTo>
                  <a:lnTo>
                    <a:pt x="158" y="269"/>
                  </a:lnTo>
                  <a:lnTo>
                    <a:pt x="0" y="296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04" name="Freeform 100"/>
            <p:cNvSpPr>
              <a:spLocks noChangeAspect="1"/>
            </p:cNvSpPr>
            <p:nvPr/>
          </p:nvSpPr>
          <p:spPr bwMode="gray">
            <a:xfrm>
              <a:off x="5107" y="2177"/>
              <a:ext cx="38" cy="28"/>
            </a:xfrm>
            <a:custGeom>
              <a:avLst/>
              <a:gdLst>
                <a:gd name="T0" fmla="*/ 0 w 81"/>
                <a:gd name="T1" fmla="*/ 1 h 56"/>
                <a:gd name="T2" fmla="*/ 0 w 81"/>
                <a:gd name="T3" fmla="*/ 1 h 56"/>
                <a:gd name="T4" fmla="*/ 0 w 81"/>
                <a:gd name="T5" fmla="*/ 1 h 56"/>
                <a:gd name="T6" fmla="*/ 0 w 81"/>
                <a:gd name="T7" fmla="*/ 0 h 56"/>
                <a:gd name="T8" fmla="*/ 0 w 81"/>
                <a:gd name="T9" fmla="*/ 1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1"/>
                <a:gd name="T16" fmla="*/ 0 h 56"/>
                <a:gd name="T17" fmla="*/ 81 w 81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1" h="56">
                  <a:moveTo>
                    <a:pt x="0" y="29"/>
                  </a:moveTo>
                  <a:lnTo>
                    <a:pt x="27" y="56"/>
                  </a:lnTo>
                  <a:lnTo>
                    <a:pt x="74" y="35"/>
                  </a:lnTo>
                  <a:lnTo>
                    <a:pt x="81" y="0"/>
                  </a:lnTo>
                  <a:lnTo>
                    <a:pt x="0" y="29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05" name="Freeform 101"/>
            <p:cNvSpPr>
              <a:spLocks noChangeAspect="1"/>
            </p:cNvSpPr>
            <p:nvPr/>
          </p:nvSpPr>
          <p:spPr bwMode="gray">
            <a:xfrm>
              <a:off x="5234" y="1938"/>
              <a:ext cx="95" cy="89"/>
            </a:xfrm>
            <a:custGeom>
              <a:avLst/>
              <a:gdLst>
                <a:gd name="T0" fmla="*/ 0 w 203"/>
                <a:gd name="T1" fmla="*/ 1 h 169"/>
                <a:gd name="T2" fmla="*/ 0 w 203"/>
                <a:gd name="T3" fmla="*/ 1 h 169"/>
                <a:gd name="T4" fmla="*/ 0 w 203"/>
                <a:gd name="T5" fmla="*/ 1 h 169"/>
                <a:gd name="T6" fmla="*/ 0 w 203"/>
                <a:gd name="T7" fmla="*/ 1 h 169"/>
                <a:gd name="T8" fmla="*/ 0 w 203"/>
                <a:gd name="T9" fmla="*/ 1 h 169"/>
                <a:gd name="T10" fmla="*/ 0 w 203"/>
                <a:gd name="T11" fmla="*/ 1 h 169"/>
                <a:gd name="T12" fmla="*/ 0 w 203"/>
                <a:gd name="T13" fmla="*/ 1 h 169"/>
                <a:gd name="T14" fmla="*/ 0 w 203"/>
                <a:gd name="T15" fmla="*/ 1 h 169"/>
                <a:gd name="T16" fmla="*/ 0 w 203"/>
                <a:gd name="T17" fmla="*/ 1 h 169"/>
                <a:gd name="T18" fmla="*/ 0 w 203"/>
                <a:gd name="T19" fmla="*/ 1 h 169"/>
                <a:gd name="T20" fmla="*/ 0 w 203"/>
                <a:gd name="T21" fmla="*/ 0 h 169"/>
                <a:gd name="T22" fmla="*/ 0 w 203"/>
                <a:gd name="T23" fmla="*/ 1 h 169"/>
                <a:gd name="T24" fmla="*/ 0 w 203"/>
                <a:gd name="T25" fmla="*/ 1 h 169"/>
                <a:gd name="T26" fmla="*/ 0 w 203"/>
                <a:gd name="T27" fmla="*/ 1 h 16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03"/>
                <a:gd name="T43" fmla="*/ 0 h 169"/>
                <a:gd name="T44" fmla="*/ 203 w 203"/>
                <a:gd name="T45" fmla="*/ 169 h 16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03" h="169">
                  <a:moveTo>
                    <a:pt x="0" y="120"/>
                  </a:moveTo>
                  <a:lnTo>
                    <a:pt x="9" y="169"/>
                  </a:lnTo>
                  <a:lnTo>
                    <a:pt x="44" y="151"/>
                  </a:lnTo>
                  <a:lnTo>
                    <a:pt x="20" y="121"/>
                  </a:lnTo>
                  <a:lnTo>
                    <a:pt x="118" y="147"/>
                  </a:lnTo>
                  <a:lnTo>
                    <a:pt x="140" y="108"/>
                  </a:lnTo>
                  <a:lnTo>
                    <a:pt x="203" y="95"/>
                  </a:lnTo>
                  <a:lnTo>
                    <a:pt x="181" y="69"/>
                  </a:lnTo>
                  <a:lnTo>
                    <a:pt x="189" y="46"/>
                  </a:lnTo>
                  <a:lnTo>
                    <a:pt x="135" y="50"/>
                  </a:lnTo>
                  <a:lnTo>
                    <a:pt x="70" y="0"/>
                  </a:lnTo>
                  <a:lnTo>
                    <a:pt x="47" y="96"/>
                  </a:lnTo>
                  <a:lnTo>
                    <a:pt x="19" y="91"/>
                  </a:lnTo>
                  <a:lnTo>
                    <a:pt x="0" y="12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06" name="Freeform 102"/>
            <p:cNvSpPr>
              <a:spLocks noChangeAspect="1"/>
            </p:cNvSpPr>
            <p:nvPr/>
          </p:nvSpPr>
          <p:spPr bwMode="gray">
            <a:xfrm>
              <a:off x="4980" y="1994"/>
              <a:ext cx="101" cy="111"/>
            </a:xfrm>
            <a:custGeom>
              <a:avLst/>
              <a:gdLst>
                <a:gd name="T0" fmla="*/ 0 w 221"/>
                <a:gd name="T1" fmla="*/ 1 h 212"/>
                <a:gd name="T2" fmla="*/ 0 w 221"/>
                <a:gd name="T3" fmla="*/ 1 h 212"/>
                <a:gd name="T4" fmla="*/ 0 w 221"/>
                <a:gd name="T5" fmla="*/ 1 h 212"/>
                <a:gd name="T6" fmla="*/ 0 w 221"/>
                <a:gd name="T7" fmla="*/ 1 h 212"/>
                <a:gd name="T8" fmla="*/ 0 w 221"/>
                <a:gd name="T9" fmla="*/ 1 h 212"/>
                <a:gd name="T10" fmla="*/ 0 w 221"/>
                <a:gd name="T11" fmla="*/ 1 h 212"/>
                <a:gd name="T12" fmla="*/ 0 w 221"/>
                <a:gd name="T13" fmla="*/ 1 h 212"/>
                <a:gd name="T14" fmla="*/ 0 w 221"/>
                <a:gd name="T15" fmla="*/ 1 h 212"/>
                <a:gd name="T16" fmla="*/ 0 w 221"/>
                <a:gd name="T17" fmla="*/ 1 h 212"/>
                <a:gd name="T18" fmla="*/ 0 w 221"/>
                <a:gd name="T19" fmla="*/ 0 h 212"/>
                <a:gd name="T20" fmla="*/ 0 w 221"/>
                <a:gd name="T21" fmla="*/ 1 h 212"/>
                <a:gd name="T22" fmla="*/ 0 w 221"/>
                <a:gd name="T23" fmla="*/ 1 h 212"/>
                <a:gd name="T24" fmla="*/ 0 w 221"/>
                <a:gd name="T25" fmla="*/ 1 h 212"/>
                <a:gd name="T26" fmla="*/ 0 w 221"/>
                <a:gd name="T27" fmla="*/ 1 h 2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21"/>
                <a:gd name="T43" fmla="*/ 0 h 212"/>
                <a:gd name="T44" fmla="*/ 221 w 221"/>
                <a:gd name="T45" fmla="*/ 212 h 2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21" h="212">
                  <a:moveTo>
                    <a:pt x="0" y="120"/>
                  </a:moveTo>
                  <a:lnTo>
                    <a:pt x="41" y="137"/>
                  </a:lnTo>
                  <a:lnTo>
                    <a:pt x="15" y="198"/>
                  </a:lnTo>
                  <a:lnTo>
                    <a:pt x="77" y="212"/>
                  </a:lnTo>
                  <a:lnTo>
                    <a:pt x="142" y="175"/>
                  </a:lnTo>
                  <a:lnTo>
                    <a:pt x="112" y="125"/>
                  </a:lnTo>
                  <a:lnTo>
                    <a:pt x="186" y="81"/>
                  </a:lnTo>
                  <a:lnTo>
                    <a:pt x="221" y="20"/>
                  </a:lnTo>
                  <a:lnTo>
                    <a:pt x="216" y="11"/>
                  </a:lnTo>
                  <a:lnTo>
                    <a:pt x="202" y="0"/>
                  </a:lnTo>
                  <a:lnTo>
                    <a:pt x="136" y="39"/>
                  </a:lnTo>
                  <a:lnTo>
                    <a:pt x="136" y="62"/>
                  </a:lnTo>
                  <a:lnTo>
                    <a:pt x="88" y="55"/>
                  </a:lnTo>
                  <a:lnTo>
                    <a:pt x="0" y="12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07" name="Freeform 103"/>
            <p:cNvSpPr>
              <a:spLocks noChangeAspect="1"/>
            </p:cNvSpPr>
            <p:nvPr/>
          </p:nvSpPr>
          <p:spPr bwMode="gray">
            <a:xfrm>
              <a:off x="5007" y="2085"/>
              <a:ext cx="59" cy="86"/>
            </a:xfrm>
            <a:custGeom>
              <a:avLst/>
              <a:gdLst>
                <a:gd name="T0" fmla="*/ 0 w 121"/>
                <a:gd name="T1" fmla="*/ 1 h 166"/>
                <a:gd name="T2" fmla="*/ 0 w 121"/>
                <a:gd name="T3" fmla="*/ 1 h 166"/>
                <a:gd name="T4" fmla="*/ 0 w 121"/>
                <a:gd name="T5" fmla="*/ 0 h 166"/>
                <a:gd name="T6" fmla="*/ 0 w 121"/>
                <a:gd name="T7" fmla="*/ 1 h 166"/>
                <a:gd name="T8" fmla="*/ 0 w 121"/>
                <a:gd name="T9" fmla="*/ 1 h 166"/>
                <a:gd name="T10" fmla="*/ 0 w 121"/>
                <a:gd name="T11" fmla="*/ 1 h 1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1"/>
                <a:gd name="T19" fmla="*/ 0 h 166"/>
                <a:gd name="T20" fmla="*/ 121 w 121"/>
                <a:gd name="T21" fmla="*/ 166 h 16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1" h="166">
                  <a:moveTo>
                    <a:pt x="0" y="166"/>
                  </a:moveTo>
                  <a:lnTo>
                    <a:pt x="13" y="37"/>
                  </a:lnTo>
                  <a:lnTo>
                    <a:pt x="78" y="0"/>
                  </a:lnTo>
                  <a:lnTo>
                    <a:pt x="121" y="101"/>
                  </a:lnTo>
                  <a:lnTo>
                    <a:pt x="76" y="149"/>
                  </a:lnTo>
                  <a:lnTo>
                    <a:pt x="0" y="166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08" name="Freeform 104"/>
            <p:cNvSpPr>
              <a:spLocks noChangeAspect="1"/>
            </p:cNvSpPr>
            <p:nvPr/>
          </p:nvSpPr>
          <p:spPr bwMode="gray">
            <a:xfrm>
              <a:off x="4585" y="2404"/>
              <a:ext cx="118" cy="151"/>
            </a:xfrm>
            <a:custGeom>
              <a:avLst/>
              <a:gdLst>
                <a:gd name="T0" fmla="*/ 0 w 249"/>
                <a:gd name="T1" fmla="*/ 1 h 290"/>
                <a:gd name="T2" fmla="*/ 0 w 249"/>
                <a:gd name="T3" fmla="*/ 1 h 290"/>
                <a:gd name="T4" fmla="*/ 0 w 249"/>
                <a:gd name="T5" fmla="*/ 1 h 290"/>
                <a:gd name="T6" fmla="*/ 0 w 249"/>
                <a:gd name="T7" fmla="*/ 1 h 290"/>
                <a:gd name="T8" fmla="*/ 0 w 249"/>
                <a:gd name="T9" fmla="*/ 1 h 290"/>
                <a:gd name="T10" fmla="*/ 0 w 249"/>
                <a:gd name="T11" fmla="*/ 1 h 290"/>
                <a:gd name="T12" fmla="*/ 0 w 249"/>
                <a:gd name="T13" fmla="*/ 1 h 290"/>
                <a:gd name="T14" fmla="*/ 0 w 249"/>
                <a:gd name="T15" fmla="*/ 1 h 290"/>
                <a:gd name="T16" fmla="*/ 0 w 249"/>
                <a:gd name="T17" fmla="*/ 1 h 290"/>
                <a:gd name="T18" fmla="*/ 0 w 249"/>
                <a:gd name="T19" fmla="*/ 1 h 290"/>
                <a:gd name="T20" fmla="*/ 0 w 249"/>
                <a:gd name="T21" fmla="*/ 1 h 290"/>
                <a:gd name="T22" fmla="*/ 0 w 249"/>
                <a:gd name="T23" fmla="*/ 1 h 290"/>
                <a:gd name="T24" fmla="*/ 0 w 249"/>
                <a:gd name="T25" fmla="*/ 0 h 290"/>
                <a:gd name="T26" fmla="*/ 0 w 249"/>
                <a:gd name="T27" fmla="*/ 1 h 290"/>
                <a:gd name="T28" fmla="*/ 0 w 249"/>
                <a:gd name="T29" fmla="*/ 1 h 290"/>
                <a:gd name="T30" fmla="*/ 0 w 249"/>
                <a:gd name="T31" fmla="*/ 1 h 290"/>
                <a:gd name="T32" fmla="*/ 0 w 249"/>
                <a:gd name="T33" fmla="*/ 1 h 2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9"/>
                <a:gd name="T52" fmla="*/ 0 h 290"/>
                <a:gd name="T53" fmla="*/ 249 w 249"/>
                <a:gd name="T54" fmla="*/ 290 h 29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9" h="290">
                  <a:moveTo>
                    <a:pt x="0" y="64"/>
                  </a:moveTo>
                  <a:lnTo>
                    <a:pt x="33" y="105"/>
                  </a:lnTo>
                  <a:lnTo>
                    <a:pt x="23" y="176"/>
                  </a:lnTo>
                  <a:lnTo>
                    <a:pt x="111" y="144"/>
                  </a:lnTo>
                  <a:lnTo>
                    <a:pt x="149" y="176"/>
                  </a:lnTo>
                  <a:lnTo>
                    <a:pt x="182" y="246"/>
                  </a:lnTo>
                  <a:lnTo>
                    <a:pt x="170" y="290"/>
                  </a:lnTo>
                  <a:lnTo>
                    <a:pt x="249" y="278"/>
                  </a:lnTo>
                  <a:lnTo>
                    <a:pt x="211" y="185"/>
                  </a:lnTo>
                  <a:lnTo>
                    <a:pt x="127" y="116"/>
                  </a:lnTo>
                  <a:lnTo>
                    <a:pt x="150" y="76"/>
                  </a:lnTo>
                  <a:lnTo>
                    <a:pt x="103" y="55"/>
                  </a:lnTo>
                  <a:lnTo>
                    <a:pt x="67" y="0"/>
                  </a:lnTo>
                  <a:lnTo>
                    <a:pt x="46" y="1"/>
                  </a:lnTo>
                  <a:lnTo>
                    <a:pt x="49" y="40"/>
                  </a:lnTo>
                  <a:lnTo>
                    <a:pt x="33" y="31"/>
                  </a:lnTo>
                  <a:lnTo>
                    <a:pt x="0" y="64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09" name="Freeform 105"/>
            <p:cNvSpPr>
              <a:spLocks noChangeAspect="1"/>
            </p:cNvSpPr>
            <p:nvPr/>
          </p:nvSpPr>
          <p:spPr bwMode="gray">
            <a:xfrm>
              <a:off x="3041" y="1829"/>
              <a:ext cx="8" cy="16"/>
            </a:xfrm>
            <a:custGeom>
              <a:avLst/>
              <a:gdLst>
                <a:gd name="T0" fmla="*/ 0 w 17"/>
                <a:gd name="T1" fmla="*/ 1 h 30"/>
                <a:gd name="T2" fmla="*/ 0 w 17"/>
                <a:gd name="T3" fmla="*/ 0 h 30"/>
                <a:gd name="T4" fmla="*/ 0 w 17"/>
                <a:gd name="T5" fmla="*/ 1 h 30"/>
                <a:gd name="T6" fmla="*/ 0 w 17"/>
                <a:gd name="T7" fmla="*/ 1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30"/>
                <a:gd name="T14" fmla="*/ 17 w 17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30">
                  <a:moveTo>
                    <a:pt x="0" y="23"/>
                  </a:moveTo>
                  <a:lnTo>
                    <a:pt x="13" y="0"/>
                  </a:lnTo>
                  <a:lnTo>
                    <a:pt x="17" y="30"/>
                  </a:lnTo>
                  <a:lnTo>
                    <a:pt x="0" y="23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10" name="Freeform 106"/>
            <p:cNvSpPr>
              <a:spLocks noChangeAspect="1"/>
            </p:cNvSpPr>
            <p:nvPr/>
          </p:nvSpPr>
          <p:spPr bwMode="gray">
            <a:xfrm>
              <a:off x="4586" y="2697"/>
              <a:ext cx="62" cy="89"/>
            </a:xfrm>
            <a:custGeom>
              <a:avLst/>
              <a:gdLst>
                <a:gd name="T0" fmla="*/ 0 w 130"/>
                <a:gd name="T1" fmla="*/ 0 h 172"/>
                <a:gd name="T2" fmla="*/ 0 w 130"/>
                <a:gd name="T3" fmla="*/ 0 h 172"/>
                <a:gd name="T4" fmla="*/ 0 w 130"/>
                <a:gd name="T5" fmla="*/ 1 h 172"/>
                <a:gd name="T6" fmla="*/ 0 w 130"/>
                <a:gd name="T7" fmla="*/ 1 h 172"/>
                <a:gd name="T8" fmla="*/ 0 w 130"/>
                <a:gd name="T9" fmla="*/ 1 h 172"/>
                <a:gd name="T10" fmla="*/ 0 w 130"/>
                <a:gd name="T11" fmla="*/ 1 h 172"/>
                <a:gd name="T12" fmla="*/ 0 w 130"/>
                <a:gd name="T13" fmla="*/ 1 h 172"/>
                <a:gd name="T14" fmla="*/ 0 w 130"/>
                <a:gd name="T15" fmla="*/ 1 h 172"/>
                <a:gd name="T16" fmla="*/ 0 w 130"/>
                <a:gd name="T17" fmla="*/ 0 h 1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0"/>
                <a:gd name="T28" fmla="*/ 0 h 172"/>
                <a:gd name="T29" fmla="*/ 130 w 130"/>
                <a:gd name="T30" fmla="*/ 172 h 17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0" h="172">
                  <a:moveTo>
                    <a:pt x="0" y="0"/>
                  </a:moveTo>
                  <a:lnTo>
                    <a:pt x="26" y="0"/>
                  </a:lnTo>
                  <a:lnTo>
                    <a:pt x="34" y="30"/>
                  </a:lnTo>
                  <a:lnTo>
                    <a:pt x="66" y="11"/>
                  </a:lnTo>
                  <a:lnTo>
                    <a:pt x="109" y="51"/>
                  </a:lnTo>
                  <a:lnTo>
                    <a:pt x="130" y="172"/>
                  </a:lnTo>
                  <a:lnTo>
                    <a:pt x="129" y="172"/>
                  </a:lnTo>
                  <a:lnTo>
                    <a:pt x="39" y="12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11" name="Freeform 107"/>
            <p:cNvSpPr>
              <a:spLocks noChangeAspect="1"/>
            </p:cNvSpPr>
            <p:nvPr/>
          </p:nvSpPr>
          <p:spPr bwMode="gray">
            <a:xfrm>
              <a:off x="4741" y="2691"/>
              <a:ext cx="155" cy="108"/>
            </a:xfrm>
            <a:custGeom>
              <a:avLst/>
              <a:gdLst>
                <a:gd name="T0" fmla="*/ 0 w 331"/>
                <a:gd name="T1" fmla="*/ 1 h 207"/>
                <a:gd name="T2" fmla="*/ 0 w 331"/>
                <a:gd name="T3" fmla="*/ 1 h 207"/>
                <a:gd name="T4" fmla="*/ 0 w 331"/>
                <a:gd name="T5" fmla="*/ 1 h 207"/>
                <a:gd name="T6" fmla="*/ 0 w 331"/>
                <a:gd name="T7" fmla="*/ 1 h 207"/>
                <a:gd name="T8" fmla="*/ 0 w 331"/>
                <a:gd name="T9" fmla="*/ 1 h 207"/>
                <a:gd name="T10" fmla="*/ 0 w 331"/>
                <a:gd name="T11" fmla="*/ 1 h 207"/>
                <a:gd name="T12" fmla="*/ 0 w 331"/>
                <a:gd name="T13" fmla="*/ 1 h 207"/>
                <a:gd name="T14" fmla="*/ 0 w 331"/>
                <a:gd name="T15" fmla="*/ 1 h 207"/>
                <a:gd name="T16" fmla="*/ 0 w 331"/>
                <a:gd name="T17" fmla="*/ 0 h 207"/>
                <a:gd name="T18" fmla="*/ 0 w 331"/>
                <a:gd name="T19" fmla="*/ 1 h 207"/>
                <a:gd name="T20" fmla="*/ 0 w 331"/>
                <a:gd name="T21" fmla="*/ 1 h 207"/>
                <a:gd name="T22" fmla="*/ 0 w 331"/>
                <a:gd name="T23" fmla="*/ 1 h 207"/>
                <a:gd name="T24" fmla="*/ 0 w 331"/>
                <a:gd name="T25" fmla="*/ 1 h 207"/>
                <a:gd name="T26" fmla="*/ 0 w 331"/>
                <a:gd name="T27" fmla="*/ 1 h 207"/>
                <a:gd name="T28" fmla="*/ 0 w 331"/>
                <a:gd name="T29" fmla="*/ 1 h 207"/>
                <a:gd name="T30" fmla="*/ 0 w 331"/>
                <a:gd name="T31" fmla="*/ 1 h 20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31"/>
                <a:gd name="T49" fmla="*/ 0 h 207"/>
                <a:gd name="T50" fmla="*/ 331 w 331"/>
                <a:gd name="T51" fmla="*/ 207 h 20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31" h="207">
                  <a:moveTo>
                    <a:pt x="0" y="184"/>
                  </a:moveTo>
                  <a:lnTo>
                    <a:pt x="28" y="207"/>
                  </a:lnTo>
                  <a:lnTo>
                    <a:pt x="133" y="198"/>
                  </a:lnTo>
                  <a:lnTo>
                    <a:pt x="167" y="186"/>
                  </a:lnTo>
                  <a:lnTo>
                    <a:pt x="213" y="91"/>
                  </a:lnTo>
                  <a:lnTo>
                    <a:pt x="273" y="94"/>
                  </a:lnTo>
                  <a:lnTo>
                    <a:pt x="331" y="61"/>
                  </a:lnTo>
                  <a:lnTo>
                    <a:pt x="276" y="34"/>
                  </a:lnTo>
                  <a:lnTo>
                    <a:pt x="259" y="0"/>
                  </a:lnTo>
                  <a:lnTo>
                    <a:pt x="191" y="65"/>
                  </a:lnTo>
                  <a:lnTo>
                    <a:pt x="170" y="100"/>
                  </a:lnTo>
                  <a:lnTo>
                    <a:pt x="149" y="80"/>
                  </a:lnTo>
                  <a:lnTo>
                    <a:pt x="109" y="132"/>
                  </a:lnTo>
                  <a:lnTo>
                    <a:pt x="65" y="138"/>
                  </a:lnTo>
                  <a:lnTo>
                    <a:pt x="50" y="186"/>
                  </a:lnTo>
                  <a:lnTo>
                    <a:pt x="0" y="184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12" name="Freeform 108"/>
            <p:cNvSpPr>
              <a:spLocks noChangeAspect="1"/>
            </p:cNvSpPr>
            <p:nvPr/>
          </p:nvSpPr>
          <p:spPr bwMode="gray">
            <a:xfrm>
              <a:off x="1039" y="2206"/>
              <a:ext cx="494" cy="346"/>
            </a:xfrm>
            <a:custGeom>
              <a:avLst/>
              <a:gdLst>
                <a:gd name="T0" fmla="*/ 0 w 1048"/>
                <a:gd name="T1" fmla="*/ 1 h 662"/>
                <a:gd name="T2" fmla="*/ 0 w 1048"/>
                <a:gd name="T3" fmla="*/ 1 h 662"/>
                <a:gd name="T4" fmla="*/ 0 w 1048"/>
                <a:gd name="T5" fmla="*/ 1 h 662"/>
                <a:gd name="T6" fmla="*/ 0 w 1048"/>
                <a:gd name="T7" fmla="*/ 1 h 662"/>
                <a:gd name="T8" fmla="*/ 0 w 1048"/>
                <a:gd name="T9" fmla="*/ 1 h 662"/>
                <a:gd name="T10" fmla="*/ 0 w 1048"/>
                <a:gd name="T11" fmla="*/ 1 h 662"/>
                <a:gd name="T12" fmla="*/ 0 w 1048"/>
                <a:gd name="T13" fmla="*/ 1 h 662"/>
                <a:gd name="T14" fmla="*/ 0 w 1048"/>
                <a:gd name="T15" fmla="*/ 1 h 662"/>
                <a:gd name="T16" fmla="*/ 0 w 1048"/>
                <a:gd name="T17" fmla="*/ 1 h 662"/>
                <a:gd name="T18" fmla="*/ 0 w 1048"/>
                <a:gd name="T19" fmla="*/ 1 h 662"/>
                <a:gd name="T20" fmla="*/ 0 w 1048"/>
                <a:gd name="T21" fmla="*/ 1 h 662"/>
                <a:gd name="T22" fmla="*/ 0 w 1048"/>
                <a:gd name="T23" fmla="*/ 1 h 662"/>
                <a:gd name="T24" fmla="*/ 0 w 1048"/>
                <a:gd name="T25" fmla="*/ 1 h 662"/>
                <a:gd name="T26" fmla="*/ 0 w 1048"/>
                <a:gd name="T27" fmla="*/ 1 h 662"/>
                <a:gd name="T28" fmla="*/ 0 w 1048"/>
                <a:gd name="T29" fmla="*/ 1 h 662"/>
                <a:gd name="T30" fmla="*/ 0 w 1048"/>
                <a:gd name="T31" fmla="*/ 1 h 662"/>
                <a:gd name="T32" fmla="*/ 0 w 1048"/>
                <a:gd name="T33" fmla="*/ 1 h 662"/>
                <a:gd name="T34" fmla="*/ 0 w 1048"/>
                <a:gd name="T35" fmla="*/ 1 h 662"/>
                <a:gd name="T36" fmla="*/ 0 w 1048"/>
                <a:gd name="T37" fmla="*/ 1 h 662"/>
                <a:gd name="T38" fmla="*/ 0 w 1048"/>
                <a:gd name="T39" fmla="*/ 1 h 662"/>
                <a:gd name="T40" fmla="*/ 0 w 1048"/>
                <a:gd name="T41" fmla="*/ 1 h 662"/>
                <a:gd name="T42" fmla="*/ 0 w 1048"/>
                <a:gd name="T43" fmla="*/ 1 h 662"/>
                <a:gd name="T44" fmla="*/ 0 w 1048"/>
                <a:gd name="T45" fmla="*/ 1 h 662"/>
                <a:gd name="T46" fmla="*/ 0 w 1048"/>
                <a:gd name="T47" fmla="*/ 1 h 662"/>
                <a:gd name="T48" fmla="*/ 0 w 1048"/>
                <a:gd name="T49" fmla="*/ 1 h 662"/>
                <a:gd name="T50" fmla="*/ 0 w 1048"/>
                <a:gd name="T51" fmla="*/ 1 h 662"/>
                <a:gd name="T52" fmla="*/ 0 w 1048"/>
                <a:gd name="T53" fmla="*/ 1 h 662"/>
                <a:gd name="T54" fmla="*/ 0 w 1048"/>
                <a:gd name="T55" fmla="*/ 1 h 662"/>
                <a:gd name="T56" fmla="*/ 0 w 1048"/>
                <a:gd name="T57" fmla="*/ 1 h 662"/>
                <a:gd name="T58" fmla="*/ 0 w 1048"/>
                <a:gd name="T59" fmla="*/ 1 h 662"/>
                <a:gd name="T60" fmla="*/ 0 w 1048"/>
                <a:gd name="T61" fmla="*/ 1 h 662"/>
                <a:gd name="T62" fmla="*/ 0 w 1048"/>
                <a:gd name="T63" fmla="*/ 1 h 662"/>
                <a:gd name="T64" fmla="*/ 0 w 1048"/>
                <a:gd name="T65" fmla="*/ 1 h 662"/>
                <a:gd name="T66" fmla="*/ 0 w 1048"/>
                <a:gd name="T67" fmla="*/ 1 h 662"/>
                <a:gd name="T68" fmla="*/ 0 w 1048"/>
                <a:gd name="T69" fmla="*/ 1 h 662"/>
                <a:gd name="T70" fmla="*/ 0 w 1048"/>
                <a:gd name="T71" fmla="*/ 1 h 662"/>
                <a:gd name="T72" fmla="*/ 0 w 1048"/>
                <a:gd name="T73" fmla="*/ 1 h 662"/>
                <a:gd name="T74" fmla="*/ 0 w 1048"/>
                <a:gd name="T75" fmla="*/ 1 h 662"/>
                <a:gd name="T76" fmla="*/ 0 w 1048"/>
                <a:gd name="T77" fmla="*/ 1 h 662"/>
                <a:gd name="T78" fmla="*/ 0 w 1048"/>
                <a:gd name="T79" fmla="*/ 1 h 662"/>
                <a:gd name="T80" fmla="*/ 0 w 1048"/>
                <a:gd name="T81" fmla="*/ 1 h 662"/>
                <a:gd name="T82" fmla="*/ 0 w 1048"/>
                <a:gd name="T83" fmla="*/ 1 h 662"/>
                <a:gd name="T84" fmla="*/ 0 w 1048"/>
                <a:gd name="T85" fmla="*/ 1 h 662"/>
                <a:gd name="T86" fmla="*/ 0 w 1048"/>
                <a:gd name="T87" fmla="*/ 1 h 662"/>
                <a:gd name="T88" fmla="*/ 0 w 1048"/>
                <a:gd name="T89" fmla="*/ 0 h 662"/>
                <a:gd name="T90" fmla="*/ 0 w 1048"/>
                <a:gd name="T91" fmla="*/ 1 h 66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048"/>
                <a:gd name="T139" fmla="*/ 0 h 662"/>
                <a:gd name="T140" fmla="*/ 1048 w 1048"/>
                <a:gd name="T141" fmla="*/ 662 h 66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048" h="662">
                  <a:moveTo>
                    <a:pt x="0" y="6"/>
                  </a:moveTo>
                  <a:lnTo>
                    <a:pt x="50" y="110"/>
                  </a:lnTo>
                  <a:lnTo>
                    <a:pt x="109" y="157"/>
                  </a:lnTo>
                  <a:lnTo>
                    <a:pt x="104" y="186"/>
                  </a:lnTo>
                  <a:lnTo>
                    <a:pt x="74" y="191"/>
                  </a:lnTo>
                  <a:lnTo>
                    <a:pt x="140" y="214"/>
                  </a:lnTo>
                  <a:lnTo>
                    <a:pt x="176" y="261"/>
                  </a:lnTo>
                  <a:lnTo>
                    <a:pt x="172" y="300"/>
                  </a:lnTo>
                  <a:lnTo>
                    <a:pt x="248" y="365"/>
                  </a:lnTo>
                  <a:lnTo>
                    <a:pt x="265" y="343"/>
                  </a:lnTo>
                  <a:lnTo>
                    <a:pt x="88" y="94"/>
                  </a:lnTo>
                  <a:lnTo>
                    <a:pt x="77" y="27"/>
                  </a:lnTo>
                  <a:lnTo>
                    <a:pt x="116" y="44"/>
                  </a:lnTo>
                  <a:lnTo>
                    <a:pt x="181" y="153"/>
                  </a:lnTo>
                  <a:lnTo>
                    <a:pt x="274" y="234"/>
                  </a:lnTo>
                  <a:lnTo>
                    <a:pt x="271" y="266"/>
                  </a:lnTo>
                  <a:lnTo>
                    <a:pt x="400" y="377"/>
                  </a:lnTo>
                  <a:lnTo>
                    <a:pt x="416" y="425"/>
                  </a:lnTo>
                  <a:lnTo>
                    <a:pt x="400" y="455"/>
                  </a:lnTo>
                  <a:lnTo>
                    <a:pt x="430" y="498"/>
                  </a:lnTo>
                  <a:lnTo>
                    <a:pt x="679" y="614"/>
                  </a:lnTo>
                  <a:lnTo>
                    <a:pt x="787" y="606"/>
                  </a:lnTo>
                  <a:lnTo>
                    <a:pt x="858" y="662"/>
                  </a:lnTo>
                  <a:lnTo>
                    <a:pt x="888" y="607"/>
                  </a:lnTo>
                  <a:lnTo>
                    <a:pt x="923" y="606"/>
                  </a:lnTo>
                  <a:lnTo>
                    <a:pt x="885" y="560"/>
                  </a:lnTo>
                  <a:lnTo>
                    <a:pt x="966" y="541"/>
                  </a:lnTo>
                  <a:lnTo>
                    <a:pt x="994" y="521"/>
                  </a:lnTo>
                  <a:lnTo>
                    <a:pt x="1004" y="510"/>
                  </a:lnTo>
                  <a:lnTo>
                    <a:pt x="1013" y="536"/>
                  </a:lnTo>
                  <a:lnTo>
                    <a:pt x="1048" y="426"/>
                  </a:lnTo>
                  <a:lnTo>
                    <a:pt x="1003" y="409"/>
                  </a:lnTo>
                  <a:lnTo>
                    <a:pt x="924" y="426"/>
                  </a:lnTo>
                  <a:lnTo>
                    <a:pt x="883" y="521"/>
                  </a:lnTo>
                  <a:lnTo>
                    <a:pt x="781" y="531"/>
                  </a:lnTo>
                  <a:lnTo>
                    <a:pt x="740" y="507"/>
                  </a:lnTo>
                  <a:lnTo>
                    <a:pt x="672" y="390"/>
                  </a:lnTo>
                  <a:lnTo>
                    <a:pt x="670" y="300"/>
                  </a:lnTo>
                  <a:lnTo>
                    <a:pt x="693" y="256"/>
                  </a:lnTo>
                  <a:lnTo>
                    <a:pt x="625" y="233"/>
                  </a:lnTo>
                  <a:lnTo>
                    <a:pt x="537" y="108"/>
                  </a:lnTo>
                  <a:lnTo>
                    <a:pt x="465" y="136"/>
                  </a:lnTo>
                  <a:lnTo>
                    <a:pt x="369" y="32"/>
                  </a:lnTo>
                  <a:lnTo>
                    <a:pt x="211" y="54"/>
                  </a:lnTo>
                  <a:lnTo>
                    <a:pt x="79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13" name="Freeform 109"/>
            <p:cNvSpPr>
              <a:spLocks noChangeAspect="1"/>
            </p:cNvSpPr>
            <p:nvPr/>
          </p:nvSpPr>
          <p:spPr bwMode="gray">
            <a:xfrm>
              <a:off x="4382" y="1781"/>
              <a:ext cx="518" cy="240"/>
            </a:xfrm>
            <a:custGeom>
              <a:avLst/>
              <a:gdLst>
                <a:gd name="T0" fmla="*/ 0 w 1101"/>
                <a:gd name="T1" fmla="*/ 1 h 463"/>
                <a:gd name="T2" fmla="*/ 0 w 1101"/>
                <a:gd name="T3" fmla="*/ 1 h 463"/>
                <a:gd name="T4" fmla="*/ 0 w 1101"/>
                <a:gd name="T5" fmla="*/ 1 h 463"/>
                <a:gd name="T6" fmla="*/ 0 w 1101"/>
                <a:gd name="T7" fmla="*/ 1 h 463"/>
                <a:gd name="T8" fmla="*/ 0 w 1101"/>
                <a:gd name="T9" fmla="*/ 1 h 463"/>
                <a:gd name="T10" fmla="*/ 0 w 1101"/>
                <a:gd name="T11" fmla="*/ 1 h 463"/>
                <a:gd name="T12" fmla="*/ 0 w 1101"/>
                <a:gd name="T13" fmla="*/ 1 h 463"/>
                <a:gd name="T14" fmla="*/ 0 w 1101"/>
                <a:gd name="T15" fmla="*/ 1 h 463"/>
                <a:gd name="T16" fmla="*/ 0 w 1101"/>
                <a:gd name="T17" fmla="*/ 1 h 463"/>
                <a:gd name="T18" fmla="*/ 0 w 1101"/>
                <a:gd name="T19" fmla="*/ 1 h 463"/>
                <a:gd name="T20" fmla="*/ 0 w 1101"/>
                <a:gd name="T21" fmla="*/ 1 h 463"/>
                <a:gd name="T22" fmla="*/ 0 w 1101"/>
                <a:gd name="T23" fmla="*/ 1 h 463"/>
                <a:gd name="T24" fmla="*/ 0 w 1101"/>
                <a:gd name="T25" fmla="*/ 1 h 463"/>
                <a:gd name="T26" fmla="*/ 0 w 1101"/>
                <a:gd name="T27" fmla="*/ 1 h 463"/>
                <a:gd name="T28" fmla="*/ 0 w 1101"/>
                <a:gd name="T29" fmla="*/ 1 h 463"/>
                <a:gd name="T30" fmla="*/ 0 w 1101"/>
                <a:gd name="T31" fmla="*/ 1 h 463"/>
                <a:gd name="T32" fmla="*/ 0 w 1101"/>
                <a:gd name="T33" fmla="*/ 1 h 463"/>
                <a:gd name="T34" fmla="*/ 0 w 1101"/>
                <a:gd name="T35" fmla="*/ 1 h 463"/>
                <a:gd name="T36" fmla="*/ 0 w 1101"/>
                <a:gd name="T37" fmla="*/ 1 h 463"/>
                <a:gd name="T38" fmla="*/ 0 w 1101"/>
                <a:gd name="T39" fmla="*/ 1 h 463"/>
                <a:gd name="T40" fmla="*/ 0 w 1101"/>
                <a:gd name="T41" fmla="*/ 1 h 463"/>
                <a:gd name="T42" fmla="*/ 0 w 1101"/>
                <a:gd name="T43" fmla="*/ 1 h 463"/>
                <a:gd name="T44" fmla="*/ 0 w 1101"/>
                <a:gd name="T45" fmla="*/ 1 h 463"/>
                <a:gd name="T46" fmla="*/ 0 w 1101"/>
                <a:gd name="T47" fmla="*/ 0 h 463"/>
                <a:gd name="T48" fmla="*/ 0 w 1101"/>
                <a:gd name="T49" fmla="*/ 1 h 463"/>
                <a:gd name="T50" fmla="*/ 0 w 1101"/>
                <a:gd name="T51" fmla="*/ 1 h 463"/>
                <a:gd name="T52" fmla="*/ 0 w 1101"/>
                <a:gd name="T53" fmla="*/ 1 h 463"/>
                <a:gd name="T54" fmla="*/ 0 w 1101"/>
                <a:gd name="T55" fmla="*/ 1 h 46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01"/>
                <a:gd name="T85" fmla="*/ 0 h 463"/>
                <a:gd name="T86" fmla="*/ 1101 w 1101"/>
                <a:gd name="T87" fmla="*/ 463 h 46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01" h="463">
                  <a:moveTo>
                    <a:pt x="0" y="145"/>
                  </a:moveTo>
                  <a:lnTo>
                    <a:pt x="36" y="192"/>
                  </a:lnTo>
                  <a:lnTo>
                    <a:pt x="84" y="209"/>
                  </a:lnTo>
                  <a:lnTo>
                    <a:pt x="105" y="308"/>
                  </a:lnTo>
                  <a:lnTo>
                    <a:pt x="258" y="346"/>
                  </a:lnTo>
                  <a:lnTo>
                    <a:pt x="321" y="414"/>
                  </a:lnTo>
                  <a:lnTo>
                    <a:pt x="447" y="410"/>
                  </a:lnTo>
                  <a:lnTo>
                    <a:pt x="591" y="463"/>
                  </a:lnTo>
                  <a:lnTo>
                    <a:pt x="780" y="414"/>
                  </a:lnTo>
                  <a:lnTo>
                    <a:pt x="839" y="376"/>
                  </a:lnTo>
                  <a:lnTo>
                    <a:pt x="839" y="322"/>
                  </a:lnTo>
                  <a:lnTo>
                    <a:pt x="891" y="328"/>
                  </a:lnTo>
                  <a:lnTo>
                    <a:pt x="1008" y="251"/>
                  </a:lnTo>
                  <a:lnTo>
                    <a:pt x="1101" y="246"/>
                  </a:lnTo>
                  <a:lnTo>
                    <a:pt x="1057" y="187"/>
                  </a:lnTo>
                  <a:lnTo>
                    <a:pt x="967" y="203"/>
                  </a:lnTo>
                  <a:lnTo>
                    <a:pt x="966" y="138"/>
                  </a:lnTo>
                  <a:lnTo>
                    <a:pt x="989" y="102"/>
                  </a:lnTo>
                  <a:lnTo>
                    <a:pt x="926" y="92"/>
                  </a:lnTo>
                  <a:lnTo>
                    <a:pt x="762" y="132"/>
                  </a:lnTo>
                  <a:lnTo>
                    <a:pt x="617" y="74"/>
                  </a:lnTo>
                  <a:lnTo>
                    <a:pt x="525" y="82"/>
                  </a:lnTo>
                  <a:lnTo>
                    <a:pt x="490" y="33"/>
                  </a:lnTo>
                  <a:lnTo>
                    <a:pt x="399" y="0"/>
                  </a:lnTo>
                  <a:lnTo>
                    <a:pt x="351" y="35"/>
                  </a:lnTo>
                  <a:lnTo>
                    <a:pt x="347" y="101"/>
                  </a:lnTo>
                  <a:lnTo>
                    <a:pt x="139" y="72"/>
                  </a:lnTo>
                  <a:lnTo>
                    <a:pt x="0" y="145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14" name="Freeform 110"/>
            <p:cNvSpPr>
              <a:spLocks noChangeAspect="1"/>
            </p:cNvSpPr>
            <p:nvPr/>
          </p:nvSpPr>
          <p:spPr bwMode="gray">
            <a:xfrm>
              <a:off x="3798" y="2358"/>
              <a:ext cx="125" cy="156"/>
            </a:xfrm>
            <a:custGeom>
              <a:avLst/>
              <a:gdLst>
                <a:gd name="T0" fmla="*/ 0 w 266"/>
                <a:gd name="T1" fmla="*/ 1 h 300"/>
                <a:gd name="T2" fmla="*/ 0 w 266"/>
                <a:gd name="T3" fmla="*/ 1 h 300"/>
                <a:gd name="T4" fmla="*/ 0 w 266"/>
                <a:gd name="T5" fmla="*/ 1 h 300"/>
                <a:gd name="T6" fmla="*/ 0 w 266"/>
                <a:gd name="T7" fmla="*/ 1 h 300"/>
                <a:gd name="T8" fmla="*/ 0 w 266"/>
                <a:gd name="T9" fmla="*/ 1 h 300"/>
                <a:gd name="T10" fmla="*/ 0 w 266"/>
                <a:gd name="T11" fmla="*/ 1 h 300"/>
                <a:gd name="T12" fmla="*/ 0 w 266"/>
                <a:gd name="T13" fmla="*/ 1 h 300"/>
                <a:gd name="T14" fmla="*/ 0 w 266"/>
                <a:gd name="T15" fmla="*/ 1 h 300"/>
                <a:gd name="T16" fmla="*/ 0 w 266"/>
                <a:gd name="T17" fmla="*/ 0 h 300"/>
                <a:gd name="T18" fmla="*/ 0 w 266"/>
                <a:gd name="T19" fmla="*/ 1 h 300"/>
                <a:gd name="T20" fmla="*/ 0 w 266"/>
                <a:gd name="T21" fmla="*/ 1 h 300"/>
                <a:gd name="T22" fmla="*/ 0 w 266"/>
                <a:gd name="T23" fmla="*/ 1 h 300"/>
                <a:gd name="T24" fmla="*/ 0 w 266"/>
                <a:gd name="T25" fmla="*/ 1 h 300"/>
                <a:gd name="T26" fmla="*/ 0 w 266"/>
                <a:gd name="T27" fmla="*/ 1 h 300"/>
                <a:gd name="T28" fmla="*/ 0 w 266"/>
                <a:gd name="T29" fmla="*/ 1 h 3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6"/>
                <a:gd name="T46" fmla="*/ 0 h 300"/>
                <a:gd name="T47" fmla="*/ 266 w 266"/>
                <a:gd name="T48" fmla="*/ 300 h 30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6" h="300">
                  <a:moveTo>
                    <a:pt x="0" y="213"/>
                  </a:moveTo>
                  <a:lnTo>
                    <a:pt x="36" y="300"/>
                  </a:lnTo>
                  <a:lnTo>
                    <a:pt x="99" y="286"/>
                  </a:lnTo>
                  <a:lnTo>
                    <a:pt x="199" y="212"/>
                  </a:lnTo>
                  <a:lnTo>
                    <a:pt x="197" y="176"/>
                  </a:lnTo>
                  <a:lnTo>
                    <a:pt x="262" y="110"/>
                  </a:lnTo>
                  <a:lnTo>
                    <a:pt x="266" y="88"/>
                  </a:lnTo>
                  <a:lnTo>
                    <a:pt x="230" y="50"/>
                  </a:lnTo>
                  <a:lnTo>
                    <a:pt x="148" y="0"/>
                  </a:lnTo>
                  <a:lnTo>
                    <a:pt x="128" y="1"/>
                  </a:lnTo>
                  <a:lnTo>
                    <a:pt x="139" y="28"/>
                  </a:lnTo>
                  <a:lnTo>
                    <a:pt x="110" y="80"/>
                  </a:lnTo>
                  <a:lnTo>
                    <a:pt x="128" y="105"/>
                  </a:lnTo>
                  <a:lnTo>
                    <a:pt x="102" y="177"/>
                  </a:lnTo>
                  <a:lnTo>
                    <a:pt x="0" y="213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15" name="Freeform 111"/>
            <p:cNvSpPr>
              <a:spLocks noChangeAspect="1"/>
            </p:cNvSpPr>
            <p:nvPr/>
          </p:nvSpPr>
          <p:spPr bwMode="gray">
            <a:xfrm>
              <a:off x="4254" y="2253"/>
              <a:ext cx="132" cy="75"/>
            </a:xfrm>
            <a:custGeom>
              <a:avLst/>
              <a:gdLst>
                <a:gd name="T0" fmla="*/ 0 w 278"/>
                <a:gd name="T1" fmla="*/ 1 h 143"/>
                <a:gd name="T2" fmla="*/ 0 w 278"/>
                <a:gd name="T3" fmla="*/ 0 h 143"/>
                <a:gd name="T4" fmla="*/ 0 w 278"/>
                <a:gd name="T5" fmla="*/ 1 h 143"/>
                <a:gd name="T6" fmla="*/ 0 w 278"/>
                <a:gd name="T7" fmla="*/ 1 h 143"/>
                <a:gd name="T8" fmla="*/ 0 w 278"/>
                <a:gd name="T9" fmla="*/ 1 h 143"/>
                <a:gd name="T10" fmla="*/ 0 w 278"/>
                <a:gd name="T11" fmla="*/ 1 h 143"/>
                <a:gd name="T12" fmla="*/ 0 w 278"/>
                <a:gd name="T13" fmla="*/ 1 h 143"/>
                <a:gd name="T14" fmla="*/ 0 w 278"/>
                <a:gd name="T15" fmla="*/ 1 h 1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8"/>
                <a:gd name="T25" fmla="*/ 0 h 143"/>
                <a:gd name="T26" fmla="*/ 278 w 278"/>
                <a:gd name="T27" fmla="*/ 143 h 14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8" h="143">
                  <a:moveTo>
                    <a:pt x="0" y="56"/>
                  </a:moveTo>
                  <a:lnTo>
                    <a:pt x="34" y="0"/>
                  </a:lnTo>
                  <a:lnTo>
                    <a:pt x="144" y="36"/>
                  </a:lnTo>
                  <a:lnTo>
                    <a:pt x="203" y="90"/>
                  </a:lnTo>
                  <a:lnTo>
                    <a:pt x="278" y="90"/>
                  </a:lnTo>
                  <a:lnTo>
                    <a:pt x="274" y="143"/>
                  </a:lnTo>
                  <a:lnTo>
                    <a:pt x="93" y="109"/>
                  </a:lnTo>
                  <a:lnTo>
                    <a:pt x="0" y="56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16" name="Freeform 112"/>
            <p:cNvSpPr>
              <a:spLocks noChangeAspect="1"/>
            </p:cNvSpPr>
            <p:nvPr/>
          </p:nvSpPr>
          <p:spPr bwMode="gray">
            <a:xfrm>
              <a:off x="3007" y="1756"/>
              <a:ext cx="57" cy="58"/>
            </a:xfrm>
            <a:custGeom>
              <a:avLst/>
              <a:gdLst>
                <a:gd name="T0" fmla="*/ 0 w 123"/>
                <a:gd name="T1" fmla="*/ 1 h 115"/>
                <a:gd name="T2" fmla="*/ 0 w 123"/>
                <a:gd name="T3" fmla="*/ 1 h 115"/>
                <a:gd name="T4" fmla="*/ 0 w 123"/>
                <a:gd name="T5" fmla="*/ 1 h 115"/>
                <a:gd name="T6" fmla="*/ 0 w 123"/>
                <a:gd name="T7" fmla="*/ 1 h 115"/>
                <a:gd name="T8" fmla="*/ 0 w 123"/>
                <a:gd name="T9" fmla="*/ 1 h 115"/>
                <a:gd name="T10" fmla="*/ 0 w 123"/>
                <a:gd name="T11" fmla="*/ 0 h 115"/>
                <a:gd name="T12" fmla="*/ 0 w 123"/>
                <a:gd name="T13" fmla="*/ 0 h 115"/>
                <a:gd name="T14" fmla="*/ 0 w 123"/>
                <a:gd name="T15" fmla="*/ 1 h 115"/>
                <a:gd name="T16" fmla="*/ 0 w 123"/>
                <a:gd name="T17" fmla="*/ 1 h 115"/>
                <a:gd name="T18" fmla="*/ 0 w 123"/>
                <a:gd name="T19" fmla="*/ 1 h 115"/>
                <a:gd name="T20" fmla="*/ 0 w 123"/>
                <a:gd name="T21" fmla="*/ 1 h 115"/>
                <a:gd name="T22" fmla="*/ 0 w 123"/>
                <a:gd name="T23" fmla="*/ 1 h 11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3"/>
                <a:gd name="T37" fmla="*/ 0 h 115"/>
                <a:gd name="T38" fmla="*/ 123 w 123"/>
                <a:gd name="T39" fmla="*/ 115 h 11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3" h="115">
                  <a:moveTo>
                    <a:pt x="0" y="86"/>
                  </a:moveTo>
                  <a:lnTo>
                    <a:pt x="47" y="72"/>
                  </a:lnTo>
                  <a:lnTo>
                    <a:pt x="22" y="58"/>
                  </a:lnTo>
                  <a:lnTo>
                    <a:pt x="46" y="18"/>
                  </a:lnTo>
                  <a:lnTo>
                    <a:pt x="64" y="44"/>
                  </a:lnTo>
                  <a:lnTo>
                    <a:pt x="67" y="0"/>
                  </a:lnTo>
                  <a:lnTo>
                    <a:pt x="123" y="0"/>
                  </a:lnTo>
                  <a:lnTo>
                    <a:pt x="118" y="44"/>
                  </a:lnTo>
                  <a:lnTo>
                    <a:pt x="82" y="61"/>
                  </a:lnTo>
                  <a:lnTo>
                    <a:pt x="84" y="115"/>
                  </a:lnTo>
                  <a:lnTo>
                    <a:pt x="50" y="82"/>
                  </a:lnTo>
                  <a:lnTo>
                    <a:pt x="0" y="86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17" name="Freeform 113"/>
            <p:cNvSpPr>
              <a:spLocks noChangeAspect="1"/>
            </p:cNvSpPr>
            <p:nvPr/>
          </p:nvSpPr>
          <p:spPr bwMode="gray">
            <a:xfrm>
              <a:off x="5667" y="3590"/>
              <a:ext cx="126" cy="130"/>
            </a:xfrm>
            <a:custGeom>
              <a:avLst/>
              <a:gdLst>
                <a:gd name="T0" fmla="*/ 0 w 268"/>
                <a:gd name="T1" fmla="*/ 1 h 252"/>
                <a:gd name="T2" fmla="*/ 0 w 268"/>
                <a:gd name="T3" fmla="*/ 1 h 252"/>
                <a:gd name="T4" fmla="*/ 0 w 268"/>
                <a:gd name="T5" fmla="*/ 1 h 252"/>
                <a:gd name="T6" fmla="*/ 0 w 268"/>
                <a:gd name="T7" fmla="*/ 0 h 252"/>
                <a:gd name="T8" fmla="*/ 0 w 268"/>
                <a:gd name="T9" fmla="*/ 1 h 252"/>
                <a:gd name="T10" fmla="*/ 0 w 268"/>
                <a:gd name="T11" fmla="*/ 1 h 252"/>
                <a:gd name="T12" fmla="*/ 0 w 268"/>
                <a:gd name="T13" fmla="*/ 1 h 252"/>
                <a:gd name="T14" fmla="*/ 0 w 268"/>
                <a:gd name="T15" fmla="*/ 1 h 252"/>
                <a:gd name="T16" fmla="*/ 0 w 268"/>
                <a:gd name="T17" fmla="*/ 1 h 252"/>
                <a:gd name="T18" fmla="*/ 0 w 268"/>
                <a:gd name="T19" fmla="*/ 1 h 252"/>
                <a:gd name="T20" fmla="*/ 0 w 268"/>
                <a:gd name="T21" fmla="*/ 1 h 252"/>
                <a:gd name="T22" fmla="*/ 0 w 268"/>
                <a:gd name="T23" fmla="*/ 1 h 252"/>
                <a:gd name="T24" fmla="*/ 0 w 268"/>
                <a:gd name="T25" fmla="*/ 1 h 2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68"/>
                <a:gd name="T40" fmla="*/ 0 h 252"/>
                <a:gd name="T41" fmla="*/ 268 w 268"/>
                <a:gd name="T42" fmla="*/ 252 h 25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68" h="252">
                  <a:moveTo>
                    <a:pt x="0" y="220"/>
                  </a:moveTo>
                  <a:lnTo>
                    <a:pt x="56" y="143"/>
                  </a:lnTo>
                  <a:lnTo>
                    <a:pt x="153" y="86"/>
                  </a:lnTo>
                  <a:lnTo>
                    <a:pt x="202" y="0"/>
                  </a:lnTo>
                  <a:lnTo>
                    <a:pt x="233" y="26"/>
                  </a:lnTo>
                  <a:lnTo>
                    <a:pt x="266" y="15"/>
                  </a:lnTo>
                  <a:lnTo>
                    <a:pt x="268" y="44"/>
                  </a:lnTo>
                  <a:lnTo>
                    <a:pt x="218" y="104"/>
                  </a:lnTo>
                  <a:lnTo>
                    <a:pt x="229" y="132"/>
                  </a:lnTo>
                  <a:lnTo>
                    <a:pt x="173" y="142"/>
                  </a:lnTo>
                  <a:lnTo>
                    <a:pt x="144" y="226"/>
                  </a:lnTo>
                  <a:lnTo>
                    <a:pt x="87" y="252"/>
                  </a:lnTo>
                  <a:lnTo>
                    <a:pt x="0" y="22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18" name="Freeform 114"/>
            <p:cNvSpPr>
              <a:spLocks noChangeAspect="1"/>
            </p:cNvSpPr>
            <p:nvPr/>
          </p:nvSpPr>
          <p:spPr bwMode="gray">
            <a:xfrm>
              <a:off x="5766" y="3460"/>
              <a:ext cx="95" cy="144"/>
            </a:xfrm>
            <a:custGeom>
              <a:avLst/>
              <a:gdLst>
                <a:gd name="T0" fmla="*/ 0 w 202"/>
                <a:gd name="T1" fmla="*/ 0 h 278"/>
                <a:gd name="T2" fmla="*/ 0 w 202"/>
                <a:gd name="T3" fmla="*/ 1 h 278"/>
                <a:gd name="T4" fmla="*/ 0 w 202"/>
                <a:gd name="T5" fmla="*/ 1 h 278"/>
                <a:gd name="T6" fmla="*/ 0 w 202"/>
                <a:gd name="T7" fmla="*/ 1 h 278"/>
                <a:gd name="T8" fmla="*/ 0 w 202"/>
                <a:gd name="T9" fmla="*/ 1 h 278"/>
                <a:gd name="T10" fmla="*/ 0 w 202"/>
                <a:gd name="T11" fmla="*/ 1 h 278"/>
                <a:gd name="T12" fmla="*/ 0 w 202"/>
                <a:gd name="T13" fmla="*/ 1 h 278"/>
                <a:gd name="T14" fmla="*/ 0 w 202"/>
                <a:gd name="T15" fmla="*/ 1 h 278"/>
                <a:gd name="T16" fmla="*/ 0 w 202"/>
                <a:gd name="T17" fmla="*/ 1 h 278"/>
                <a:gd name="T18" fmla="*/ 0 w 202"/>
                <a:gd name="T19" fmla="*/ 1 h 278"/>
                <a:gd name="T20" fmla="*/ 0 w 202"/>
                <a:gd name="T21" fmla="*/ 1 h 278"/>
                <a:gd name="T22" fmla="*/ 0 w 202"/>
                <a:gd name="T23" fmla="*/ 1 h 278"/>
                <a:gd name="T24" fmla="*/ 0 w 202"/>
                <a:gd name="T25" fmla="*/ 1 h 278"/>
                <a:gd name="T26" fmla="*/ 0 w 202"/>
                <a:gd name="T27" fmla="*/ 1 h 278"/>
                <a:gd name="T28" fmla="*/ 0 w 202"/>
                <a:gd name="T29" fmla="*/ 1 h 278"/>
                <a:gd name="T30" fmla="*/ 0 w 202"/>
                <a:gd name="T31" fmla="*/ 0 h 27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2"/>
                <a:gd name="T49" fmla="*/ 0 h 278"/>
                <a:gd name="T50" fmla="*/ 202 w 202"/>
                <a:gd name="T51" fmla="*/ 278 h 27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2" h="278">
                  <a:moveTo>
                    <a:pt x="0" y="0"/>
                  </a:moveTo>
                  <a:lnTo>
                    <a:pt x="56" y="32"/>
                  </a:lnTo>
                  <a:lnTo>
                    <a:pt x="71" y="93"/>
                  </a:lnTo>
                  <a:lnTo>
                    <a:pt x="94" y="110"/>
                  </a:lnTo>
                  <a:lnTo>
                    <a:pt x="109" y="84"/>
                  </a:lnTo>
                  <a:lnTo>
                    <a:pt x="120" y="126"/>
                  </a:lnTo>
                  <a:lnTo>
                    <a:pt x="202" y="126"/>
                  </a:lnTo>
                  <a:lnTo>
                    <a:pt x="184" y="187"/>
                  </a:lnTo>
                  <a:lnTo>
                    <a:pt x="144" y="196"/>
                  </a:lnTo>
                  <a:lnTo>
                    <a:pt x="110" y="275"/>
                  </a:lnTo>
                  <a:lnTo>
                    <a:pt x="72" y="278"/>
                  </a:lnTo>
                  <a:lnTo>
                    <a:pt x="89" y="248"/>
                  </a:lnTo>
                  <a:lnTo>
                    <a:pt x="39" y="192"/>
                  </a:lnTo>
                  <a:lnTo>
                    <a:pt x="79" y="142"/>
                  </a:lnTo>
                  <a:lnTo>
                    <a:pt x="72" y="10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19" name="Freeform 115"/>
            <p:cNvSpPr>
              <a:spLocks noChangeAspect="1"/>
            </p:cNvSpPr>
            <p:nvPr/>
          </p:nvSpPr>
          <p:spPr bwMode="gray">
            <a:xfrm>
              <a:off x="1523" y="2544"/>
              <a:ext cx="64" cy="75"/>
            </a:xfrm>
            <a:custGeom>
              <a:avLst/>
              <a:gdLst>
                <a:gd name="T0" fmla="*/ 0 w 138"/>
                <a:gd name="T1" fmla="*/ 1 h 144"/>
                <a:gd name="T2" fmla="*/ 0 w 138"/>
                <a:gd name="T3" fmla="*/ 1 h 144"/>
                <a:gd name="T4" fmla="*/ 0 w 138"/>
                <a:gd name="T5" fmla="*/ 1 h 144"/>
                <a:gd name="T6" fmla="*/ 0 w 138"/>
                <a:gd name="T7" fmla="*/ 0 h 144"/>
                <a:gd name="T8" fmla="*/ 0 w 138"/>
                <a:gd name="T9" fmla="*/ 1 h 144"/>
                <a:gd name="T10" fmla="*/ 0 w 138"/>
                <a:gd name="T11" fmla="*/ 1 h 1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8"/>
                <a:gd name="T19" fmla="*/ 0 h 144"/>
                <a:gd name="T20" fmla="*/ 138 w 138"/>
                <a:gd name="T21" fmla="*/ 144 h 1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8" h="144">
                  <a:moveTo>
                    <a:pt x="0" y="72"/>
                  </a:moveTo>
                  <a:lnTo>
                    <a:pt x="55" y="140"/>
                  </a:lnTo>
                  <a:lnTo>
                    <a:pt x="127" y="144"/>
                  </a:lnTo>
                  <a:lnTo>
                    <a:pt x="138" y="0"/>
                  </a:lnTo>
                  <a:lnTo>
                    <a:pt x="88" y="6"/>
                  </a:lnTo>
                  <a:lnTo>
                    <a:pt x="0" y="72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20" name="Freeform 116"/>
            <p:cNvSpPr>
              <a:spLocks noChangeAspect="1"/>
            </p:cNvSpPr>
            <p:nvPr/>
          </p:nvSpPr>
          <p:spPr bwMode="gray">
            <a:xfrm>
              <a:off x="3031" y="1254"/>
              <a:ext cx="422" cy="376"/>
            </a:xfrm>
            <a:custGeom>
              <a:avLst/>
              <a:gdLst>
                <a:gd name="T0" fmla="*/ 0 w 897"/>
                <a:gd name="T1" fmla="*/ 1 h 719"/>
                <a:gd name="T2" fmla="*/ 0 w 897"/>
                <a:gd name="T3" fmla="*/ 1 h 719"/>
                <a:gd name="T4" fmla="*/ 0 w 897"/>
                <a:gd name="T5" fmla="*/ 1 h 719"/>
                <a:gd name="T6" fmla="*/ 0 w 897"/>
                <a:gd name="T7" fmla="*/ 1 h 719"/>
                <a:gd name="T8" fmla="*/ 0 w 897"/>
                <a:gd name="T9" fmla="*/ 1 h 719"/>
                <a:gd name="T10" fmla="*/ 0 w 897"/>
                <a:gd name="T11" fmla="*/ 1 h 719"/>
                <a:gd name="T12" fmla="*/ 0 w 897"/>
                <a:gd name="T13" fmla="*/ 1 h 719"/>
                <a:gd name="T14" fmla="*/ 0 w 897"/>
                <a:gd name="T15" fmla="*/ 1 h 719"/>
                <a:gd name="T16" fmla="*/ 0 w 897"/>
                <a:gd name="T17" fmla="*/ 1 h 719"/>
                <a:gd name="T18" fmla="*/ 0 w 897"/>
                <a:gd name="T19" fmla="*/ 1 h 719"/>
                <a:gd name="T20" fmla="*/ 0 w 897"/>
                <a:gd name="T21" fmla="*/ 1 h 719"/>
                <a:gd name="T22" fmla="*/ 0 w 897"/>
                <a:gd name="T23" fmla="*/ 1 h 719"/>
                <a:gd name="T24" fmla="*/ 0 w 897"/>
                <a:gd name="T25" fmla="*/ 1 h 719"/>
                <a:gd name="T26" fmla="*/ 0 w 897"/>
                <a:gd name="T27" fmla="*/ 1 h 719"/>
                <a:gd name="T28" fmla="*/ 0 w 897"/>
                <a:gd name="T29" fmla="*/ 1 h 719"/>
                <a:gd name="T30" fmla="*/ 0 w 897"/>
                <a:gd name="T31" fmla="*/ 1 h 719"/>
                <a:gd name="T32" fmla="*/ 0 w 897"/>
                <a:gd name="T33" fmla="*/ 1 h 719"/>
                <a:gd name="T34" fmla="*/ 0 w 897"/>
                <a:gd name="T35" fmla="*/ 1 h 719"/>
                <a:gd name="T36" fmla="*/ 0 w 897"/>
                <a:gd name="T37" fmla="*/ 1 h 719"/>
                <a:gd name="T38" fmla="*/ 0 w 897"/>
                <a:gd name="T39" fmla="*/ 1 h 719"/>
                <a:gd name="T40" fmla="*/ 0 w 897"/>
                <a:gd name="T41" fmla="*/ 1 h 719"/>
                <a:gd name="T42" fmla="*/ 0 w 897"/>
                <a:gd name="T43" fmla="*/ 1 h 719"/>
                <a:gd name="T44" fmla="*/ 0 w 897"/>
                <a:gd name="T45" fmla="*/ 1 h 719"/>
                <a:gd name="T46" fmla="*/ 0 w 897"/>
                <a:gd name="T47" fmla="*/ 1 h 719"/>
                <a:gd name="T48" fmla="*/ 0 w 897"/>
                <a:gd name="T49" fmla="*/ 1 h 719"/>
                <a:gd name="T50" fmla="*/ 0 w 897"/>
                <a:gd name="T51" fmla="*/ 1 h 719"/>
                <a:gd name="T52" fmla="*/ 0 w 897"/>
                <a:gd name="T53" fmla="*/ 1 h 719"/>
                <a:gd name="T54" fmla="*/ 0 w 897"/>
                <a:gd name="T55" fmla="*/ 1 h 719"/>
                <a:gd name="T56" fmla="*/ 0 w 897"/>
                <a:gd name="T57" fmla="*/ 1 h 719"/>
                <a:gd name="T58" fmla="*/ 0 w 897"/>
                <a:gd name="T59" fmla="*/ 1 h 719"/>
                <a:gd name="T60" fmla="*/ 0 w 897"/>
                <a:gd name="T61" fmla="*/ 1 h 719"/>
                <a:gd name="T62" fmla="*/ 0 w 897"/>
                <a:gd name="T63" fmla="*/ 1 h 719"/>
                <a:gd name="T64" fmla="*/ 0 w 897"/>
                <a:gd name="T65" fmla="*/ 1 h 719"/>
                <a:gd name="T66" fmla="*/ 0 w 897"/>
                <a:gd name="T67" fmla="*/ 1 h 719"/>
                <a:gd name="T68" fmla="*/ 0 w 897"/>
                <a:gd name="T69" fmla="*/ 1 h 719"/>
                <a:gd name="T70" fmla="*/ 0 w 897"/>
                <a:gd name="T71" fmla="*/ 1 h 719"/>
                <a:gd name="T72" fmla="*/ 0 w 897"/>
                <a:gd name="T73" fmla="*/ 1 h 719"/>
                <a:gd name="T74" fmla="*/ 0 w 897"/>
                <a:gd name="T75" fmla="*/ 1 h 719"/>
                <a:gd name="T76" fmla="*/ 0 w 897"/>
                <a:gd name="T77" fmla="*/ 1 h 719"/>
                <a:gd name="T78" fmla="*/ 0 w 897"/>
                <a:gd name="T79" fmla="*/ 1 h 719"/>
                <a:gd name="T80" fmla="*/ 0 w 897"/>
                <a:gd name="T81" fmla="*/ 1 h 71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897"/>
                <a:gd name="T124" fmla="*/ 0 h 719"/>
                <a:gd name="T125" fmla="*/ 897 w 897"/>
                <a:gd name="T126" fmla="*/ 719 h 71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897" h="719">
                  <a:moveTo>
                    <a:pt x="0" y="538"/>
                  </a:moveTo>
                  <a:lnTo>
                    <a:pt x="2" y="568"/>
                  </a:lnTo>
                  <a:lnTo>
                    <a:pt x="84" y="548"/>
                  </a:lnTo>
                  <a:lnTo>
                    <a:pt x="87" y="560"/>
                  </a:lnTo>
                  <a:lnTo>
                    <a:pt x="1" y="581"/>
                  </a:lnTo>
                  <a:lnTo>
                    <a:pt x="22" y="592"/>
                  </a:lnTo>
                  <a:lnTo>
                    <a:pt x="13" y="631"/>
                  </a:lnTo>
                  <a:lnTo>
                    <a:pt x="71" y="598"/>
                  </a:lnTo>
                  <a:lnTo>
                    <a:pt x="9" y="653"/>
                  </a:lnTo>
                  <a:lnTo>
                    <a:pt x="44" y="653"/>
                  </a:lnTo>
                  <a:lnTo>
                    <a:pt x="22" y="699"/>
                  </a:lnTo>
                  <a:lnTo>
                    <a:pt x="109" y="719"/>
                  </a:lnTo>
                  <a:lnTo>
                    <a:pt x="177" y="674"/>
                  </a:lnTo>
                  <a:lnTo>
                    <a:pt x="191" y="632"/>
                  </a:lnTo>
                  <a:lnTo>
                    <a:pt x="213" y="674"/>
                  </a:lnTo>
                  <a:lnTo>
                    <a:pt x="253" y="622"/>
                  </a:lnTo>
                  <a:lnTo>
                    <a:pt x="246" y="577"/>
                  </a:lnTo>
                  <a:lnTo>
                    <a:pt x="264" y="556"/>
                  </a:lnTo>
                  <a:lnTo>
                    <a:pt x="246" y="535"/>
                  </a:lnTo>
                  <a:lnTo>
                    <a:pt x="248" y="433"/>
                  </a:lnTo>
                  <a:lnTo>
                    <a:pt x="313" y="408"/>
                  </a:lnTo>
                  <a:lnTo>
                    <a:pt x="300" y="376"/>
                  </a:lnTo>
                  <a:lnTo>
                    <a:pt x="328" y="298"/>
                  </a:lnTo>
                  <a:lnTo>
                    <a:pt x="389" y="241"/>
                  </a:lnTo>
                  <a:lnTo>
                    <a:pt x="401" y="193"/>
                  </a:lnTo>
                  <a:lnTo>
                    <a:pt x="444" y="184"/>
                  </a:lnTo>
                  <a:lnTo>
                    <a:pt x="457" y="155"/>
                  </a:lnTo>
                  <a:lnTo>
                    <a:pt x="521" y="162"/>
                  </a:lnTo>
                  <a:lnTo>
                    <a:pt x="522" y="123"/>
                  </a:lnTo>
                  <a:lnTo>
                    <a:pt x="538" y="123"/>
                  </a:lnTo>
                  <a:lnTo>
                    <a:pt x="563" y="106"/>
                  </a:lnTo>
                  <a:lnTo>
                    <a:pt x="603" y="140"/>
                  </a:lnTo>
                  <a:lnTo>
                    <a:pt x="675" y="147"/>
                  </a:lnTo>
                  <a:lnTo>
                    <a:pt x="717" y="125"/>
                  </a:lnTo>
                  <a:lnTo>
                    <a:pt x="729" y="78"/>
                  </a:lnTo>
                  <a:lnTo>
                    <a:pt x="797" y="65"/>
                  </a:lnTo>
                  <a:lnTo>
                    <a:pt x="834" y="83"/>
                  </a:lnTo>
                  <a:lnTo>
                    <a:pt x="830" y="123"/>
                  </a:lnTo>
                  <a:lnTo>
                    <a:pt x="894" y="78"/>
                  </a:lnTo>
                  <a:lnTo>
                    <a:pt x="851" y="85"/>
                  </a:lnTo>
                  <a:lnTo>
                    <a:pt x="862" y="73"/>
                  </a:lnTo>
                  <a:lnTo>
                    <a:pt x="818" y="61"/>
                  </a:lnTo>
                  <a:lnTo>
                    <a:pt x="897" y="39"/>
                  </a:lnTo>
                  <a:lnTo>
                    <a:pt x="834" y="12"/>
                  </a:lnTo>
                  <a:lnTo>
                    <a:pt x="793" y="39"/>
                  </a:lnTo>
                  <a:lnTo>
                    <a:pt x="815" y="3"/>
                  </a:lnTo>
                  <a:lnTo>
                    <a:pt x="782" y="0"/>
                  </a:lnTo>
                  <a:lnTo>
                    <a:pt x="760" y="39"/>
                  </a:lnTo>
                  <a:lnTo>
                    <a:pt x="749" y="43"/>
                  </a:lnTo>
                  <a:lnTo>
                    <a:pt x="749" y="8"/>
                  </a:lnTo>
                  <a:lnTo>
                    <a:pt x="691" y="65"/>
                  </a:lnTo>
                  <a:lnTo>
                    <a:pt x="722" y="13"/>
                  </a:lnTo>
                  <a:lnTo>
                    <a:pt x="691" y="5"/>
                  </a:lnTo>
                  <a:lnTo>
                    <a:pt x="630" y="68"/>
                  </a:lnTo>
                  <a:lnTo>
                    <a:pt x="571" y="48"/>
                  </a:lnTo>
                  <a:lnTo>
                    <a:pt x="587" y="83"/>
                  </a:lnTo>
                  <a:lnTo>
                    <a:pt x="563" y="65"/>
                  </a:lnTo>
                  <a:lnTo>
                    <a:pt x="522" y="107"/>
                  </a:lnTo>
                  <a:lnTo>
                    <a:pt x="527" y="72"/>
                  </a:lnTo>
                  <a:lnTo>
                    <a:pt x="505" y="103"/>
                  </a:lnTo>
                  <a:lnTo>
                    <a:pt x="487" y="81"/>
                  </a:lnTo>
                  <a:lnTo>
                    <a:pt x="500" y="112"/>
                  </a:lnTo>
                  <a:lnTo>
                    <a:pt x="453" y="99"/>
                  </a:lnTo>
                  <a:lnTo>
                    <a:pt x="440" y="142"/>
                  </a:lnTo>
                  <a:lnTo>
                    <a:pt x="398" y="158"/>
                  </a:lnTo>
                  <a:lnTo>
                    <a:pt x="437" y="161"/>
                  </a:lnTo>
                  <a:lnTo>
                    <a:pt x="366" y="182"/>
                  </a:lnTo>
                  <a:lnTo>
                    <a:pt x="352" y="213"/>
                  </a:lnTo>
                  <a:lnTo>
                    <a:pt x="374" y="213"/>
                  </a:lnTo>
                  <a:lnTo>
                    <a:pt x="287" y="263"/>
                  </a:lnTo>
                  <a:lnTo>
                    <a:pt x="254" y="348"/>
                  </a:lnTo>
                  <a:lnTo>
                    <a:pt x="160" y="419"/>
                  </a:lnTo>
                  <a:lnTo>
                    <a:pt x="177" y="438"/>
                  </a:lnTo>
                  <a:lnTo>
                    <a:pt x="218" y="425"/>
                  </a:lnTo>
                  <a:lnTo>
                    <a:pt x="122" y="446"/>
                  </a:lnTo>
                  <a:lnTo>
                    <a:pt x="71" y="476"/>
                  </a:lnTo>
                  <a:lnTo>
                    <a:pt x="84" y="491"/>
                  </a:lnTo>
                  <a:lnTo>
                    <a:pt x="46" y="491"/>
                  </a:lnTo>
                  <a:lnTo>
                    <a:pt x="50" y="513"/>
                  </a:lnTo>
                  <a:lnTo>
                    <a:pt x="4" y="513"/>
                  </a:lnTo>
                  <a:lnTo>
                    <a:pt x="46" y="526"/>
                  </a:lnTo>
                  <a:lnTo>
                    <a:pt x="0" y="53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21" name="Freeform 117"/>
            <p:cNvSpPr>
              <a:spLocks noChangeAspect="1"/>
            </p:cNvSpPr>
            <p:nvPr/>
          </p:nvSpPr>
          <p:spPr bwMode="gray">
            <a:xfrm>
              <a:off x="3943" y="2117"/>
              <a:ext cx="273" cy="262"/>
            </a:xfrm>
            <a:custGeom>
              <a:avLst/>
              <a:gdLst>
                <a:gd name="T0" fmla="*/ 0 w 582"/>
                <a:gd name="T1" fmla="*/ 1 h 505"/>
                <a:gd name="T2" fmla="*/ 0 w 582"/>
                <a:gd name="T3" fmla="*/ 1 h 505"/>
                <a:gd name="T4" fmla="*/ 0 w 582"/>
                <a:gd name="T5" fmla="*/ 1 h 505"/>
                <a:gd name="T6" fmla="*/ 0 w 582"/>
                <a:gd name="T7" fmla="*/ 1 h 505"/>
                <a:gd name="T8" fmla="*/ 0 w 582"/>
                <a:gd name="T9" fmla="*/ 1 h 505"/>
                <a:gd name="T10" fmla="*/ 0 w 582"/>
                <a:gd name="T11" fmla="*/ 1 h 505"/>
                <a:gd name="T12" fmla="*/ 0 w 582"/>
                <a:gd name="T13" fmla="*/ 1 h 505"/>
                <a:gd name="T14" fmla="*/ 0 w 582"/>
                <a:gd name="T15" fmla="*/ 1 h 505"/>
                <a:gd name="T16" fmla="*/ 0 w 582"/>
                <a:gd name="T17" fmla="*/ 1 h 505"/>
                <a:gd name="T18" fmla="*/ 0 w 582"/>
                <a:gd name="T19" fmla="*/ 1 h 505"/>
                <a:gd name="T20" fmla="*/ 0 w 582"/>
                <a:gd name="T21" fmla="*/ 1 h 505"/>
                <a:gd name="T22" fmla="*/ 0 w 582"/>
                <a:gd name="T23" fmla="*/ 0 h 505"/>
                <a:gd name="T24" fmla="*/ 0 w 582"/>
                <a:gd name="T25" fmla="*/ 1 h 505"/>
                <a:gd name="T26" fmla="*/ 0 w 582"/>
                <a:gd name="T27" fmla="*/ 1 h 505"/>
                <a:gd name="T28" fmla="*/ 0 w 582"/>
                <a:gd name="T29" fmla="*/ 1 h 505"/>
                <a:gd name="T30" fmla="*/ 0 w 582"/>
                <a:gd name="T31" fmla="*/ 1 h 505"/>
                <a:gd name="T32" fmla="*/ 0 w 582"/>
                <a:gd name="T33" fmla="*/ 1 h 505"/>
                <a:gd name="T34" fmla="*/ 0 w 582"/>
                <a:gd name="T35" fmla="*/ 1 h 505"/>
                <a:gd name="T36" fmla="*/ 0 w 582"/>
                <a:gd name="T37" fmla="*/ 1 h 505"/>
                <a:gd name="T38" fmla="*/ 0 w 582"/>
                <a:gd name="T39" fmla="*/ 1 h 505"/>
                <a:gd name="T40" fmla="*/ 0 w 582"/>
                <a:gd name="T41" fmla="*/ 1 h 505"/>
                <a:gd name="T42" fmla="*/ 0 w 582"/>
                <a:gd name="T43" fmla="*/ 1 h 505"/>
                <a:gd name="T44" fmla="*/ 0 w 582"/>
                <a:gd name="T45" fmla="*/ 1 h 505"/>
                <a:gd name="T46" fmla="*/ 0 w 582"/>
                <a:gd name="T47" fmla="*/ 1 h 505"/>
                <a:gd name="T48" fmla="*/ 0 w 582"/>
                <a:gd name="T49" fmla="*/ 1 h 505"/>
                <a:gd name="T50" fmla="*/ 0 w 582"/>
                <a:gd name="T51" fmla="*/ 1 h 505"/>
                <a:gd name="T52" fmla="*/ 0 w 582"/>
                <a:gd name="T53" fmla="*/ 1 h 505"/>
                <a:gd name="T54" fmla="*/ 0 w 582"/>
                <a:gd name="T55" fmla="*/ 1 h 505"/>
                <a:gd name="T56" fmla="*/ 0 w 582"/>
                <a:gd name="T57" fmla="*/ 1 h 50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2"/>
                <a:gd name="T88" fmla="*/ 0 h 505"/>
                <a:gd name="T89" fmla="*/ 582 w 582"/>
                <a:gd name="T90" fmla="*/ 505 h 50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2" h="505">
                  <a:moveTo>
                    <a:pt x="0" y="277"/>
                  </a:moveTo>
                  <a:lnTo>
                    <a:pt x="55" y="295"/>
                  </a:lnTo>
                  <a:lnTo>
                    <a:pt x="182" y="277"/>
                  </a:lnTo>
                  <a:lnTo>
                    <a:pt x="206" y="226"/>
                  </a:lnTo>
                  <a:lnTo>
                    <a:pt x="292" y="198"/>
                  </a:lnTo>
                  <a:lnTo>
                    <a:pt x="300" y="155"/>
                  </a:lnTo>
                  <a:lnTo>
                    <a:pt x="329" y="143"/>
                  </a:lnTo>
                  <a:lnTo>
                    <a:pt x="316" y="121"/>
                  </a:lnTo>
                  <a:lnTo>
                    <a:pt x="347" y="118"/>
                  </a:lnTo>
                  <a:lnTo>
                    <a:pt x="370" y="74"/>
                  </a:lnTo>
                  <a:lnTo>
                    <a:pt x="360" y="32"/>
                  </a:lnTo>
                  <a:lnTo>
                    <a:pt x="475" y="0"/>
                  </a:lnTo>
                  <a:lnTo>
                    <a:pt x="582" y="65"/>
                  </a:lnTo>
                  <a:lnTo>
                    <a:pt x="552" y="92"/>
                  </a:lnTo>
                  <a:lnTo>
                    <a:pt x="453" y="92"/>
                  </a:lnTo>
                  <a:lnTo>
                    <a:pt x="455" y="149"/>
                  </a:lnTo>
                  <a:lnTo>
                    <a:pt x="500" y="184"/>
                  </a:lnTo>
                  <a:lnTo>
                    <a:pt x="473" y="203"/>
                  </a:lnTo>
                  <a:lnTo>
                    <a:pt x="480" y="235"/>
                  </a:lnTo>
                  <a:lnTo>
                    <a:pt x="378" y="351"/>
                  </a:lnTo>
                  <a:lnTo>
                    <a:pt x="331" y="347"/>
                  </a:lnTo>
                  <a:lnTo>
                    <a:pt x="300" y="376"/>
                  </a:lnTo>
                  <a:lnTo>
                    <a:pt x="354" y="482"/>
                  </a:lnTo>
                  <a:lnTo>
                    <a:pt x="276" y="482"/>
                  </a:lnTo>
                  <a:lnTo>
                    <a:pt x="247" y="505"/>
                  </a:lnTo>
                  <a:lnTo>
                    <a:pt x="189" y="441"/>
                  </a:lnTo>
                  <a:lnTo>
                    <a:pt x="28" y="453"/>
                  </a:lnTo>
                  <a:lnTo>
                    <a:pt x="82" y="380"/>
                  </a:lnTo>
                  <a:lnTo>
                    <a:pt x="0" y="277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22" name="Freeform 118"/>
            <p:cNvSpPr>
              <a:spLocks noChangeAspect="1"/>
            </p:cNvSpPr>
            <p:nvPr/>
          </p:nvSpPr>
          <p:spPr bwMode="gray">
            <a:xfrm>
              <a:off x="1593" y="2640"/>
              <a:ext cx="91" cy="45"/>
            </a:xfrm>
            <a:custGeom>
              <a:avLst/>
              <a:gdLst>
                <a:gd name="T0" fmla="*/ 0 w 196"/>
                <a:gd name="T1" fmla="*/ 1 h 87"/>
                <a:gd name="T2" fmla="*/ 0 w 196"/>
                <a:gd name="T3" fmla="*/ 0 h 87"/>
                <a:gd name="T4" fmla="*/ 0 w 196"/>
                <a:gd name="T5" fmla="*/ 1 h 87"/>
                <a:gd name="T6" fmla="*/ 0 w 196"/>
                <a:gd name="T7" fmla="*/ 1 h 87"/>
                <a:gd name="T8" fmla="*/ 0 w 196"/>
                <a:gd name="T9" fmla="*/ 1 h 87"/>
                <a:gd name="T10" fmla="*/ 0 w 196"/>
                <a:gd name="T11" fmla="*/ 1 h 87"/>
                <a:gd name="T12" fmla="*/ 0 w 196"/>
                <a:gd name="T13" fmla="*/ 1 h 87"/>
                <a:gd name="T14" fmla="*/ 0 w 196"/>
                <a:gd name="T15" fmla="*/ 1 h 87"/>
                <a:gd name="T16" fmla="*/ 0 w 196"/>
                <a:gd name="T17" fmla="*/ 1 h 87"/>
                <a:gd name="T18" fmla="*/ 0 w 196"/>
                <a:gd name="T19" fmla="*/ 1 h 87"/>
                <a:gd name="T20" fmla="*/ 0 w 196"/>
                <a:gd name="T21" fmla="*/ 1 h 87"/>
                <a:gd name="T22" fmla="*/ 0 w 196"/>
                <a:gd name="T23" fmla="*/ 1 h 8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6"/>
                <a:gd name="T37" fmla="*/ 0 h 87"/>
                <a:gd name="T38" fmla="*/ 196 w 196"/>
                <a:gd name="T39" fmla="*/ 87 h 8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6" h="87">
                  <a:moveTo>
                    <a:pt x="0" y="46"/>
                  </a:moveTo>
                  <a:lnTo>
                    <a:pt x="16" y="0"/>
                  </a:lnTo>
                  <a:lnTo>
                    <a:pt x="58" y="28"/>
                  </a:lnTo>
                  <a:lnTo>
                    <a:pt x="132" y="1"/>
                  </a:lnTo>
                  <a:lnTo>
                    <a:pt x="196" y="34"/>
                  </a:lnTo>
                  <a:lnTo>
                    <a:pt x="179" y="84"/>
                  </a:lnTo>
                  <a:lnTo>
                    <a:pt x="174" y="43"/>
                  </a:lnTo>
                  <a:lnTo>
                    <a:pt x="132" y="27"/>
                  </a:lnTo>
                  <a:lnTo>
                    <a:pt x="92" y="52"/>
                  </a:lnTo>
                  <a:lnTo>
                    <a:pt x="102" y="76"/>
                  </a:lnTo>
                  <a:lnTo>
                    <a:pt x="84" y="87"/>
                  </a:lnTo>
                  <a:lnTo>
                    <a:pt x="0" y="46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23" name="Freeform 119"/>
            <p:cNvSpPr>
              <a:spLocks noChangeAspect="1"/>
            </p:cNvSpPr>
            <p:nvPr/>
          </p:nvSpPr>
          <p:spPr bwMode="gray">
            <a:xfrm>
              <a:off x="5252" y="2862"/>
              <a:ext cx="164" cy="139"/>
            </a:xfrm>
            <a:custGeom>
              <a:avLst/>
              <a:gdLst>
                <a:gd name="T0" fmla="*/ 0 w 343"/>
                <a:gd name="T1" fmla="*/ 0 h 268"/>
                <a:gd name="T2" fmla="*/ 0 w 343"/>
                <a:gd name="T3" fmla="*/ 1 h 268"/>
                <a:gd name="T4" fmla="*/ 0 w 343"/>
                <a:gd name="T5" fmla="*/ 1 h 268"/>
                <a:gd name="T6" fmla="*/ 0 w 343"/>
                <a:gd name="T7" fmla="*/ 1 h 268"/>
                <a:gd name="T8" fmla="*/ 0 w 343"/>
                <a:gd name="T9" fmla="*/ 1 h 268"/>
                <a:gd name="T10" fmla="*/ 0 w 343"/>
                <a:gd name="T11" fmla="*/ 1 h 268"/>
                <a:gd name="T12" fmla="*/ 0 w 343"/>
                <a:gd name="T13" fmla="*/ 1 h 268"/>
                <a:gd name="T14" fmla="*/ 0 w 343"/>
                <a:gd name="T15" fmla="*/ 1 h 268"/>
                <a:gd name="T16" fmla="*/ 0 w 343"/>
                <a:gd name="T17" fmla="*/ 1 h 268"/>
                <a:gd name="T18" fmla="*/ 0 w 343"/>
                <a:gd name="T19" fmla="*/ 1 h 268"/>
                <a:gd name="T20" fmla="*/ 0 w 343"/>
                <a:gd name="T21" fmla="*/ 1 h 268"/>
                <a:gd name="T22" fmla="*/ 0 w 343"/>
                <a:gd name="T23" fmla="*/ 0 h 26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43"/>
                <a:gd name="T37" fmla="*/ 0 h 268"/>
                <a:gd name="T38" fmla="*/ 343 w 343"/>
                <a:gd name="T39" fmla="*/ 268 h 26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43" h="268">
                  <a:moveTo>
                    <a:pt x="0" y="0"/>
                  </a:moveTo>
                  <a:lnTo>
                    <a:pt x="5" y="224"/>
                  </a:lnTo>
                  <a:lnTo>
                    <a:pt x="61" y="231"/>
                  </a:lnTo>
                  <a:lnTo>
                    <a:pt x="116" y="170"/>
                  </a:lnTo>
                  <a:lnTo>
                    <a:pt x="178" y="197"/>
                  </a:lnTo>
                  <a:lnTo>
                    <a:pt x="235" y="257"/>
                  </a:lnTo>
                  <a:lnTo>
                    <a:pt x="343" y="268"/>
                  </a:lnTo>
                  <a:lnTo>
                    <a:pt x="220" y="167"/>
                  </a:lnTo>
                  <a:lnTo>
                    <a:pt x="228" y="120"/>
                  </a:lnTo>
                  <a:lnTo>
                    <a:pt x="170" y="103"/>
                  </a:lnTo>
                  <a:lnTo>
                    <a:pt x="115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24" name="Freeform 120"/>
            <p:cNvSpPr>
              <a:spLocks noChangeAspect="1"/>
            </p:cNvSpPr>
            <p:nvPr/>
          </p:nvSpPr>
          <p:spPr bwMode="gray">
            <a:xfrm>
              <a:off x="5371" y="2892"/>
              <a:ext cx="70" cy="36"/>
            </a:xfrm>
            <a:custGeom>
              <a:avLst/>
              <a:gdLst>
                <a:gd name="T0" fmla="*/ 0 w 143"/>
                <a:gd name="T1" fmla="*/ 1 h 71"/>
                <a:gd name="T2" fmla="*/ 0 w 143"/>
                <a:gd name="T3" fmla="*/ 1 h 71"/>
                <a:gd name="T4" fmla="*/ 0 w 143"/>
                <a:gd name="T5" fmla="*/ 1 h 71"/>
                <a:gd name="T6" fmla="*/ 0 w 143"/>
                <a:gd name="T7" fmla="*/ 0 h 71"/>
                <a:gd name="T8" fmla="*/ 0 w 143"/>
                <a:gd name="T9" fmla="*/ 1 h 71"/>
                <a:gd name="T10" fmla="*/ 0 w 143"/>
                <a:gd name="T11" fmla="*/ 1 h 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71"/>
                <a:gd name="T20" fmla="*/ 143 w 143"/>
                <a:gd name="T21" fmla="*/ 71 h 7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71">
                  <a:moveTo>
                    <a:pt x="0" y="47"/>
                  </a:moveTo>
                  <a:lnTo>
                    <a:pt x="84" y="71"/>
                  </a:lnTo>
                  <a:lnTo>
                    <a:pt x="143" y="22"/>
                  </a:lnTo>
                  <a:lnTo>
                    <a:pt x="119" y="0"/>
                  </a:lnTo>
                  <a:lnTo>
                    <a:pt x="101" y="28"/>
                  </a:lnTo>
                  <a:lnTo>
                    <a:pt x="0" y="47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25" name="Freeform 121"/>
            <p:cNvSpPr>
              <a:spLocks noChangeAspect="1"/>
            </p:cNvSpPr>
            <p:nvPr/>
          </p:nvSpPr>
          <p:spPr bwMode="gray">
            <a:xfrm>
              <a:off x="5413" y="2864"/>
              <a:ext cx="35" cy="35"/>
            </a:xfrm>
            <a:custGeom>
              <a:avLst/>
              <a:gdLst>
                <a:gd name="T0" fmla="*/ 0 w 74"/>
                <a:gd name="T1" fmla="*/ 0 h 68"/>
                <a:gd name="T2" fmla="*/ 0 w 74"/>
                <a:gd name="T3" fmla="*/ 1 h 68"/>
                <a:gd name="T4" fmla="*/ 0 w 74"/>
                <a:gd name="T5" fmla="*/ 1 h 68"/>
                <a:gd name="T6" fmla="*/ 0 w 74"/>
                <a:gd name="T7" fmla="*/ 1 h 68"/>
                <a:gd name="T8" fmla="*/ 0 w 74"/>
                <a:gd name="T9" fmla="*/ 0 h 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"/>
                <a:gd name="T16" fmla="*/ 0 h 68"/>
                <a:gd name="T17" fmla="*/ 74 w 74"/>
                <a:gd name="T18" fmla="*/ 68 h 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" h="68">
                  <a:moveTo>
                    <a:pt x="0" y="0"/>
                  </a:moveTo>
                  <a:lnTo>
                    <a:pt x="56" y="31"/>
                  </a:lnTo>
                  <a:lnTo>
                    <a:pt x="74" y="68"/>
                  </a:lnTo>
                  <a:lnTo>
                    <a:pt x="73" y="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26" name="Freeform 122"/>
            <p:cNvSpPr>
              <a:spLocks noChangeAspect="1"/>
            </p:cNvSpPr>
            <p:nvPr/>
          </p:nvSpPr>
          <p:spPr bwMode="gray">
            <a:xfrm>
              <a:off x="1926" y="3165"/>
              <a:ext cx="131" cy="154"/>
            </a:xfrm>
            <a:custGeom>
              <a:avLst/>
              <a:gdLst>
                <a:gd name="T0" fmla="*/ 0 w 283"/>
                <a:gd name="T1" fmla="*/ 1 h 295"/>
                <a:gd name="T2" fmla="*/ 0 w 283"/>
                <a:gd name="T3" fmla="*/ 1 h 295"/>
                <a:gd name="T4" fmla="*/ 0 w 283"/>
                <a:gd name="T5" fmla="*/ 0 h 295"/>
                <a:gd name="T6" fmla="*/ 0 w 283"/>
                <a:gd name="T7" fmla="*/ 1 h 295"/>
                <a:gd name="T8" fmla="*/ 0 w 283"/>
                <a:gd name="T9" fmla="*/ 1 h 295"/>
                <a:gd name="T10" fmla="*/ 0 w 283"/>
                <a:gd name="T11" fmla="*/ 1 h 295"/>
                <a:gd name="T12" fmla="*/ 0 w 283"/>
                <a:gd name="T13" fmla="*/ 1 h 295"/>
                <a:gd name="T14" fmla="*/ 0 w 283"/>
                <a:gd name="T15" fmla="*/ 1 h 295"/>
                <a:gd name="T16" fmla="*/ 0 w 283"/>
                <a:gd name="T17" fmla="*/ 1 h 295"/>
                <a:gd name="T18" fmla="*/ 0 w 283"/>
                <a:gd name="T19" fmla="*/ 1 h 295"/>
                <a:gd name="T20" fmla="*/ 0 w 283"/>
                <a:gd name="T21" fmla="*/ 1 h 295"/>
                <a:gd name="T22" fmla="*/ 0 w 283"/>
                <a:gd name="T23" fmla="*/ 1 h 295"/>
                <a:gd name="T24" fmla="*/ 0 w 283"/>
                <a:gd name="T25" fmla="*/ 1 h 2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3"/>
                <a:gd name="T40" fmla="*/ 0 h 295"/>
                <a:gd name="T41" fmla="*/ 283 w 283"/>
                <a:gd name="T42" fmla="*/ 295 h 29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3" h="295">
                  <a:moveTo>
                    <a:pt x="0" y="110"/>
                  </a:moveTo>
                  <a:lnTo>
                    <a:pt x="21" y="17"/>
                  </a:lnTo>
                  <a:lnTo>
                    <a:pt x="123" y="0"/>
                  </a:lnTo>
                  <a:lnTo>
                    <a:pt x="157" y="32"/>
                  </a:lnTo>
                  <a:lnTo>
                    <a:pt x="166" y="101"/>
                  </a:lnTo>
                  <a:lnTo>
                    <a:pt x="238" y="114"/>
                  </a:lnTo>
                  <a:lnTo>
                    <a:pt x="248" y="161"/>
                  </a:lnTo>
                  <a:lnTo>
                    <a:pt x="283" y="170"/>
                  </a:lnTo>
                  <a:lnTo>
                    <a:pt x="277" y="232"/>
                  </a:lnTo>
                  <a:lnTo>
                    <a:pt x="241" y="295"/>
                  </a:lnTo>
                  <a:lnTo>
                    <a:pt x="147" y="290"/>
                  </a:lnTo>
                  <a:lnTo>
                    <a:pt x="167" y="220"/>
                  </a:lnTo>
                  <a:lnTo>
                    <a:pt x="0" y="11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27" name="Freeform 123"/>
            <p:cNvSpPr>
              <a:spLocks noChangeAspect="1"/>
            </p:cNvSpPr>
            <p:nvPr/>
          </p:nvSpPr>
          <p:spPr bwMode="gray">
            <a:xfrm>
              <a:off x="1619" y="2818"/>
              <a:ext cx="205" cy="326"/>
            </a:xfrm>
            <a:custGeom>
              <a:avLst/>
              <a:gdLst>
                <a:gd name="T0" fmla="*/ 0 w 435"/>
                <a:gd name="T1" fmla="*/ 1 h 627"/>
                <a:gd name="T2" fmla="*/ 0 w 435"/>
                <a:gd name="T3" fmla="*/ 1 h 627"/>
                <a:gd name="T4" fmla="*/ 0 w 435"/>
                <a:gd name="T5" fmla="*/ 1 h 627"/>
                <a:gd name="T6" fmla="*/ 0 w 435"/>
                <a:gd name="T7" fmla="*/ 1 h 627"/>
                <a:gd name="T8" fmla="*/ 0 w 435"/>
                <a:gd name="T9" fmla="*/ 1 h 627"/>
                <a:gd name="T10" fmla="*/ 0 w 435"/>
                <a:gd name="T11" fmla="*/ 1 h 627"/>
                <a:gd name="T12" fmla="*/ 0 w 435"/>
                <a:gd name="T13" fmla="*/ 1 h 627"/>
                <a:gd name="T14" fmla="*/ 0 w 435"/>
                <a:gd name="T15" fmla="*/ 1 h 627"/>
                <a:gd name="T16" fmla="*/ 0 w 435"/>
                <a:gd name="T17" fmla="*/ 1 h 627"/>
                <a:gd name="T18" fmla="*/ 0 w 435"/>
                <a:gd name="T19" fmla="*/ 1 h 627"/>
                <a:gd name="T20" fmla="*/ 0 w 435"/>
                <a:gd name="T21" fmla="*/ 1 h 627"/>
                <a:gd name="T22" fmla="*/ 0 w 435"/>
                <a:gd name="T23" fmla="*/ 1 h 627"/>
                <a:gd name="T24" fmla="*/ 0 w 435"/>
                <a:gd name="T25" fmla="*/ 1 h 627"/>
                <a:gd name="T26" fmla="*/ 0 w 435"/>
                <a:gd name="T27" fmla="*/ 1 h 627"/>
                <a:gd name="T28" fmla="*/ 0 w 435"/>
                <a:gd name="T29" fmla="*/ 1 h 627"/>
                <a:gd name="T30" fmla="*/ 0 w 435"/>
                <a:gd name="T31" fmla="*/ 1 h 627"/>
                <a:gd name="T32" fmla="*/ 0 w 435"/>
                <a:gd name="T33" fmla="*/ 1 h 627"/>
                <a:gd name="T34" fmla="*/ 0 w 435"/>
                <a:gd name="T35" fmla="*/ 1 h 627"/>
                <a:gd name="T36" fmla="*/ 0 w 435"/>
                <a:gd name="T37" fmla="*/ 1 h 627"/>
                <a:gd name="T38" fmla="*/ 0 w 435"/>
                <a:gd name="T39" fmla="*/ 1 h 627"/>
                <a:gd name="T40" fmla="*/ 0 w 435"/>
                <a:gd name="T41" fmla="*/ 1 h 627"/>
                <a:gd name="T42" fmla="*/ 0 w 435"/>
                <a:gd name="T43" fmla="*/ 0 h 627"/>
                <a:gd name="T44" fmla="*/ 0 w 435"/>
                <a:gd name="T45" fmla="*/ 1 h 627"/>
                <a:gd name="T46" fmla="*/ 0 w 435"/>
                <a:gd name="T47" fmla="*/ 1 h 627"/>
                <a:gd name="T48" fmla="*/ 0 w 435"/>
                <a:gd name="T49" fmla="*/ 1 h 627"/>
                <a:gd name="T50" fmla="*/ 0 w 435"/>
                <a:gd name="T51" fmla="*/ 1 h 627"/>
                <a:gd name="T52" fmla="*/ 0 w 435"/>
                <a:gd name="T53" fmla="*/ 1 h 627"/>
                <a:gd name="T54" fmla="*/ 0 w 435"/>
                <a:gd name="T55" fmla="*/ 1 h 62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35"/>
                <a:gd name="T85" fmla="*/ 0 h 627"/>
                <a:gd name="T86" fmla="*/ 435 w 435"/>
                <a:gd name="T87" fmla="*/ 627 h 627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35" h="627">
                  <a:moveTo>
                    <a:pt x="0" y="146"/>
                  </a:moveTo>
                  <a:lnTo>
                    <a:pt x="8" y="196"/>
                  </a:lnTo>
                  <a:lnTo>
                    <a:pt x="87" y="283"/>
                  </a:lnTo>
                  <a:lnTo>
                    <a:pt x="175" y="489"/>
                  </a:lnTo>
                  <a:lnTo>
                    <a:pt x="373" y="627"/>
                  </a:lnTo>
                  <a:lnTo>
                    <a:pt x="407" y="602"/>
                  </a:lnTo>
                  <a:lnTo>
                    <a:pt x="425" y="558"/>
                  </a:lnTo>
                  <a:lnTo>
                    <a:pt x="396" y="543"/>
                  </a:lnTo>
                  <a:lnTo>
                    <a:pt x="414" y="530"/>
                  </a:lnTo>
                  <a:lnTo>
                    <a:pt x="435" y="424"/>
                  </a:lnTo>
                  <a:lnTo>
                    <a:pt x="405" y="374"/>
                  </a:lnTo>
                  <a:lnTo>
                    <a:pt x="374" y="374"/>
                  </a:lnTo>
                  <a:lnTo>
                    <a:pt x="374" y="316"/>
                  </a:lnTo>
                  <a:lnTo>
                    <a:pt x="337" y="341"/>
                  </a:lnTo>
                  <a:lnTo>
                    <a:pt x="290" y="319"/>
                  </a:lnTo>
                  <a:lnTo>
                    <a:pt x="260" y="255"/>
                  </a:lnTo>
                  <a:lnTo>
                    <a:pt x="308" y="174"/>
                  </a:lnTo>
                  <a:lnTo>
                    <a:pt x="396" y="139"/>
                  </a:lnTo>
                  <a:lnTo>
                    <a:pt x="372" y="124"/>
                  </a:lnTo>
                  <a:lnTo>
                    <a:pt x="386" y="84"/>
                  </a:lnTo>
                  <a:lnTo>
                    <a:pt x="287" y="77"/>
                  </a:lnTo>
                  <a:lnTo>
                    <a:pt x="211" y="0"/>
                  </a:lnTo>
                  <a:lnTo>
                    <a:pt x="194" y="56"/>
                  </a:lnTo>
                  <a:lnTo>
                    <a:pt x="116" y="104"/>
                  </a:lnTo>
                  <a:lnTo>
                    <a:pt x="76" y="163"/>
                  </a:lnTo>
                  <a:lnTo>
                    <a:pt x="30" y="154"/>
                  </a:lnTo>
                  <a:lnTo>
                    <a:pt x="35" y="118"/>
                  </a:lnTo>
                  <a:lnTo>
                    <a:pt x="0" y="146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28" name="Freeform 124"/>
            <p:cNvSpPr>
              <a:spLocks noChangeAspect="1"/>
            </p:cNvSpPr>
            <p:nvPr/>
          </p:nvSpPr>
          <p:spPr bwMode="gray">
            <a:xfrm>
              <a:off x="4862" y="2610"/>
              <a:ext cx="38" cy="53"/>
            </a:xfrm>
            <a:custGeom>
              <a:avLst/>
              <a:gdLst>
                <a:gd name="T0" fmla="*/ 0 w 80"/>
                <a:gd name="T1" fmla="*/ 1 h 100"/>
                <a:gd name="T2" fmla="*/ 0 w 80"/>
                <a:gd name="T3" fmla="*/ 1 h 100"/>
                <a:gd name="T4" fmla="*/ 0 w 80"/>
                <a:gd name="T5" fmla="*/ 0 h 100"/>
                <a:gd name="T6" fmla="*/ 0 w 80"/>
                <a:gd name="T7" fmla="*/ 1 h 1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"/>
                <a:gd name="T13" fmla="*/ 0 h 100"/>
                <a:gd name="T14" fmla="*/ 80 w 80"/>
                <a:gd name="T15" fmla="*/ 100 h 1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" h="100">
                  <a:moveTo>
                    <a:pt x="0" y="100"/>
                  </a:moveTo>
                  <a:lnTo>
                    <a:pt x="55" y="53"/>
                  </a:lnTo>
                  <a:lnTo>
                    <a:pt x="80" y="0"/>
                  </a:lnTo>
                  <a:lnTo>
                    <a:pt x="0" y="10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29" name="Freeform 125"/>
            <p:cNvSpPr>
              <a:spLocks noChangeAspect="1"/>
            </p:cNvSpPr>
            <p:nvPr/>
          </p:nvSpPr>
          <p:spPr bwMode="gray">
            <a:xfrm>
              <a:off x="3986" y="2263"/>
              <a:ext cx="65" cy="112"/>
            </a:xfrm>
            <a:custGeom>
              <a:avLst/>
              <a:gdLst>
                <a:gd name="T0" fmla="*/ 0 w 142"/>
                <a:gd name="T1" fmla="*/ 1 h 211"/>
                <a:gd name="T2" fmla="*/ 0 w 142"/>
                <a:gd name="T3" fmla="*/ 0 h 211"/>
                <a:gd name="T4" fmla="*/ 0 w 142"/>
                <a:gd name="T5" fmla="*/ 1 h 211"/>
                <a:gd name="T6" fmla="*/ 0 w 142"/>
                <a:gd name="T7" fmla="*/ 1 h 211"/>
                <a:gd name="T8" fmla="*/ 0 w 142"/>
                <a:gd name="T9" fmla="*/ 1 h 211"/>
                <a:gd name="T10" fmla="*/ 0 w 142"/>
                <a:gd name="T11" fmla="*/ 1 h 211"/>
                <a:gd name="T12" fmla="*/ 0 w 142"/>
                <a:gd name="T13" fmla="*/ 1 h 211"/>
                <a:gd name="T14" fmla="*/ 0 w 142"/>
                <a:gd name="T15" fmla="*/ 1 h 211"/>
                <a:gd name="T16" fmla="*/ 0 w 142"/>
                <a:gd name="T17" fmla="*/ 1 h 211"/>
                <a:gd name="T18" fmla="*/ 0 w 142"/>
                <a:gd name="T19" fmla="*/ 1 h 211"/>
                <a:gd name="T20" fmla="*/ 0 w 142"/>
                <a:gd name="T21" fmla="*/ 1 h 211"/>
                <a:gd name="T22" fmla="*/ 0 w 142"/>
                <a:gd name="T23" fmla="*/ 1 h 21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2"/>
                <a:gd name="T37" fmla="*/ 0 h 211"/>
                <a:gd name="T38" fmla="*/ 142 w 142"/>
                <a:gd name="T39" fmla="*/ 211 h 21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2" h="211">
                  <a:moveTo>
                    <a:pt x="0" y="83"/>
                  </a:moveTo>
                  <a:lnTo>
                    <a:pt x="27" y="0"/>
                  </a:lnTo>
                  <a:lnTo>
                    <a:pt x="78" y="2"/>
                  </a:lnTo>
                  <a:lnTo>
                    <a:pt x="90" y="57"/>
                  </a:lnTo>
                  <a:lnTo>
                    <a:pt x="52" y="113"/>
                  </a:lnTo>
                  <a:lnTo>
                    <a:pt x="60" y="146"/>
                  </a:lnTo>
                  <a:lnTo>
                    <a:pt x="136" y="167"/>
                  </a:lnTo>
                  <a:lnTo>
                    <a:pt x="142" y="211"/>
                  </a:lnTo>
                  <a:lnTo>
                    <a:pt x="96" y="167"/>
                  </a:lnTo>
                  <a:lnTo>
                    <a:pt x="96" y="188"/>
                  </a:lnTo>
                  <a:lnTo>
                    <a:pt x="27" y="167"/>
                  </a:lnTo>
                  <a:lnTo>
                    <a:pt x="0" y="83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30" name="Freeform 126"/>
            <p:cNvSpPr>
              <a:spLocks noChangeAspect="1"/>
            </p:cNvSpPr>
            <p:nvPr/>
          </p:nvSpPr>
          <p:spPr bwMode="gray">
            <a:xfrm>
              <a:off x="4912" y="2572"/>
              <a:ext cx="19" cy="21"/>
            </a:xfrm>
            <a:custGeom>
              <a:avLst/>
              <a:gdLst>
                <a:gd name="T0" fmla="*/ 0 w 40"/>
                <a:gd name="T1" fmla="*/ 0 h 42"/>
                <a:gd name="T2" fmla="*/ 0 w 40"/>
                <a:gd name="T3" fmla="*/ 0 h 42"/>
                <a:gd name="T4" fmla="*/ 0 w 40"/>
                <a:gd name="T5" fmla="*/ 1 h 42"/>
                <a:gd name="T6" fmla="*/ 0 w 40"/>
                <a:gd name="T7" fmla="*/ 1 h 42"/>
                <a:gd name="T8" fmla="*/ 0 w 40"/>
                <a:gd name="T9" fmla="*/ 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42"/>
                <a:gd name="T17" fmla="*/ 40 w 40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42">
                  <a:moveTo>
                    <a:pt x="0" y="0"/>
                  </a:moveTo>
                  <a:lnTo>
                    <a:pt x="21" y="0"/>
                  </a:lnTo>
                  <a:lnTo>
                    <a:pt x="40" y="8"/>
                  </a:lnTo>
                  <a:lnTo>
                    <a:pt x="30" y="4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31" name="Freeform 127"/>
            <p:cNvSpPr>
              <a:spLocks noChangeAspect="1"/>
            </p:cNvSpPr>
            <p:nvPr/>
          </p:nvSpPr>
          <p:spPr bwMode="gray">
            <a:xfrm>
              <a:off x="4939" y="2599"/>
              <a:ext cx="17" cy="29"/>
            </a:xfrm>
            <a:custGeom>
              <a:avLst/>
              <a:gdLst>
                <a:gd name="T0" fmla="*/ 0 w 37"/>
                <a:gd name="T1" fmla="*/ 0 h 55"/>
                <a:gd name="T2" fmla="*/ 0 w 37"/>
                <a:gd name="T3" fmla="*/ 1 h 55"/>
                <a:gd name="T4" fmla="*/ 0 w 37"/>
                <a:gd name="T5" fmla="*/ 1 h 55"/>
                <a:gd name="T6" fmla="*/ 0 w 37"/>
                <a:gd name="T7" fmla="*/ 0 h 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"/>
                <a:gd name="T13" fmla="*/ 0 h 55"/>
                <a:gd name="T14" fmla="*/ 37 w 37"/>
                <a:gd name="T15" fmla="*/ 55 h 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" h="55">
                  <a:moveTo>
                    <a:pt x="0" y="0"/>
                  </a:moveTo>
                  <a:lnTo>
                    <a:pt x="2" y="55"/>
                  </a:lnTo>
                  <a:lnTo>
                    <a:pt x="37" y="3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32" name="Freeform 128"/>
            <p:cNvSpPr>
              <a:spLocks noChangeAspect="1"/>
            </p:cNvSpPr>
            <p:nvPr/>
          </p:nvSpPr>
          <p:spPr bwMode="gray">
            <a:xfrm>
              <a:off x="4939" y="2638"/>
              <a:ext cx="70" cy="75"/>
            </a:xfrm>
            <a:custGeom>
              <a:avLst/>
              <a:gdLst>
                <a:gd name="T0" fmla="*/ 0 w 152"/>
                <a:gd name="T1" fmla="*/ 1 h 144"/>
                <a:gd name="T2" fmla="*/ 0 w 152"/>
                <a:gd name="T3" fmla="*/ 1 h 144"/>
                <a:gd name="T4" fmla="*/ 0 w 152"/>
                <a:gd name="T5" fmla="*/ 1 h 144"/>
                <a:gd name="T6" fmla="*/ 0 w 152"/>
                <a:gd name="T7" fmla="*/ 0 h 144"/>
                <a:gd name="T8" fmla="*/ 0 w 152"/>
                <a:gd name="T9" fmla="*/ 1 h 144"/>
                <a:gd name="T10" fmla="*/ 0 w 152"/>
                <a:gd name="T11" fmla="*/ 1 h 144"/>
                <a:gd name="T12" fmla="*/ 0 w 152"/>
                <a:gd name="T13" fmla="*/ 1 h 144"/>
                <a:gd name="T14" fmla="*/ 0 w 152"/>
                <a:gd name="T15" fmla="*/ 1 h 144"/>
                <a:gd name="T16" fmla="*/ 0 w 152"/>
                <a:gd name="T17" fmla="*/ 1 h 144"/>
                <a:gd name="T18" fmla="*/ 0 w 152"/>
                <a:gd name="T19" fmla="*/ 1 h 144"/>
                <a:gd name="T20" fmla="*/ 0 w 152"/>
                <a:gd name="T21" fmla="*/ 1 h 14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2"/>
                <a:gd name="T34" fmla="*/ 0 h 144"/>
                <a:gd name="T35" fmla="*/ 152 w 152"/>
                <a:gd name="T36" fmla="*/ 144 h 14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2" h="144">
                  <a:moveTo>
                    <a:pt x="0" y="99"/>
                  </a:moveTo>
                  <a:lnTo>
                    <a:pt x="33" y="48"/>
                  </a:lnTo>
                  <a:lnTo>
                    <a:pt x="73" y="56"/>
                  </a:lnTo>
                  <a:lnTo>
                    <a:pt x="126" y="0"/>
                  </a:lnTo>
                  <a:lnTo>
                    <a:pt x="152" y="33"/>
                  </a:lnTo>
                  <a:lnTo>
                    <a:pt x="148" y="119"/>
                  </a:lnTo>
                  <a:lnTo>
                    <a:pt x="135" y="83"/>
                  </a:lnTo>
                  <a:lnTo>
                    <a:pt x="120" y="144"/>
                  </a:lnTo>
                  <a:lnTo>
                    <a:pt x="82" y="127"/>
                  </a:lnTo>
                  <a:lnTo>
                    <a:pt x="59" y="65"/>
                  </a:lnTo>
                  <a:lnTo>
                    <a:pt x="0" y="99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33" name="Freeform 129"/>
            <p:cNvSpPr>
              <a:spLocks noChangeAspect="1"/>
            </p:cNvSpPr>
            <p:nvPr/>
          </p:nvSpPr>
          <p:spPr bwMode="gray">
            <a:xfrm>
              <a:off x="4949" y="2621"/>
              <a:ext cx="15" cy="31"/>
            </a:xfrm>
            <a:custGeom>
              <a:avLst/>
              <a:gdLst>
                <a:gd name="T0" fmla="*/ 0 w 34"/>
                <a:gd name="T1" fmla="*/ 1 h 58"/>
                <a:gd name="T2" fmla="*/ 0 w 34"/>
                <a:gd name="T3" fmla="*/ 1 h 58"/>
                <a:gd name="T4" fmla="*/ 0 w 34"/>
                <a:gd name="T5" fmla="*/ 0 h 58"/>
                <a:gd name="T6" fmla="*/ 0 w 34"/>
                <a:gd name="T7" fmla="*/ 1 h 58"/>
                <a:gd name="T8" fmla="*/ 0 w 34"/>
                <a:gd name="T9" fmla="*/ 1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58"/>
                <a:gd name="T17" fmla="*/ 34 w 34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58">
                  <a:moveTo>
                    <a:pt x="0" y="38"/>
                  </a:moveTo>
                  <a:lnTo>
                    <a:pt x="8" y="25"/>
                  </a:lnTo>
                  <a:lnTo>
                    <a:pt x="34" y="0"/>
                  </a:lnTo>
                  <a:lnTo>
                    <a:pt x="23" y="58"/>
                  </a:lnTo>
                  <a:lnTo>
                    <a:pt x="0" y="3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34" name="Freeform 130"/>
            <p:cNvSpPr>
              <a:spLocks noChangeAspect="1"/>
            </p:cNvSpPr>
            <p:nvPr/>
          </p:nvSpPr>
          <p:spPr bwMode="gray">
            <a:xfrm>
              <a:off x="3179" y="1716"/>
              <a:ext cx="163" cy="137"/>
            </a:xfrm>
            <a:custGeom>
              <a:avLst/>
              <a:gdLst>
                <a:gd name="T0" fmla="*/ 0 w 345"/>
                <a:gd name="T1" fmla="*/ 1 h 262"/>
                <a:gd name="T2" fmla="*/ 0 w 345"/>
                <a:gd name="T3" fmla="*/ 1 h 262"/>
                <a:gd name="T4" fmla="*/ 0 w 345"/>
                <a:gd name="T5" fmla="*/ 1 h 262"/>
                <a:gd name="T6" fmla="*/ 0 w 345"/>
                <a:gd name="T7" fmla="*/ 1 h 262"/>
                <a:gd name="T8" fmla="*/ 0 w 345"/>
                <a:gd name="T9" fmla="*/ 1 h 262"/>
                <a:gd name="T10" fmla="*/ 0 w 345"/>
                <a:gd name="T11" fmla="*/ 1 h 262"/>
                <a:gd name="T12" fmla="*/ 0 w 345"/>
                <a:gd name="T13" fmla="*/ 1 h 262"/>
                <a:gd name="T14" fmla="*/ 0 w 345"/>
                <a:gd name="T15" fmla="*/ 1 h 262"/>
                <a:gd name="T16" fmla="*/ 0 w 345"/>
                <a:gd name="T17" fmla="*/ 1 h 262"/>
                <a:gd name="T18" fmla="*/ 0 w 345"/>
                <a:gd name="T19" fmla="*/ 0 h 262"/>
                <a:gd name="T20" fmla="*/ 0 w 345"/>
                <a:gd name="T21" fmla="*/ 1 h 2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45"/>
                <a:gd name="T34" fmla="*/ 0 h 262"/>
                <a:gd name="T35" fmla="*/ 345 w 345"/>
                <a:gd name="T36" fmla="*/ 262 h 26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45" h="262">
                  <a:moveTo>
                    <a:pt x="0" y="48"/>
                  </a:moveTo>
                  <a:lnTo>
                    <a:pt x="20" y="185"/>
                  </a:lnTo>
                  <a:lnTo>
                    <a:pt x="201" y="253"/>
                  </a:lnTo>
                  <a:lnTo>
                    <a:pt x="289" y="262"/>
                  </a:lnTo>
                  <a:lnTo>
                    <a:pt x="345" y="193"/>
                  </a:lnTo>
                  <a:lnTo>
                    <a:pt x="317" y="115"/>
                  </a:lnTo>
                  <a:lnTo>
                    <a:pt x="339" y="94"/>
                  </a:lnTo>
                  <a:lnTo>
                    <a:pt x="324" y="34"/>
                  </a:lnTo>
                  <a:lnTo>
                    <a:pt x="192" y="15"/>
                  </a:lnTo>
                  <a:lnTo>
                    <a:pt x="107" y="0"/>
                  </a:lnTo>
                  <a:lnTo>
                    <a:pt x="0" y="4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35" name="Freeform 131"/>
            <p:cNvSpPr>
              <a:spLocks noChangeAspect="1"/>
            </p:cNvSpPr>
            <p:nvPr/>
          </p:nvSpPr>
          <p:spPr bwMode="gray">
            <a:xfrm>
              <a:off x="2797" y="2017"/>
              <a:ext cx="52" cy="100"/>
            </a:xfrm>
            <a:custGeom>
              <a:avLst/>
              <a:gdLst>
                <a:gd name="T0" fmla="*/ 0 w 109"/>
                <a:gd name="T1" fmla="*/ 1 h 192"/>
                <a:gd name="T2" fmla="*/ 0 w 109"/>
                <a:gd name="T3" fmla="*/ 0 h 192"/>
                <a:gd name="T4" fmla="*/ 0 w 109"/>
                <a:gd name="T5" fmla="*/ 1 h 192"/>
                <a:gd name="T6" fmla="*/ 0 w 109"/>
                <a:gd name="T7" fmla="*/ 1 h 192"/>
                <a:gd name="T8" fmla="*/ 0 w 109"/>
                <a:gd name="T9" fmla="*/ 1 h 192"/>
                <a:gd name="T10" fmla="*/ 0 w 109"/>
                <a:gd name="T11" fmla="*/ 1 h 192"/>
                <a:gd name="T12" fmla="*/ 0 w 109"/>
                <a:gd name="T13" fmla="*/ 1 h 192"/>
                <a:gd name="T14" fmla="*/ 0 w 109"/>
                <a:gd name="T15" fmla="*/ 1 h 1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9"/>
                <a:gd name="T25" fmla="*/ 0 h 192"/>
                <a:gd name="T26" fmla="*/ 109 w 109"/>
                <a:gd name="T27" fmla="*/ 192 h 1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9" h="192">
                  <a:moveTo>
                    <a:pt x="0" y="125"/>
                  </a:moveTo>
                  <a:lnTo>
                    <a:pt x="19" y="0"/>
                  </a:lnTo>
                  <a:lnTo>
                    <a:pt x="109" y="8"/>
                  </a:lnTo>
                  <a:lnTo>
                    <a:pt x="69" y="88"/>
                  </a:lnTo>
                  <a:lnTo>
                    <a:pt x="69" y="187"/>
                  </a:lnTo>
                  <a:lnTo>
                    <a:pt x="16" y="192"/>
                  </a:lnTo>
                  <a:lnTo>
                    <a:pt x="23" y="132"/>
                  </a:lnTo>
                  <a:lnTo>
                    <a:pt x="0" y="125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36" name="Freeform 132"/>
            <p:cNvSpPr>
              <a:spLocks noChangeAspect="1"/>
            </p:cNvSpPr>
            <p:nvPr/>
          </p:nvSpPr>
          <p:spPr bwMode="gray">
            <a:xfrm>
              <a:off x="3276" y="1873"/>
              <a:ext cx="157" cy="101"/>
            </a:xfrm>
            <a:custGeom>
              <a:avLst/>
              <a:gdLst>
                <a:gd name="T0" fmla="*/ 0 w 329"/>
                <a:gd name="T1" fmla="*/ 1 h 193"/>
                <a:gd name="T2" fmla="*/ 0 w 329"/>
                <a:gd name="T3" fmla="*/ 1 h 193"/>
                <a:gd name="T4" fmla="*/ 0 w 329"/>
                <a:gd name="T5" fmla="*/ 1 h 193"/>
                <a:gd name="T6" fmla="*/ 0 w 329"/>
                <a:gd name="T7" fmla="*/ 1 h 193"/>
                <a:gd name="T8" fmla="*/ 0 w 329"/>
                <a:gd name="T9" fmla="*/ 1 h 193"/>
                <a:gd name="T10" fmla="*/ 0 w 329"/>
                <a:gd name="T11" fmla="*/ 1 h 193"/>
                <a:gd name="T12" fmla="*/ 0 w 329"/>
                <a:gd name="T13" fmla="*/ 0 h 193"/>
                <a:gd name="T14" fmla="*/ 0 w 329"/>
                <a:gd name="T15" fmla="*/ 1 h 193"/>
                <a:gd name="T16" fmla="*/ 0 w 329"/>
                <a:gd name="T17" fmla="*/ 1 h 19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9"/>
                <a:gd name="T28" fmla="*/ 0 h 193"/>
                <a:gd name="T29" fmla="*/ 329 w 329"/>
                <a:gd name="T30" fmla="*/ 193 h 19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9" h="193">
                  <a:moveTo>
                    <a:pt x="0" y="94"/>
                  </a:moveTo>
                  <a:lnTo>
                    <a:pt x="89" y="174"/>
                  </a:lnTo>
                  <a:lnTo>
                    <a:pt x="293" y="193"/>
                  </a:lnTo>
                  <a:lnTo>
                    <a:pt x="329" y="126"/>
                  </a:lnTo>
                  <a:lnTo>
                    <a:pt x="277" y="122"/>
                  </a:lnTo>
                  <a:lnTo>
                    <a:pt x="272" y="63"/>
                  </a:lnTo>
                  <a:lnTo>
                    <a:pt x="226" y="0"/>
                  </a:lnTo>
                  <a:lnTo>
                    <a:pt x="89" y="13"/>
                  </a:lnTo>
                  <a:lnTo>
                    <a:pt x="0" y="94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37" name="Freeform 133"/>
            <p:cNvSpPr>
              <a:spLocks noChangeAspect="1"/>
            </p:cNvSpPr>
            <p:nvPr/>
          </p:nvSpPr>
          <p:spPr bwMode="gray">
            <a:xfrm>
              <a:off x="3517" y="2215"/>
              <a:ext cx="340" cy="316"/>
            </a:xfrm>
            <a:custGeom>
              <a:avLst/>
              <a:gdLst>
                <a:gd name="T0" fmla="*/ 0 w 731"/>
                <a:gd name="T1" fmla="*/ 1 h 607"/>
                <a:gd name="T2" fmla="*/ 0 w 731"/>
                <a:gd name="T3" fmla="*/ 1 h 607"/>
                <a:gd name="T4" fmla="*/ 0 w 731"/>
                <a:gd name="T5" fmla="*/ 1 h 607"/>
                <a:gd name="T6" fmla="*/ 0 w 731"/>
                <a:gd name="T7" fmla="*/ 1 h 607"/>
                <a:gd name="T8" fmla="*/ 0 w 731"/>
                <a:gd name="T9" fmla="*/ 1 h 607"/>
                <a:gd name="T10" fmla="*/ 0 w 731"/>
                <a:gd name="T11" fmla="*/ 1 h 607"/>
                <a:gd name="T12" fmla="*/ 0 w 731"/>
                <a:gd name="T13" fmla="*/ 0 h 607"/>
                <a:gd name="T14" fmla="*/ 0 w 731"/>
                <a:gd name="T15" fmla="*/ 1 h 607"/>
                <a:gd name="T16" fmla="*/ 0 w 731"/>
                <a:gd name="T17" fmla="*/ 1 h 607"/>
                <a:gd name="T18" fmla="*/ 0 w 731"/>
                <a:gd name="T19" fmla="*/ 1 h 607"/>
                <a:gd name="T20" fmla="*/ 0 w 731"/>
                <a:gd name="T21" fmla="*/ 1 h 607"/>
                <a:gd name="T22" fmla="*/ 0 w 731"/>
                <a:gd name="T23" fmla="*/ 1 h 607"/>
                <a:gd name="T24" fmla="*/ 0 w 731"/>
                <a:gd name="T25" fmla="*/ 1 h 607"/>
                <a:gd name="T26" fmla="*/ 0 w 731"/>
                <a:gd name="T27" fmla="*/ 1 h 607"/>
                <a:gd name="T28" fmla="*/ 0 w 731"/>
                <a:gd name="T29" fmla="*/ 1 h 607"/>
                <a:gd name="T30" fmla="*/ 0 w 731"/>
                <a:gd name="T31" fmla="*/ 1 h 607"/>
                <a:gd name="T32" fmla="*/ 0 w 731"/>
                <a:gd name="T33" fmla="*/ 1 h 607"/>
                <a:gd name="T34" fmla="*/ 0 w 731"/>
                <a:gd name="T35" fmla="*/ 1 h 607"/>
                <a:gd name="T36" fmla="*/ 0 w 731"/>
                <a:gd name="T37" fmla="*/ 1 h 607"/>
                <a:gd name="T38" fmla="*/ 0 w 731"/>
                <a:gd name="T39" fmla="*/ 1 h 607"/>
                <a:gd name="T40" fmla="*/ 0 w 731"/>
                <a:gd name="T41" fmla="*/ 1 h 607"/>
                <a:gd name="T42" fmla="*/ 0 w 731"/>
                <a:gd name="T43" fmla="*/ 1 h 607"/>
                <a:gd name="T44" fmla="*/ 0 w 731"/>
                <a:gd name="T45" fmla="*/ 1 h 607"/>
                <a:gd name="T46" fmla="*/ 0 w 731"/>
                <a:gd name="T47" fmla="*/ 1 h 607"/>
                <a:gd name="T48" fmla="*/ 0 w 731"/>
                <a:gd name="T49" fmla="*/ 1 h 607"/>
                <a:gd name="T50" fmla="*/ 0 w 731"/>
                <a:gd name="T51" fmla="*/ 1 h 607"/>
                <a:gd name="T52" fmla="*/ 0 w 731"/>
                <a:gd name="T53" fmla="*/ 1 h 607"/>
                <a:gd name="T54" fmla="*/ 0 w 731"/>
                <a:gd name="T55" fmla="*/ 1 h 607"/>
                <a:gd name="T56" fmla="*/ 0 w 731"/>
                <a:gd name="T57" fmla="*/ 1 h 60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31"/>
                <a:gd name="T88" fmla="*/ 0 h 607"/>
                <a:gd name="T89" fmla="*/ 731 w 731"/>
                <a:gd name="T90" fmla="*/ 607 h 60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31" h="607">
                  <a:moveTo>
                    <a:pt x="0" y="158"/>
                  </a:moveTo>
                  <a:lnTo>
                    <a:pt x="10" y="106"/>
                  </a:lnTo>
                  <a:lnTo>
                    <a:pt x="49" y="117"/>
                  </a:lnTo>
                  <a:lnTo>
                    <a:pt x="96" y="85"/>
                  </a:lnTo>
                  <a:lnTo>
                    <a:pt x="115" y="61"/>
                  </a:lnTo>
                  <a:lnTo>
                    <a:pt x="77" y="26"/>
                  </a:lnTo>
                  <a:lnTo>
                    <a:pt x="156" y="0"/>
                  </a:lnTo>
                  <a:lnTo>
                    <a:pt x="312" y="70"/>
                  </a:lnTo>
                  <a:lnTo>
                    <a:pt x="314" y="96"/>
                  </a:lnTo>
                  <a:lnTo>
                    <a:pt x="350" y="113"/>
                  </a:lnTo>
                  <a:lnTo>
                    <a:pt x="383" y="130"/>
                  </a:lnTo>
                  <a:lnTo>
                    <a:pt x="414" y="117"/>
                  </a:lnTo>
                  <a:lnTo>
                    <a:pt x="476" y="137"/>
                  </a:lnTo>
                  <a:lnTo>
                    <a:pt x="561" y="276"/>
                  </a:lnTo>
                  <a:lnTo>
                    <a:pt x="570" y="285"/>
                  </a:lnTo>
                  <a:lnTo>
                    <a:pt x="603" y="340"/>
                  </a:lnTo>
                  <a:lnTo>
                    <a:pt x="713" y="353"/>
                  </a:lnTo>
                  <a:lnTo>
                    <a:pt x="731" y="378"/>
                  </a:lnTo>
                  <a:lnTo>
                    <a:pt x="705" y="450"/>
                  </a:lnTo>
                  <a:lnTo>
                    <a:pt x="603" y="486"/>
                  </a:lnTo>
                  <a:lnTo>
                    <a:pt x="492" y="510"/>
                  </a:lnTo>
                  <a:lnTo>
                    <a:pt x="403" y="607"/>
                  </a:lnTo>
                  <a:lnTo>
                    <a:pt x="403" y="570"/>
                  </a:lnTo>
                  <a:lnTo>
                    <a:pt x="340" y="546"/>
                  </a:lnTo>
                  <a:lnTo>
                    <a:pt x="278" y="579"/>
                  </a:lnTo>
                  <a:lnTo>
                    <a:pt x="214" y="469"/>
                  </a:lnTo>
                  <a:lnTo>
                    <a:pt x="163" y="426"/>
                  </a:lnTo>
                  <a:lnTo>
                    <a:pt x="130" y="311"/>
                  </a:lnTo>
                  <a:lnTo>
                    <a:pt x="0" y="15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38" name="Freeform 134"/>
            <p:cNvSpPr>
              <a:spLocks noChangeAspect="1"/>
            </p:cNvSpPr>
            <p:nvPr/>
          </p:nvSpPr>
          <p:spPr bwMode="gray">
            <a:xfrm>
              <a:off x="3710" y="890"/>
              <a:ext cx="80" cy="39"/>
            </a:xfrm>
            <a:custGeom>
              <a:avLst/>
              <a:gdLst>
                <a:gd name="T0" fmla="*/ 0 w 172"/>
                <a:gd name="T1" fmla="*/ 1 h 74"/>
                <a:gd name="T2" fmla="*/ 0 w 172"/>
                <a:gd name="T3" fmla="*/ 1 h 74"/>
                <a:gd name="T4" fmla="*/ 0 w 172"/>
                <a:gd name="T5" fmla="*/ 1 h 74"/>
                <a:gd name="T6" fmla="*/ 0 w 172"/>
                <a:gd name="T7" fmla="*/ 0 h 74"/>
                <a:gd name="T8" fmla="*/ 0 w 172"/>
                <a:gd name="T9" fmla="*/ 1 h 74"/>
                <a:gd name="T10" fmla="*/ 0 w 172"/>
                <a:gd name="T11" fmla="*/ 1 h 74"/>
                <a:gd name="T12" fmla="*/ 0 w 172"/>
                <a:gd name="T13" fmla="*/ 1 h 74"/>
                <a:gd name="T14" fmla="*/ 0 w 172"/>
                <a:gd name="T15" fmla="*/ 1 h 74"/>
                <a:gd name="T16" fmla="*/ 0 w 172"/>
                <a:gd name="T17" fmla="*/ 1 h 74"/>
                <a:gd name="T18" fmla="*/ 0 w 172"/>
                <a:gd name="T19" fmla="*/ 1 h 74"/>
                <a:gd name="T20" fmla="*/ 0 w 172"/>
                <a:gd name="T21" fmla="*/ 1 h 7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2"/>
                <a:gd name="T34" fmla="*/ 0 h 74"/>
                <a:gd name="T35" fmla="*/ 172 w 172"/>
                <a:gd name="T36" fmla="*/ 74 h 7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2" h="74">
                  <a:moveTo>
                    <a:pt x="0" y="53"/>
                  </a:moveTo>
                  <a:lnTo>
                    <a:pt x="35" y="36"/>
                  </a:lnTo>
                  <a:lnTo>
                    <a:pt x="9" y="22"/>
                  </a:lnTo>
                  <a:lnTo>
                    <a:pt x="132" y="0"/>
                  </a:lnTo>
                  <a:lnTo>
                    <a:pt x="154" y="1"/>
                  </a:lnTo>
                  <a:lnTo>
                    <a:pt x="130" y="20"/>
                  </a:lnTo>
                  <a:lnTo>
                    <a:pt x="172" y="18"/>
                  </a:lnTo>
                  <a:lnTo>
                    <a:pt x="61" y="62"/>
                  </a:lnTo>
                  <a:lnTo>
                    <a:pt x="35" y="74"/>
                  </a:lnTo>
                  <a:lnTo>
                    <a:pt x="42" y="56"/>
                  </a:lnTo>
                  <a:lnTo>
                    <a:pt x="0" y="53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39" name="Freeform 135"/>
            <p:cNvSpPr>
              <a:spLocks noChangeAspect="1"/>
            </p:cNvSpPr>
            <p:nvPr/>
          </p:nvSpPr>
          <p:spPr bwMode="gray">
            <a:xfrm>
              <a:off x="3734" y="1305"/>
              <a:ext cx="34" cy="23"/>
            </a:xfrm>
            <a:custGeom>
              <a:avLst/>
              <a:gdLst>
                <a:gd name="T0" fmla="*/ 0 w 68"/>
                <a:gd name="T1" fmla="*/ 1 h 39"/>
                <a:gd name="T2" fmla="*/ 1 w 68"/>
                <a:gd name="T3" fmla="*/ 0 h 39"/>
                <a:gd name="T4" fmla="*/ 1 w 68"/>
                <a:gd name="T5" fmla="*/ 1 h 39"/>
                <a:gd name="T6" fmla="*/ 0 w 68"/>
                <a:gd name="T7" fmla="*/ 1 h 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8"/>
                <a:gd name="T13" fmla="*/ 0 h 39"/>
                <a:gd name="T14" fmla="*/ 68 w 68"/>
                <a:gd name="T15" fmla="*/ 39 h 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8" h="39">
                  <a:moveTo>
                    <a:pt x="0" y="39"/>
                  </a:moveTo>
                  <a:lnTo>
                    <a:pt x="19" y="0"/>
                  </a:lnTo>
                  <a:lnTo>
                    <a:pt x="68" y="22"/>
                  </a:lnTo>
                  <a:lnTo>
                    <a:pt x="0" y="39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40" name="Freeform 136"/>
            <p:cNvSpPr>
              <a:spLocks noChangeAspect="1"/>
            </p:cNvSpPr>
            <p:nvPr/>
          </p:nvSpPr>
          <p:spPr bwMode="gray">
            <a:xfrm>
              <a:off x="3790" y="1182"/>
              <a:ext cx="99" cy="85"/>
            </a:xfrm>
            <a:custGeom>
              <a:avLst/>
              <a:gdLst>
                <a:gd name="T0" fmla="*/ 0 w 212"/>
                <a:gd name="T1" fmla="*/ 1 h 160"/>
                <a:gd name="T2" fmla="*/ 0 w 212"/>
                <a:gd name="T3" fmla="*/ 1 h 160"/>
                <a:gd name="T4" fmla="*/ 0 w 212"/>
                <a:gd name="T5" fmla="*/ 1 h 160"/>
                <a:gd name="T6" fmla="*/ 0 w 212"/>
                <a:gd name="T7" fmla="*/ 1 h 160"/>
                <a:gd name="T8" fmla="*/ 0 w 212"/>
                <a:gd name="T9" fmla="*/ 1 h 160"/>
                <a:gd name="T10" fmla="*/ 0 w 212"/>
                <a:gd name="T11" fmla="*/ 1 h 160"/>
                <a:gd name="T12" fmla="*/ 0 w 212"/>
                <a:gd name="T13" fmla="*/ 1 h 160"/>
                <a:gd name="T14" fmla="*/ 0 w 212"/>
                <a:gd name="T15" fmla="*/ 1 h 160"/>
                <a:gd name="T16" fmla="*/ 0 w 212"/>
                <a:gd name="T17" fmla="*/ 1 h 160"/>
                <a:gd name="T18" fmla="*/ 0 w 212"/>
                <a:gd name="T19" fmla="*/ 1 h 160"/>
                <a:gd name="T20" fmla="*/ 0 w 212"/>
                <a:gd name="T21" fmla="*/ 0 h 160"/>
                <a:gd name="T22" fmla="*/ 0 w 212"/>
                <a:gd name="T23" fmla="*/ 1 h 160"/>
                <a:gd name="T24" fmla="*/ 0 w 212"/>
                <a:gd name="T25" fmla="*/ 1 h 160"/>
                <a:gd name="T26" fmla="*/ 0 w 212"/>
                <a:gd name="T27" fmla="*/ 1 h 1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2"/>
                <a:gd name="T43" fmla="*/ 0 h 160"/>
                <a:gd name="T44" fmla="*/ 212 w 212"/>
                <a:gd name="T45" fmla="*/ 160 h 1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2" h="160">
                  <a:moveTo>
                    <a:pt x="0" y="79"/>
                  </a:moveTo>
                  <a:lnTo>
                    <a:pt x="17" y="113"/>
                  </a:lnTo>
                  <a:lnTo>
                    <a:pt x="41" y="101"/>
                  </a:lnTo>
                  <a:lnTo>
                    <a:pt x="66" y="124"/>
                  </a:lnTo>
                  <a:lnTo>
                    <a:pt x="86" y="113"/>
                  </a:lnTo>
                  <a:lnTo>
                    <a:pt x="79" y="152"/>
                  </a:lnTo>
                  <a:lnTo>
                    <a:pt x="212" y="160"/>
                  </a:lnTo>
                  <a:lnTo>
                    <a:pt x="160" y="132"/>
                  </a:lnTo>
                  <a:lnTo>
                    <a:pt x="135" y="82"/>
                  </a:lnTo>
                  <a:lnTo>
                    <a:pt x="137" y="30"/>
                  </a:lnTo>
                  <a:lnTo>
                    <a:pt x="170" y="0"/>
                  </a:lnTo>
                  <a:lnTo>
                    <a:pt x="54" y="11"/>
                  </a:lnTo>
                  <a:lnTo>
                    <a:pt x="27" y="79"/>
                  </a:lnTo>
                  <a:lnTo>
                    <a:pt x="0" y="79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41" name="Freeform 137"/>
            <p:cNvSpPr>
              <a:spLocks noChangeAspect="1"/>
            </p:cNvSpPr>
            <p:nvPr/>
          </p:nvSpPr>
          <p:spPr bwMode="gray">
            <a:xfrm>
              <a:off x="3824" y="1047"/>
              <a:ext cx="249" cy="135"/>
            </a:xfrm>
            <a:custGeom>
              <a:avLst/>
              <a:gdLst>
                <a:gd name="T0" fmla="*/ 0 w 532"/>
                <a:gd name="T1" fmla="*/ 1 h 258"/>
                <a:gd name="T2" fmla="*/ 0 w 532"/>
                <a:gd name="T3" fmla="*/ 1 h 258"/>
                <a:gd name="T4" fmla="*/ 0 w 532"/>
                <a:gd name="T5" fmla="*/ 1 h 258"/>
                <a:gd name="T6" fmla="*/ 0 w 532"/>
                <a:gd name="T7" fmla="*/ 1 h 258"/>
                <a:gd name="T8" fmla="*/ 0 w 532"/>
                <a:gd name="T9" fmla="*/ 1 h 258"/>
                <a:gd name="T10" fmla="*/ 0 w 532"/>
                <a:gd name="T11" fmla="*/ 1 h 258"/>
                <a:gd name="T12" fmla="*/ 0 w 532"/>
                <a:gd name="T13" fmla="*/ 1 h 258"/>
                <a:gd name="T14" fmla="*/ 0 w 532"/>
                <a:gd name="T15" fmla="*/ 1 h 258"/>
                <a:gd name="T16" fmla="*/ 0 w 532"/>
                <a:gd name="T17" fmla="*/ 1 h 258"/>
                <a:gd name="T18" fmla="*/ 0 w 532"/>
                <a:gd name="T19" fmla="*/ 1 h 258"/>
                <a:gd name="T20" fmla="*/ 0 w 532"/>
                <a:gd name="T21" fmla="*/ 1 h 258"/>
                <a:gd name="T22" fmla="*/ 0 w 532"/>
                <a:gd name="T23" fmla="*/ 1 h 258"/>
                <a:gd name="T24" fmla="*/ 0 w 532"/>
                <a:gd name="T25" fmla="*/ 1 h 258"/>
                <a:gd name="T26" fmla="*/ 0 w 532"/>
                <a:gd name="T27" fmla="*/ 1 h 258"/>
                <a:gd name="T28" fmla="*/ 0 w 532"/>
                <a:gd name="T29" fmla="*/ 1 h 258"/>
                <a:gd name="T30" fmla="*/ 0 w 532"/>
                <a:gd name="T31" fmla="*/ 1 h 258"/>
                <a:gd name="T32" fmla="*/ 0 w 532"/>
                <a:gd name="T33" fmla="*/ 1 h 258"/>
                <a:gd name="T34" fmla="*/ 0 w 532"/>
                <a:gd name="T35" fmla="*/ 1 h 258"/>
                <a:gd name="T36" fmla="*/ 0 w 532"/>
                <a:gd name="T37" fmla="*/ 0 h 258"/>
                <a:gd name="T38" fmla="*/ 0 w 532"/>
                <a:gd name="T39" fmla="*/ 1 h 258"/>
                <a:gd name="T40" fmla="*/ 0 w 532"/>
                <a:gd name="T41" fmla="*/ 1 h 258"/>
                <a:gd name="T42" fmla="*/ 0 w 532"/>
                <a:gd name="T43" fmla="*/ 1 h 258"/>
                <a:gd name="T44" fmla="*/ 0 w 532"/>
                <a:gd name="T45" fmla="*/ 1 h 258"/>
                <a:gd name="T46" fmla="*/ 0 w 532"/>
                <a:gd name="T47" fmla="*/ 1 h 258"/>
                <a:gd name="T48" fmla="*/ 0 w 532"/>
                <a:gd name="T49" fmla="*/ 1 h 258"/>
                <a:gd name="T50" fmla="*/ 0 w 532"/>
                <a:gd name="T51" fmla="*/ 1 h 258"/>
                <a:gd name="T52" fmla="*/ 0 w 532"/>
                <a:gd name="T53" fmla="*/ 1 h 258"/>
                <a:gd name="T54" fmla="*/ 0 w 532"/>
                <a:gd name="T55" fmla="*/ 1 h 258"/>
                <a:gd name="T56" fmla="*/ 0 w 532"/>
                <a:gd name="T57" fmla="*/ 1 h 258"/>
                <a:gd name="T58" fmla="*/ 0 w 532"/>
                <a:gd name="T59" fmla="*/ 1 h 25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32"/>
                <a:gd name="T91" fmla="*/ 0 h 258"/>
                <a:gd name="T92" fmla="*/ 532 w 532"/>
                <a:gd name="T93" fmla="*/ 258 h 25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32" h="258">
                  <a:moveTo>
                    <a:pt x="0" y="222"/>
                  </a:moveTo>
                  <a:lnTo>
                    <a:pt x="50" y="229"/>
                  </a:lnTo>
                  <a:lnTo>
                    <a:pt x="17" y="251"/>
                  </a:lnTo>
                  <a:lnTo>
                    <a:pt x="105" y="258"/>
                  </a:lnTo>
                  <a:lnTo>
                    <a:pt x="107" y="229"/>
                  </a:lnTo>
                  <a:lnTo>
                    <a:pt x="132" y="234"/>
                  </a:lnTo>
                  <a:lnTo>
                    <a:pt x="106" y="217"/>
                  </a:lnTo>
                  <a:lnTo>
                    <a:pt x="143" y="223"/>
                  </a:lnTo>
                  <a:lnTo>
                    <a:pt x="133" y="190"/>
                  </a:lnTo>
                  <a:lnTo>
                    <a:pt x="153" y="209"/>
                  </a:lnTo>
                  <a:lnTo>
                    <a:pt x="177" y="191"/>
                  </a:lnTo>
                  <a:lnTo>
                    <a:pt x="161" y="170"/>
                  </a:lnTo>
                  <a:lnTo>
                    <a:pt x="215" y="173"/>
                  </a:lnTo>
                  <a:lnTo>
                    <a:pt x="200" y="161"/>
                  </a:lnTo>
                  <a:lnTo>
                    <a:pt x="225" y="163"/>
                  </a:lnTo>
                  <a:lnTo>
                    <a:pt x="240" y="137"/>
                  </a:lnTo>
                  <a:lnTo>
                    <a:pt x="505" y="54"/>
                  </a:lnTo>
                  <a:lnTo>
                    <a:pt x="532" y="22"/>
                  </a:lnTo>
                  <a:lnTo>
                    <a:pt x="481" y="0"/>
                  </a:lnTo>
                  <a:lnTo>
                    <a:pt x="369" y="52"/>
                  </a:lnTo>
                  <a:lnTo>
                    <a:pt x="254" y="52"/>
                  </a:lnTo>
                  <a:lnTo>
                    <a:pt x="131" y="121"/>
                  </a:lnTo>
                  <a:lnTo>
                    <a:pt x="63" y="130"/>
                  </a:lnTo>
                  <a:lnTo>
                    <a:pt x="67" y="161"/>
                  </a:lnTo>
                  <a:lnTo>
                    <a:pt x="104" y="163"/>
                  </a:lnTo>
                  <a:lnTo>
                    <a:pt x="62" y="164"/>
                  </a:lnTo>
                  <a:lnTo>
                    <a:pt x="81" y="178"/>
                  </a:lnTo>
                  <a:lnTo>
                    <a:pt x="50" y="191"/>
                  </a:lnTo>
                  <a:lnTo>
                    <a:pt x="85" y="206"/>
                  </a:lnTo>
                  <a:lnTo>
                    <a:pt x="0" y="222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42" name="Freeform 138"/>
            <p:cNvSpPr>
              <a:spLocks noChangeAspect="1"/>
            </p:cNvSpPr>
            <p:nvPr/>
          </p:nvSpPr>
          <p:spPr bwMode="gray">
            <a:xfrm>
              <a:off x="3969" y="870"/>
              <a:ext cx="48" cy="27"/>
            </a:xfrm>
            <a:custGeom>
              <a:avLst/>
              <a:gdLst>
                <a:gd name="T0" fmla="*/ 0 w 102"/>
                <a:gd name="T1" fmla="*/ 1 h 53"/>
                <a:gd name="T2" fmla="*/ 0 w 102"/>
                <a:gd name="T3" fmla="*/ 1 h 53"/>
                <a:gd name="T4" fmla="*/ 0 w 102"/>
                <a:gd name="T5" fmla="*/ 1 h 53"/>
                <a:gd name="T6" fmla="*/ 0 w 102"/>
                <a:gd name="T7" fmla="*/ 0 h 53"/>
                <a:gd name="T8" fmla="*/ 0 w 102"/>
                <a:gd name="T9" fmla="*/ 1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53"/>
                <a:gd name="T17" fmla="*/ 102 w 102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53">
                  <a:moveTo>
                    <a:pt x="0" y="37"/>
                  </a:moveTo>
                  <a:lnTo>
                    <a:pt x="30" y="53"/>
                  </a:lnTo>
                  <a:lnTo>
                    <a:pt x="102" y="35"/>
                  </a:lnTo>
                  <a:lnTo>
                    <a:pt x="60" y="0"/>
                  </a:lnTo>
                  <a:lnTo>
                    <a:pt x="0" y="37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43" name="Freeform 139"/>
            <p:cNvSpPr>
              <a:spLocks noChangeAspect="1"/>
            </p:cNvSpPr>
            <p:nvPr/>
          </p:nvSpPr>
          <p:spPr bwMode="gray">
            <a:xfrm>
              <a:off x="4435" y="923"/>
              <a:ext cx="44" cy="19"/>
            </a:xfrm>
            <a:custGeom>
              <a:avLst/>
              <a:gdLst>
                <a:gd name="T0" fmla="*/ 0 w 93"/>
                <a:gd name="T1" fmla="*/ 0 h 35"/>
                <a:gd name="T2" fmla="*/ 0 w 93"/>
                <a:gd name="T3" fmla="*/ 1 h 35"/>
                <a:gd name="T4" fmla="*/ 0 w 93"/>
                <a:gd name="T5" fmla="*/ 1 h 35"/>
                <a:gd name="T6" fmla="*/ 0 w 93"/>
                <a:gd name="T7" fmla="*/ 1 h 35"/>
                <a:gd name="T8" fmla="*/ 0 w 93"/>
                <a:gd name="T9" fmla="*/ 1 h 35"/>
                <a:gd name="T10" fmla="*/ 0 w 93"/>
                <a:gd name="T11" fmla="*/ 0 h 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3"/>
                <a:gd name="T19" fmla="*/ 0 h 35"/>
                <a:gd name="T20" fmla="*/ 93 w 93"/>
                <a:gd name="T21" fmla="*/ 35 h 3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3" h="35">
                  <a:moveTo>
                    <a:pt x="0" y="0"/>
                  </a:moveTo>
                  <a:lnTo>
                    <a:pt x="42" y="27"/>
                  </a:lnTo>
                  <a:lnTo>
                    <a:pt x="28" y="35"/>
                  </a:lnTo>
                  <a:lnTo>
                    <a:pt x="65" y="33"/>
                  </a:lnTo>
                  <a:lnTo>
                    <a:pt x="93" y="1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44" name="Freeform 140"/>
            <p:cNvSpPr>
              <a:spLocks noChangeAspect="1"/>
            </p:cNvSpPr>
            <p:nvPr/>
          </p:nvSpPr>
          <p:spPr bwMode="gray">
            <a:xfrm>
              <a:off x="4442" y="876"/>
              <a:ext cx="103" cy="48"/>
            </a:xfrm>
            <a:custGeom>
              <a:avLst/>
              <a:gdLst>
                <a:gd name="T0" fmla="*/ 0 w 220"/>
                <a:gd name="T1" fmla="*/ 1 h 95"/>
                <a:gd name="T2" fmla="*/ 0 w 220"/>
                <a:gd name="T3" fmla="*/ 1 h 95"/>
                <a:gd name="T4" fmla="*/ 0 w 220"/>
                <a:gd name="T5" fmla="*/ 0 h 95"/>
                <a:gd name="T6" fmla="*/ 0 w 220"/>
                <a:gd name="T7" fmla="*/ 1 h 95"/>
                <a:gd name="T8" fmla="*/ 0 w 220"/>
                <a:gd name="T9" fmla="*/ 1 h 95"/>
                <a:gd name="T10" fmla="*/ 0 w 220"/>
                <a:gd name="T11" fmla="*/ 1 h 95"/>
                <a:gd name="T12" fmla="*/ 0 w 220"/>
                <a:gd name="T13" fmla="*/ 1 h 95"/>
                <a:gd name="T14" fmla="*/ 0 w 220"/>
                <a:gd name="T15" fmla="*/ 1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0"/>
                <a:gd name="T25" fmla="*/ 0 h 95"/>
                <a:gd name="T26" fmla="*/ 220 w 220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0" h="95">
                  <a:moveTo>
                    <a:pt x="0" y="78"/>
                  </a:moveTo>
                  <a:lnTo>
                    <a:pt x="59" y="25"/>
                  </a:lnTo>
                  <a:lnTo>
                    <a:pt x="142" y="0"/>
                  </a:lnTo>
                  <a:lnTo>
                    <a:pt x="220" y="45"/>
                  </a:lnTo>
                  <a:lnTo>
                    <a:pt x="194" y="55"/>
                  </a:lnTo>
                  <a:lnTo>
                    <a:pt x="202" y="75"/>
                  </a:lnTo>
                  <a:lnTo>
                    <a:pt x="88" y="95"/>
                  </a:lnTo>
                  <a:lnTo>
                    <a:pt x="0" y="7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45" name="Freeform 141"/>
            <p:cNvSpPr>
              <a:spLocks noChangeAspect="1"/>
            </p:cNvSpPr>
            <p:nvPr/>
          </p:nvSpPr>
          <p:spPr bwMode="gray">
            <a:xfrm>
              <a:off x="4463" y="919"/>
              <a:ext cx="117" cy="59"/>
            </a:xfrm>
            <a:custGeom>
              <a:avLst/>
              <a:gdLst>
                <a:gd name="T0" fmla="*/ 0 w 248"/>
                <a:gd name="T1" fmla="*/ 1 h 111"/>
                <a:gd name="T2" fmla="*/ 0 w 248"/>
                <a:gd name="T3" fmla="*/ 1 h 111"/>
                <a:gd name="T4" fmla="*/ 0 w 248"/>
                <a:gd name="T5" fmla="*/ 1 h 111"/>
                <a:gd name="T6" fmla="*/ 0 w 248"/>
                <a:gd name="T7" fmla="*/ 1 h 111"/>
                <a:gd name="T8" fmla="*/ 0 w 248"/>
                <a:gd name="T9" fmla="*/ 1 h 111"/>
                <a:gd name="T10" fmla="*/ 0 w 248"/>
                <a:gd name="T11" fmla="*/ 1 h 111"/>
                <a:gd name="T12" fmla="*/ 0 w 248"/>
                <a:gd name="T13" fmla="*/ 1 h 111"/>
                <a:gd name="T14" fmla="*/ 0 w 248"/>
                <a:gd name="T15" fmla="*/ 1 h 111"/>
                <a:gd name="T16" fmla="*/ 0 w 248"/>
                <a:gd name="T17" fmla="*/ 1 h 111"/>
                <a:gd name="T18" fmla="*/ 0 w 248"/>
                <a:gd name="T19" fmla="*/ 1 h 111"/>
                <a:gd name="T20" fmla="*/ 0 w 248"/>
                <a:gd name="T21" fmla="*/ 1 h 111"/>
                <a:gd name="T22" fmla="*/ 0 w 248"/>
                <a:gd name="T23" fmla="*/ 1 h 111"/>
                <a:gd name="T24" fmla="*/ 0 w 248"/>
                <a:gd name="T25" fmla="*/ 0 h 111"/>
                <a:gd name="T26" fmla="*/ 0 w 248"/>
                <a:gd name="T27" fmla="*/ 1 h 111"/>
                <a:gd name="T28" fmla="*/ 0 w 248"/>
                <a:gd name="T29" fmla="*/ 1 h 11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48"/>
                <a:gd name="T46" fmla="*/ 0 h 111"/>
                <a:gd name="T47" fmla="*/ 248 w 248"/>
                <a:gd name="T48" fmla="*/ 111 h 11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48" h="111">
                  <a:moveTo>
                    <a:pt x="0" y="49"/>
                  </a:moveTo>
                  <a:lnTo>
                    <a:pt x="45" y="54"/>
                  </a:lnTo>
                  <a:lnTo>
                    <a:pt x="77" y="93"/>
                  </a:lnTo>
                  <a:lnTo>
                    <a:pt x="101" y="80"/>
                  </a:lnTo>
                  <a:lnTo>
                    <a:pt x="204" y="111"/>
                  </a:lnTo>
                  <a:lnTo>
                    <a:pt x="238" y="99"/>
                  </a:lnTo>
                  <a:lnTo>
                    <a:pt x="213" y="69"/>
                  </a:lnTo>
                  <a:lnTo>
                    <a:pt x="232" y="77"/>
                  </a:lnTo>
                  <a:lnTo>
                    <a:pt x="248" y="33"/>
                  </a:lnTo>
                  <a:lnTo>
                    <a:pt x="194" y="10"/>
                  </a:lnTo>
                  <a:lnTo>
                    <a:pt x="142" y="41"/>
                  </a:lnTo>
                  <a:lnTo>
                    <a:pt x="184" y="24"/>
                  </a:lnTo>
                  <a:lnTo>
                    <a:pt x="159" y="0"/>
                  </a:lnTo>
                  <a:lnTo>
                    <a:pt x="72" y="8"/>
                  </a:lnTo>
                  <a:lnTo>
                    <a:pt x="0" y="49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46" name="Freeform 142"/>
            <p:cNvSpPr>
              <a:spLocks noChangeAspect="1"/>
            </p:cNvSpPr>
            <p:nvPr/>
          </p:nvSpPr>
          <p:spPr bwMode="gray">
            <a:xfrm>
              <a:off x="4572" y="950"/>
              <a:ext cx="97" cy="59"/>
            </a:xfrm>
            <a:custGeom>
              <a:avLst/>
              <a:gdLst>
                <a:gd name="T0" fmla="*/ 0 w 208"/>
                <a:gd name="T1" fmla="*/ 1 h 113"/>
                <a:gd name="T2" fmla="*/ 0 w 208"/>
                <a:gd name="T3" fmla="*/ 1 h 113"/>
                <a:gd name="T4" fmla="*/ 0 w 208"/>
                <a:gd name="T5" fmla="*/ 1 h 113"/>
                <a:gd name="T6" fmla="*/ 0 w 208"/>
                <a:gd name="T7" fmla="*/ 1 h 113"/>
                <a:gd name="T8" fmla="*/ 0 w 208"/>
                <a:gd name="T9" fmla="*/ 1 h 113"/>
                <a:gd name="T10" fmla="*/ 0 w 208"/>
                <a:gd name="T11" fmla="*/ 1 h 113"/>
                <a:gd name="T12" fmla="*/ 0 w 208"/>
                <a:gd name="T13" fmla="*/ 1 h 113"/>
                <a:gd name="T14" fmla="*/ 0 w 208"/>
                <a:gd name="T15" fmla="*/ 0 h 113"/>
                <a:gd name="T16" fmla="*/ 0 w 208"/>
                <a:gd name="T17" fmla="*/ 1 h 113"/>
                <a:gd name="T18" fmla="*/ 0 w 208"/>
                <a:gd name="T19" fmla="*/ 1 h 1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8"/>
                <a:gd name="T31" fmla="*/ 0 h 113"/>
                <a:gd name="T32" fmla="*/ 208 w 208"/>
                <a:gd name="T33" fmla="*/ 113 h 1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8" h="113">
                  <a:moveTo>
                    <a:pt x="0" y="96"/>
                  </a:moveTo>
                  <a:lnTo>
                    <a:pt x="16" y="113"/>
                  </a:lnTo>
                  <a:lnTo>
                    <a:pt x="191" y="90"/>
                  </a:lnTo>
                  <a:lnTo>
                    <a:pt x="208" y="53"/>
                  </a:lnTo>
                  <a:lnTo>
                    <a:pt x="159" y="22"/>
                  </a:lnTo>
                  <a:lnTo>
                    <a:pt x="117" y="35"/>
                  </a:lnTo>
                  <a:lnTo>
                    <a:pt x="125" y="10"/>
                  </a:lnTo>
                  <a:lnTo>
                    <a:pt x="100" y="0"/>
                  </a:lnTo>
                  <a:lnTo>
                    <a:pt x="21" y="85"/>
                  </a:lnTo>
                  <a:lnTo>
                    <a:pt x="0" y="96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47" name="Freeform 143"/>
            <p:cNvSpPr>
              <a:spLocks noChangeAspect="1"/>
            </p:cNvSpPr>
            <p:nvPr/>
          </p:nvSpPr>
          <p:spPr bwMode="gray">
            <a:xfrm>
              <a:off x="5181" y="1076"/>
              <a:ext cx="107" cy="56"/>
            </a:xfrm>
            <a:custGeom>
              <a:avLst/>
              <a:gdLst>
                <a:gd name="T0" fmla="*/ 0 w 233"/>
                <a:gd name="T1" fmla="*/ 1 h 108"/>
                <a:gd name="T2" fmla="*/ 0 w 233"/>
                <a:gd name="T3" fmla="*/ 1 h 108"/>
                <a:gd name="T4" fmla="*/ 0 w 233"/>
                <a:gd name="T5" fmla="*/ 0 h 108"/>
                <a:gd name="T6" fmla="*/ 0 w 233"/>
                <a:gd name="T7" fmla="*/ 1 h 108"/>
                <a:gd name="T8" fmla="*/ 0 w 233"/>
                <a:gd name="T9" fmla="*/ 1 h 108"/>
                <a:gd name="T10" fmla="*/ 0 w 233"/>
                <a:gd name="T11" fmla="*/ 1 h 108"/>
                <a:gd name="T12" fmla="*/ 0 w 233"/>
                <a:gd name="T13" fmla="*/ 1 h 108"/>
                <a:gd name="T14" fmla="*/ 0 w 233"/>
                <a:gd name="T15" fmla="*/ 1 h 108"/>
                <a:gd name="T16" fmla="*/ 0 w 233"/>
                <a:gd name="T17" fmla="*/ 1 h 108"/>
                <a:gd name="T18" fmla="*/ 0 w 233"/>
                <a:gd name="T19" fmla="*/ 1 h 108"/>
                <a:gd name="T20" fmla="*/ 0 w 233"/>
                <a:gd name="T21" fmla="*/ 1 h 108"/>
                <a:gd name="T22" fmla="*/ 0 w 233"/>
                <a:gd name="T23" fmla="*/ 1 h 10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3"/>
                <a:gd name="T37" fmla="*/ 0 h 108"/>
                <a:gd name="T38" fmla="*/ 233 w 233"/>
                <a:gd name="T39" fmla="*/ 108 h 10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3" h="108">
                  <a:moveTo>
                    <a:pt x="0" y="59"/>
                  </a:moveTo>
                  <a:lnTo>
                    <a:pt x="48" y="5"/>
                  </a:lnTo>
                  <a:lnTo>
                    <a:pt x="81" y="0"/>
                  </a:lnTo>
                  <a:lnTo>
                    <a:pt x="134" y="42"/>
                  </a:lnTo>
                  <a:lnTo>
                    <a:pt x="142" y="11"/>
                  </a:lnTo>
                  <a:lnTo>
                    <a:pt x="201" y="36"/>
                  </a:lnTo>
                  <a:lnTo>
                    <a:pt x="195" y="75"/>
                  </a:lnTo>
                  <a:lnTo>
                    <a:pt x="233" y="89"/>
                  </a:lnTo>
                  <a:lnTo>
                    <a:pt x="110" y="96"/>
                  </a:lnTo>
                  <a:lnTo>
                    <a:pt x="103" y="78"/>
                  </a:lnTo>
                  <a:lnTo>
                    <a:pt x="83" y="108"/>
                  </a:lnTo>
                  <a:lnTo>
                    <a:pt x="0" y="59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48" name="Freeform 144"/>
            <p:cNvSpPr>
              <a:spLocks noChangeAspect="1"/>
            </p:cNvSpPr>
            <p:nvPr/>
          </p:nvSpPr>
          <p:spPr bwMode="gray">
            <a:xfrm>
              <a:off x="5255" y="1077"/>
              <a:ext cx="69" cy="38"/>
            </a:xfrm>
            <a:custGeom>
              <a:avLst/>
              <a:gdLst>
                <a:gd name="T0" fmla="*/ 0 w 143"/>
                <a:gd name="T1" fmla="*/ 0 h 72"/>
                <a:gd name="T2" fmla="*/ 0 w 143"/>
                <a:gd name="T3" fmla="*/ 1 h 72"/>
                <a:gd name="T4" fmla="*/ 0 w 143"/>
                <a:gd name="T5" fmla="*/ 1 h 72"/>
                <a:gd name="T6" fmla="*/ 0 w 143"/>
                <a:gd name="T7" fmla="*/ 1 h 72"/>
                <a:gd name="T8" fmla="*/ 0 w 143"/>
                <a:gd name="T9" fmla="*/ 1 h 72"/>
                <a:gd name="T10" fmla="*/ 0 w 143"/>
                <a:gd name="T11" fmla="*/ 1 h 72"/>
                <a:gd name="T12" fmla="*/ 0 w 143"/>
                <a:gd name="T13" fmla="*/ 0 h 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3"/>
                <a:gd name="T22" fmla="*/ 0 h 72"/>
                <a:gd name="T23" fmla="*/ 143 w 143"/>
                <a:gd name="T24" fmla="*/ 72 h 7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3" h="72">
                  <a:moveTo>
                    <a:pt x="0" y="0"/>
                  </a:moveTo>
                  <a:lnTo>
                    <a:pt x="47" y="27"/>
                  </a:lnTo>
                  <a:lnTo>
                    <a:pt x="34" y="51"/>
                  </a:lnTo>
                  <a:lnTo>
                    <a:pt x="58" y="72"/>
                  </a:lnTo>
                  <a:lnTo>
                    <a:pt x="101" y="72"/>
                  </a:lnTo>
                  <a:lnTo>
                    <a:pt x="143" y="4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49" name="Freeform 145"/>
            <p:cNvSpPr>
              <a:spLocks noChangeAspect="1"/>
            </p:cNvSpPr>
            <p:nvPr/>
          </p:nvSpPr>
          <p:spPr bwMode="gray">
            <a:xfrm>
              <a:off x="5261" y="1729"/>
              <a:ext cx="52" cy="196"/>
            </a:xfrm>
            <a:custGeom>
              <a:avLst/>
              <a:gdLst>
                <a:gd name="T0" fmla="*/ 0 w 108"/>
                <a:gd name="T1" fmla="*/ 1 h 377"/>
                <a:gd name="T2" fmla="*/ 0 w 108"/>
                <a:gd name="T3" fmla="*/ 1 h 377"/>
                <a:gd name="T4" fmla="*/ 0 w 108"/>
                <a:gd name="T5" fmla="*/ 1 h 377"/>
                <a:gd name="T6" fmla="*/ 0 w 108"/>
                <a:gd name="T7" fmla="*/ 1 h 377"/>
                <a:gd name="T8" fmla="*/ 0 w 108"/>
                <a:gd name="T9" fmla="*/ 1 h 377"/>
                <a:gd name="T10" fmla="*/ 0 w 108"/>
                <a:gd name="T11" fmla="*/ 1 h 377"/>
                <a:gd name="T12" fmla="*/ 0 w 108"/>
                <a:gd name="T13" fmla="*/ 1 h 377"/>
                <a:gd name="T14" fmla="*/ 0 w 108"/>
                <a:gd name="T15" fmla="*/ 1 h 377"/>
                <a:gd name="T16" fmla="*/ 0 w 108"/>
                <a:gd name="T17" fmla="*/ 1 h 377"/>
                <a:gd name="T18" fmla="*/ 0 w 108"/>
                <a:gd name="T19" fmla="*/ 0 h 377"/>
                <a:gd name="T20" fmla="*/ 0 w 108"/>
                <a:gd name="T21" fmla="*/ 1 h 37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8"/>
                <a:gd name="T34" fmla="*/ 0 h 377"/>
                <a:gd name="T35" fmla="*/ 108 w 108"/>
                <a:gd name="T36" fmla="*/ 377 h 37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8" h="377">
                  <a:moveTo>
                    <a:pt x="0" y="96"/>
                  </a:moveTo>
                  <a:lnTo>
                    <a:pt x="19" y="142"/>
                  </a:lnTo>
                  <a:lnTo>
                    <a:pt x="19" y="377"/>
                  </a:lnTo>
                  <a:lnTo>
                    <a:pt x="37" y="349"/>
                  </a:lnTo>
                  <a:lnTo>
                    <a:pt x="65" y="367"/>
                  </a:lnTo>
                  <a:lnTo>
                    <a:pt x="33" y="302"/>
                  </a:lnTo>
                  <a:lnTo>
                    <a:pt x="50" y="237"/>
                  </a:lnTo>
                  <a:lnTo>
                    <a:pt x="108" y="257"/>
                  </a:lnTo>
                  <a:lnTo>
                    <a:pt x="53" y="132"/>
                  </a:lnTo>
                  <a:lnTo>
                    <a:pt x="37" y="0"/>
                  </a:lnTo>
                  <a:lnTo>
                    <a:pt x="0" y="96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50" name="Freeform 146"/>
            <p:cNvSpPr>
              <a:spLocks noChangeAspect="1"/>
            </p:cNvSpPr>
            <p:nvPr/>
          </p:nvSpPr>
          <p:spPr bwMode="gray">
            <a:xfrm>
              <a:off x="5334" y="1099"/>
              <a:ext cx="79" cy="28"/>
            </a:xfrm>
            <a:custGeom>
              <a:avLst/>
              <a:gdLst>
                <a:gd name="T0" fmla="*/ 0 w 162"/>
                <a:gd name="T1" fmla="*/ 0 h 55"/>
                <a:gd name="T2" fmla="*/ 0 w 162"/>
                <a:gd name="T3" fmla="*/ 1 h 55"/>
                <a:gd name="T4" fmla="*/ 0 w 162"/>
                <a:gd name="T5" fmla="*/ 1 h 55"/>
                <a:gd name="T6" fmla="*/ 0 w 162"/>
                <a:gd name="T7" fmla="*/ 1 h 55"/>
                <a:gd name="T8" fmla="*/ 0 w 162"/>
                <a:gd name="T9" fmla="*/ 0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2"/>
                <a:gd name="T16" fmla="*/ 0 h 55"/>
                <a:gd name="T17" fmla="*/ 162 w 162"/>
                <a:gd name="T18" fmla="*/ 55 h 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2" h="55">
                  <a:moveTo>
                    <a:pt x="0" y="0"/>
                  </a:moveTo>
                  <a:lnTo>
                    <a:pt x="28" y="38"/>
                  </a:lnTo>
                  <a:lnTo>
                    <a:pt x="103" y="55"/>
                  </a:lnTo>
                  <a:lnTo>
                    <a:pt x="162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51" name="Freeform 147"/>
            <p:cNvSpPr>
              <a:spLocks noChangeAspect="1"/>
            </p:cNvSpPr>
            <p:nvPr/>
          </p:nvSpPr>
          <p:spPr bwMode="gray">
            <a:xfrm>
              <a:off x="2799" y="1977"/>
              <a:ext cx="203" cy="160"/>
            </a:xfrm>
            <a:custGeom>
              <a:avLst/>
              <a:gdLst>
                <a:gd name="T0" fmla="*/ 0 w 426"/>
                <a:gd name="T1" fmla="*/ 1 h 307"/>
                <a:gd name="T2" fmla="*/ 0 w 426"/>
                <a:gd name="T3" fmla="*/ 1 h 307"/>
                <a:gd name="T4" fmla="*/ 0 w 426"/>
                <a:gd name="T5" fmla="*/ 1 h 307"/>
                <a:gd name="T6" fmla="*/ 0 w 426"/>
                <a:gd name="T7" fmla="*/ 1 h 307"/>
                <a:gd name="T8" fmla="*/ 0 w 426"/>
                <a:gd name="T9" fmla="*/ 1 h 307"/>
                <a:gd name="T10" fmla="*/ 0 w 426"/>
                <a:gd name="T11" fmla="*/ 1 h 307"/>
                <a:gd name="T12" fmla="*/ 0 w 426"/>
                <a:gd name="T13" fmla="*/ 1 h 307"/>
                <a:gd name="T14" fmla="*/ 0 w 426"/>
                <a:gd name="T15" fmla="*/ 1 h 307"/>
                <a:gd name="T16" fmla="*/ 0 w 426"/>
                <a:gd name="T17" fmla="*/ 1 h 307"/>
                <a:gd name="T18" fmla="*/ 0 w 426"/>
                <a:gd name="T19" fmla="*/ 1 h 307"/>
                <a:gd name="T20" fmla="*/ 0 w 426"/>
                <a:gd name="T21" fmla="*/ 1 h 307"/>
                <a:gd name="T22" fmla="*/ 0 w 426"/>
                <a:gd name="T23" fmla="*/ 1 h 307"/>
                <a:gd name="T24" fmla="*/ 0 w 426"/>
                <a:gd name="T25" fmla="*/ 1 h 307"/>
                <a:gd name="T26" fmla="*/ 0 w 426"/>
                <a:gd name="T27" fmla="*/ 1 h 307"/>
                <a:gd name="T28" fmla="*/ 0 w 426"/>
                <a:gd name="T29" fmla="*/ 1 h 307"/>
                <a:gd name="T30" fmla="*/ 0 w 426"/>
                <a:gd name="T31" fmla="*/ 0 h 307"/>
                <a:gd name="T32" fmla="*/ 0 w 426"/>
                <a:gd name="T33" fmla="*/ 1 h 30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6"/>
                <a:gd name="T52" fmla="*/ 0 h 307"/>
                <a:gd name="T53" fmla="*/ 426 w 426"/>
                <a:gd name="T54" fmla="*/ 307 h 30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6" h="307">
                  <a:moveTo>
                    <a:pt x="0" y="26"/>
                  </a:moveTo>
                  <a:lnTo>
                    <a:pt x="14" y="76"/>
                  </a:lnTo>
                  <a:lnTo>
                    <a:pt x="104" y="84"/>
                  </a:lnTo>
                  <a:lnTo>
                    <a:pt x="64" y="164"/>
                  </a:lnTo>
                  <a:lnTo>
                    <a:pt x="64" y="263"/>
                  </a:lnTo>
                  <a:lnTo>
                    <a:pt x="128" y="307"/>
                  </a:lnTo>
                  <a:lnTo>
                    <a:pt x="253" y="279"/>
                  </a:lnTo>
                  <a:lnTo>
                    <a:pt x="322" y="204"/>
                  </a:lnTo>
                  <a:lnTo>
                    <a:pt x="308" y="174"/>
                  </a:lnTo>
                  <a:lnTo>
                    <a:pt x="346" y="120"/>
                  </a:lnTo>
                  <a:lnTo>
                    <a:pt x="425" y="77"/>
                  </a:lnTo>
                  <a:lnTo>
                    <a:pt x="426" y="53"/>
                  </a:lnTo>
                  <a:lnTo>
                    <a:pt x="375" y="46"/>
                  </a:lnTo>
                  <a:lnTo>
                    <a:pt x="364" y="43"/>
                  </a:lnTo>
                  <a:lnTo>
                    <a:pt x="255" y="11"/>
                  </a:lnTo>
                  <a:lnTo>
                    <a:pt x="36" y="0"/>
                  </a:lnTo>
                  <a:lnTo>
                    <a:pt x="0" y="26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52" name="Freeform 148"/>
            <p:cNvSpPr>
              <a:spLocks noChangeAspect="1"/>
            </p:cNvSpPr>
            <p:nvPr/>
          </p:nvSpPr>
          <p:spPr bwMode="gray">
            <a:xfrm>
              <a:off x="1999" y="2709"/>
              <a:ext cx="68" cy="72"/>
            </a:xfrm>
            <a:custGeom>
              <a:avLst/>
              <a:gdLst>
                <a:gd name="T0" fmla="*/ 0 w 143"/>
                <a:gd name="T1" fmla="*/ 1 h 136"/>
                <a:gd name="T2" fmla="*/ 0 w 143"/>
                <a:gd name="T3" fmla="*/ 0 h 136"/>
                <a:gd name="T4" fmla="*/ 0 w 143"/>
                <a:gd name="T5" fmla="*/ 1 h 136"/>
                <a:gd name="T6" fmla="*/ 0 w 143"/>
                <a:gd name="T7" fmla="*/ 1 h 136"/>
                <a:gd name="T8" fmla="*/ 0 w 143"/>
                <a:gd name="T9" fmla="*/ 1 h 136"/>
                <a:gd name="T10" fmla="*/ 0 w 143"/>
                <a:gd name="T11" fmla="*/ 1 h 1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136"/>
                <a:gd name="T20" fmla="*/ 143 w 143"/>
                <a:gd name="T21" fmla="*/ 136 h 1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136">
                  <a:moveTo>
                    <a:pt x="0" y="63"/>
                  </a:moveTo>
                  <a:lnTo>
                    <a:pt x="39" y="0"/>
                  </a:lnTo>
                  <a:lnTo>
                    <a:pt x="143" y="12"/>
                  </a:lnTo>
                  <a:lnTo>
                    <a:pt x="128" y="126"/>
                  </a:lnTo>
                  <a:lnTo>
                    <a:pt x="56" y="136"/>
                  </a:lnTo>
                  <a:lnTo>
                    <a:pt x="0" y="63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53" name="Freeform 149"/>
            <p:cNvSpPr>
              <a:spLocks noChangeAspect="1"/>
            </p:cNvSpPr>
            <p:nvPr/>
          </p:nvSpPr>
          <p:spPr bwMode="gray">
            <a:xfrm>
              <a:off x="3124" y="923"/>
              <a:ext cx="174" cy="138"/>
            </a:xfrm>
            <a:custGeom>
              <a:avLst/>
              <a:gdLst>
                <a:gd name="T0" fmla="*/ 0 w 367"/>
                <a:gd name="T1" fmla="*/ 1 h 262"/>
                <a:gd name="T2" fmla="*/ 0 w 367"/>
                <a:gd name="T3" fmla="*/ 1 h 262"/>
                <a:gd name="T4" fmla="*/ 0 w 367"/>
                <a:gd name="T5" fmla="*/ 1 h 262"/>
                <a:gd name="T6" fmla="*/ 0 w 367"/>
                <a:gd name="T7" fmla="*/ 1 h 262"/>
                <a:gd name="T8" fmla="*/ 0 w 367"/>
                <a:gd name="T9" fmla="*/ 1 h 262"/>
                <a:gd name="T10" fmla="*/ 0 w 367"/>
                <a:gd name="T11" fmla="*/ 1 h 262"/>
                <a:gd name="T12" fmla="*/ 0 w 367"/>
                <a:gd name="T13" fmla="*/ 1 h 262"/>
                <a:gd name="T14" fmla="*/ 0 w 367"/>
                <a:gd name="T15" fmla="*/ 1 h 262"/>
                <a:gd name="T16" fmla="*/ 0 w 367"/>
                <a:gd name="T17" fmla="*/ 1 h 262"/>
                <a:gd name="T18" fmla="*/ 0 w 367"/>
                <a:gd name="T19" fmla="*/ 1 h 262"/>
                <a:gd name="T20" fmla="*/ 0 w 367"/>
                <a:gd name="T21" fmla="*/ 1 h 262"/>
                <a:gd name="T22" fmla="*/ 0 w 367"/>
                <a:gd name="T23" fmla="*/ 1 h 262"/>
                <a:gd name="T24" fmla="*/ 0 w 367"/>
                <a:gd name="T25" fmla="*/ 1 h 262"/>
                <a:gd name="T26" fmla="*/ 0 w 367"/>
                <a:gd name="T27" fmla="*/ 1 h 262"/>
                <a:gd name="T28" fmla="*/ 0 w 367"/>
                <a:gd name="T29" fmla="*/ 1 h 262"/>
                <a:gd name="T30" fmla="*/ 0 w 367"/>
                <a:gd name="T31" fmla="*/ 1 h 262"/>
                <a:gd name="T32" fmla="*/ 0 w 367"/>
                <a:gd name="T33" fmla="*/ 1 h 262"/>
                <a:gd name="T34" fmla="*/ 0 w 367"/>
                <a:gd name="T35" fmla="*/ 1 h 262"/>
                <a:gd name="T36" fmla="*/ 0 w 367"/>
                <a:gd name="T37" fmla="*/ 1 h 262"/>
                <a:gd name="T38" fmla="*/ 0 w 367"/>
                <a:gd name="T39" fmla="*/ 1 h 262"/>
                <a:gd name="T40" fmla="*/ 0 w 367"/>
                <a:gd name="T41" fmla="*/ 1 h 262"/>
                <a:gd name="T42" fmla="*/ 0 w 367"/>
                <a:gd name="T43" fmla="*/ 1 h 262"/>
                <a:gd name="T44" fmla="*/ 0 w 367"/>
                <a:gd name="T45" fmla="*/ 1 h 262"/>
                <a:gd name="T46" fmla="*/ 0 w 367"/>
                <a:gd name="T47" fmla="*/ 1 h 262"/>
                <a:gd name="T48" fmla="*/ 0 w 367"/>
                <a:gd name="T49" fmla="*/ 1 h 262"/>
                <a:gd name="T50" fmla="*/ 0 w 367"/>
                <a:gd name="T51" fmla="*/ 1 h 262"/>
                <a:gd name="T52" fmla="*/ 0 w 367"/>
                <a:gd name="T53" fmla="*/ 1 h 262"/>
                <a:gd name="T54" fmla="*/ 0 w 367"/>
                <a:gd name="T55" fmla="*/ 1 h 262"/>
                <a:gd name="T56" fmla="*/ 0 w 367"/>
                <a:gd name="T57" fmla="*/ 1 h 262"/>
                <a:gd name="T58" fmla="*/ 0 w 367"/>
                <a:gd name="T59" fmla="*/ 0 h 262"/>
                <a:gd name="T60" fmla="*/ 0 w 367"/>
                <a:gd name="T61" fmla="*/ 1 h 262"/>
                <a:gd name="T62" fmla="*/ 0 w 367"/>
                <a:gd name="T63" fmla="*/ 1 h 262"/>
                <a:gd name="T64" fmla="*/ 0 w 367"/>
                <a:gd name="T65" fmla="*/ 1 h 262"/>
                <a:gd name="T66" fmla="*/ 0 w 367"/>
                <a:gd name="T67" fmla="*/ 1 h 262"/>
                <a:gd name="T68" fmla="*/ 0 w 367"/>
                <a:gd name="T69" fmla="*/ 1 h 262"/>
                <a:gd name="T70" fmla="*/ 0 w 367"/>
                <a:gd name="T71" fmla="*/ 1 h 262"/>
                <a:gd name="T72" fmla="*/ 0 w 367"/>
                <a:gd name="T73" fmla="*/ 1 h 262"/>
                <a:gd name="T74" fmla="*/ 0 w 367"/>
                <a:gd name="T75" fmla="*/ 1 h 26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67"/>
                <a:gd name="T115" fmla="*/ 0 h 262"/>
                <a:gd name="T116" fmla="*/ 367 w 367"/>
                <a:gd name="T117" fmla="*/ 262 h 26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67" h="262">
                  <a:moveTo>
                    <a:pt x="0" y="33"/>
                  </a:moveTo>
                  <a:lnTo>
                    <a:pt x="3" y="64"/>
                  </a:lnTo>
                  <a:lnTo>
                    <a:pt x="41" y="64"/>
                  </a:lnTo>
                  <a:lnTo>
                    <a:pt x="28" y="80"/>
                  </a:lnTo>
                  <a:lnTo>
                    <a:pt x="56" y="91"/>
                  </a:lnTo>
                  <a:lnTo>
                    <a:pt x="20" y="88"/>
                  </a:lnTo>
                  <a:lnTo>
                    <a:pt x="86" y="117"/>
                  </a:lnTo>
                  <a:lnTo>
                    <a:pt x="58" y="126"/>
                  </a:lnTo>
                  <a:lnTo>
                    <a:pt x="77" y="146"/>
                  </a:lnTo>
                  <a:lnTo>
                    <a:pt x="135" y="135"/>
                  </a:lnTo>
                  <a:lnTo>
                    <a:pt x="133" y="108"/>
                  </a:lnTo>
                  <a:lnTo>
                    <a:pt x="163" y="97"/>
                  </a:lnTo>
                  <a:lnTo>
                    <a:pt x="168" y="128"/>
                  </a:lnTo>
                  <a:lnTo>
                    <a:pt x="203" y="108"/>
                  </a:lnTo>
                  <a:lnTo>
                    <a:pt x="196" y="128"/>
                  </a:lnTo>
                  <a:lnTo>
                    <a:pt x="229" y="129"/>
                  </a:lnTo>
                  <a:lnTo>
                    <a:pt x="102" y="159"/>
                  </a:lnTo>
                  <a:lnTo>
                    <a:pt x="108" y="181"/>
                  </a:lnTo>
                  <a:lnTo>
                    <a:pt x="212" y="164"/>
                  </a:lnTo>
                  <a:lnTo>
                    <a:pt x="141" y="186"/>
                  </a:lnTo>
                  <a:lnTo>
                    <a:pt x="182" y="198"/>
                  </a:lnTo>
                  <a:lnTo>
                    <a:pt x="110" y="208"/>
                  </a:lnTo>
                  <a:lnTo>
                    <a:pt x="218" y="262"/>
                  </a:lnTo>
                  <a:lnTo>
                    <a:pt x="286" y="128"/>
                  </a:lnTo>
                  <a:lnTo>
                    <a:pt x="367" y="96"/>
                  </a:lnTo>
                  <a:lnTo>
                    <a:pt x="278" y="72"/>
                  </a:lnTo>
                  <a:lnTo>
                    <a:pt x="264" y="38"/>
                  </a:lnTo>
                  <a:lnTo>
                    <a:pt x="239" y="59"/>
                  </a:lnTo>
                  <a:lnTo>
                    <a:pt x="251" y="27"/>
                  </a:lnTo>
                  <a:lnTo>
                    <a:pt x="188" y="0"/>
                  </a:lnTo>
                  <a:lnTo>
                    <a:pt x="169" y="27"/>
                  </a:lnTo>
                  <a:lnTo>
                    <a:pt x="197" y="91"/>
                  </a:lnTo>
                  <a:lnTo>
                    <a:pt x="129" y="26"/>
                  </a:lnTo>
                  <a:lnTo>
                    <a:pt x="108" y="38"/>
                  </a:lnTo>
                  <a:lnTo>
                    <a:pt x="121" y="71"/>
                  </a:lnTo>
                  <a:lnTo>
                    <a:pt x="55" y="42"/>
                  </a:lnTo>
                  <a:lnTo>
                    <a:pt x="102" y="24"/>
                  </a:lnTo>
                  <a:lnTo>
                    <a:pt x="0" y="33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54" name="Freeform 150"/>
            <p:cNvSpPr>
              <a:spLocks noChangeAspect="1"/>
            </p:cNvSpPr>
            <p:nvPr/>
          </p:nvSpPr>
          <p:spPr bwMode="gray">
            <a:xfrm>
              <a:off x="3235" y="905"/>
              <a:ext cx="157" cy="58"/>
            </a:xfrm>
            <a:custGeom>
              <a:avLst/>
              <a:gdLst>
                <a:gd name="T0" fmla="*/ 0 w 333"/>
                <a:gd name="T1" fmla="*/ 1 h 110"/>
                <a:gd name="T2" fmla="*/ 0 w 333"/>
                <a:gd name="T3" fmla="*/ 1 h 110"/>
                <a:gd name="T4" fmla="*/ 0 w 333"/>
                <a:gd name="T5" fmla="*/ 1 h 110"/>
                <a:gd name="T6" fmla="*/ 0 w 333"/>
                <a:gd name="T7" fmla="*/ 1 h 110"/>
                <a:gd name="T8" fmla="*/ 0 w 333"/>
                <a:gd name="T9" fmla="*/ 1 h 110"/>
                <a:gd name="T10" fmla="*/ 0 w 333"/>
                <a:gd name="T11" fmla="*/ 1 h 110"/>
                <a:gd name="T12" fmla="*/ 0 w 333"/>
                <a:gd name="T13" fmla="*/ 1 h 110"/>
                <a:gd name="T14" fmla="*/ 0 w 333"/>
                <a:gd name="T15" fmla="*/ 1 h 110"/>
                <a:gd name="T16" fmla="*/ 0 w 333"/>
                <a:gd name="T17" fmla="*/ 1 h 110"/>
                <a:gd name="T18" fmla="*/ 0 w 333"/>
                <a:gd name="T19" fmla="*/ 1 h 110"/>
                <a:gd name="T20" fmla="*/ 0 w 333"/>
                <a:gd name="T21" fmla="*/ 1 h 110"/>
                <a:gd name="T22" fmla="*/ 0 w 333"/>
                <a:gd name="T23" fmla="*/ 1 h 110"/>
                <a:gd name="T24" fmla="*/ 0 w 333"/>
                <a:gd name="T25" fmla="*/ 1 h 110"/>
                <a:gd name="T26" fmla="*/ 0 w 333"/>
                <a:gd name="T27" fmla="*/ 0 h 110"/>
                <a:gd name="T28" fmla="*/ 0 w 333"/>
                <a:gd name="T29" fmla="*/ 1 h 110"/>
                <a:gd name="T30" fmla="*/ 0 w 333"/>
                <a:gd name="T31" fmla="*/ 0 h 110"/>
                <a:gd name="T32" fmla="*/ 0 w 333"/>
                <a:gd name="T33" fmla="*/ 1 h 110"/>
                <a:gd name="T34" fmla="*/ 0 w 333"/>
                <a:gd name="T35" fmla="*/ 1 h 110"/>
                <a:gd name="T36" fmla="*/ 0 w 333"/>
                <a:gd name="T37" fmla="*/ 1 h 110"/>
                <a:gd name="T38" fmla="*/ 0 w 333"/>
                <a:gd name="T39" fmla="*/ 1 h 11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33"/>
                <a:gd name="T61" fmla="*/ 0 h 110"/>
                <a:gd name="T62" fmla="*/ 333 w 333"/>
                <a:gd name="T63" fmla="*/ 110 h 11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33" h="110">
                  <a:moveTo>
                    <a:pt x="0" y="29"/>
                  </a:moveTo>
                  <a:lnTo>
                    <a:pt x="49" y="38"/>
                  </a:lnTo>
                  <a:lnTo>
                    <a:pt x="17" y="51"/>
                  </a:lnTo>
                  <a:lnTo>
                    <a:pt x="30" y="61"/>
                  </a:lnTo>
                  <a:lnTo>
                    <a:pt x="153" y="60"/>
                  </a:lnTo>
                  <a:lnTo>
                    <a:pt x="76" y="76"/>
                  </a:lnTo>
                  <a:lnTo>
                    <a:pt x="198" y="110"/>
                  </a:lnTo>
                  <a:lnTo>
                    <a:pt x="280" y="89"/>
                  </a:lnTo>
                  <a:lnTo>
                    <a:pt x="333" y="51"/>
                  </a:lnTo>
                  <a:lnTo>
                    <a:pt x="318" y="33"/>
                  </a:lnTo>
                  <a:lnTo>
                    <a:pt x="240" y="34"/>
                  </a:lnTo>
                  <a:lnTo>
                    <a:pt x="253" y="13"/>
                  </a:lnTo>
                  <a:lnTo>
                    <a:pt x="189" y="34"/>
                  </a:lnTo>
                  <a:lnTo>
                    <a:pt x="180" y="0"/>
                  </a:lnTo>
                  <a:lnTo>
                    <a:pt x="164" y="44"/>
                  </a:lnTo>
                  <a:lnTo>
                    <a:pt x="76" y="0"/>
                  </a:lnTo>
                  <a:lnTo>
                    <a:pt x="78" y="27"/>
                  </a:lnTo>
                  <a:lnTo>
                    <a:pt x="52" y="13"/>
                  </a:lnTo>
                  <a:lnTo>
                    <a:pt x="63" y="39"/>
                  </a:lnTo>
                  <a:lnTo>
                    <a:pt x="0" y="29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55" name="Freeform 151"/>
            <p:cNvSpPr>
              <a:spLocks noChangeAspect="1"/>
            </p:cNvSpPr>
            <p:nvPr/>
          </p:nvSpPr>
          <p:spPr bwMode="gray">
            <a:xfrm>
              <a:off x="3289" y="998"/>
              <a:ext cx="67" cy="37"/>
            </a:xfrm>
            <a:custGeom>
              <a:avLst/>
              <a:gdLst>
                <a:gd name="T0" fmla="*/ 0 w 143"/>
                <a:gd name="T1" fmla="*/ 1 h 71"/>
                <a:gd name="T2" fmla="*/ 0 w 143"/>
                <a:gd name="T3" fmla="*/ 1 h 71"/>
                <a:gd name="T4" fmla="*/ 0 w 143"/>
                <a:gd name="T5" fmla="*/ 0 h 71"/>
                <a:gd name="T6" fmla="*/ 0 w 143"/>
                <a:gd name="T7" fmla="*/ 1 h 71"/>
                <a:gd name="T8" fmla="*/ 0 w 143"/>
                <a:gd name="T9" fmla="*/ 1 h 71"/>
                <a:gd name="T10" fmla="*/ 0 w 143"/>
                <a:gd name="T11" fmla="*/ 1 h 71"/>
                <a:gd name="T12" fmla="*/ 0 w 143"/>
                <a:gd name="T13" fmla="*/ 1 h 71"/>
                <a:gd name="T14" fmla="*/ 0 w 143"/>
                <a:gd name="T15" fmla="*/ 1 h 7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3"/>
                <a:gd name="T25" fmla="*/ 0 h 71"/>
                <a:gd name="T26" fmla="*/ 143 w 143"/>
                <a:gd name="T27" fmla="*/ 71 h 7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3" h="71">
                  <a:moveTo>
                    <a:pt x="0" y="57"/>
                  </a:moveTo>
                  <a:lnTo>
                    <a:pt x="12" y="20"/>
                  </a:lnTo>
                  <a:lnTo>
                    <a:pt x="71" y="0"/>
                  </a:lnTo>
                  <a:lnTo>
                    <a:pt x="81" y="20"/>
                  </a:lnTo>
                  <a:lnTo>
                    <a:pt x="143" y="37"/>
                  </a:lnTo>
                  <a:lnTo>
                    <a:pt x="56" y="71"/>
                  </a:lnTo>
                  <a:lnTo>
                    <a:pt x="71" y="53"/>
                  </a:lnTo>
                  <a:lnTo>
                    <a:pt x="0" y="57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56" name="Freeform 152"/>
            <p:cNvSpPr>
              <a:spLocks noChangeAspect="1"/>
            </p:cNvSpPr>
            <p:nvPr/>
          </p:nvSpPr>
          <p:spPr bwMode="gray">
            <a:xfrm>
              <a:off x="3131" y="1319"/>
              <a:ext cx="211" cy="382"/>
            </a:xfrm>
            <a:custGeom>
              <a:avLst/>
              <a:gdLst>
                <a:gd name="T0" fmla="*/ 0 w 445"/>
                <a:gd name="T1" fmla="*/ 1 h 733"/>
                <a:gd name="T2" fmla="*/ 0 w 445"/>
                <a:gd name="T3" fmla="*/ 1 h 733"/>
                <a:gd name="T4" fmla="*/ 0 w 445"/>
                <a:gd name="T5" fmla="*/ 1 h 733"/>
                <a:gd name="T6" fmla="*/ 0 w 445"/>
                <a:gd name="T7" fmla="*/ 1 h 733"/>
                <a:gd name="T8" fmla="*/ 0 w 445"/>
                <a:gd name="T9" fmla="*/ 1 h 733"/>
                <a:gd name="T10" fmla="*/ 0 w 445"/>
                <a:gd name="T11" fmla="*/ 1 h 733"/>
                <a:gd name="T12" fmla="*/ 0 w 445"/>
                <a:gd name="T13" fmla="*/ 1 h 733"/>
                <a:gd name="T14" fmla="*/ 0 w 445"/>
                <a:gd name="T15" fmla="*/ 1 h 733"/>
                <a:gd name="T16" fmla="*/ 0 w 445"/>
                <a:gd name="T17" fmla="*/ 1 h 733"/>
                <a:gd name="T18" fmla="*/ 0 w 445"/>
                <a:gd name="T19" fmla="*/ 1 h 733"/>
                <a:gd name="T20" fmla="*/ 0 w 445"/>
                <a:gd name="T21" fmla="*/ 1 h 733"/>
                <a:gd name="T22" fmla="*/ 0 w 445"/>
                <a:gd name="T23" fmla="*/ 1 h 733"/>
                <a:gd name="T24" fmla="*/ 0 w 445"/>
                <a:gd name="T25" fmla="*/ 1 h 733"/>
                <a:gd name="T26" fmla="*/ 0 w 445"/>
                <a:gd name="T27" fmla="*/ 1 h 733"/>
                <a:gd name="T28" fmla="*/ 0 w 445"/>
                <a:gd name="T29" fmla="*/ 1 h 733"/>
                <a:gd name="T30" fmla="*/ 0 w 445"/>
                <a:gd name="T31" fmla="*/ 1 h 733"/>
                <a:gd name="T32" fmla="*/ 0 w 445"/>
                <a:gd name="T33" fmla="*/ 1 h 733"/>
                <a:gd name="T34" fmla="*/ 0 w 445"/>
                <a:gd name="T35" fmla="*/ 1 h 733"/>
                <a:gd name="T36" fmla="*/ 0 w 445"/>
                <a:gd name="T37" fmla="*/ 1 h 733"/>
                <a:gd name="T38" fmla="*/ 0 w 445"/>
                <a:gd name="T39" fmla="*/ 1 h 733"/>
                <a:gd name="T40" fmla="*/ 0 w 445"/>
                <a:gd name="T41" fmla="*/ 0 h 733"/>
                <a:gd name="T42" fmla="*/ 0 w 445"/>
                <a:gd name="T43" fmla="*/ 0 h 733"/>
                <a:gd name="T44" fmla="*/ 0 w 445"/>
                <a:gd name="T45" fmla="*/ 1 h 733"/>
                <a:gd name="T46" fmla="*/ 0 w 445"/>
                <a:gd name="T47" fmla="*/ 1 h 733"/>
                <a:gd name="T48" fmla="*/ 0 w 445"/>
                <a:gd name="T49" fmla="*/ 1 h 733"/>
                <a:gd name="T50" fmla="*/ 0 w 445"/>
                <a:gd name="T51" fmla="*/ 1 h 733"/>
                <a:gd name="T52" fmla="*/ 0 w 445"/>
                <a:gd name="T53" fmla="*/ 1 h 733"/>
                <a:gd name="T54" fmla="*/ 0 w 445"/>
                <a:gd name="T55" fmla="*/ 1 h 733"/>
                <a:gd name="T56" fmla="*/ 0 w 445"/>
                <a:gd name="T57" fmla="*/ 1 h 733"/>
                <a:gd name="T58" fmla="*/ 0 w 445"/>
                <a:gd name="T59" fmla="*/ 1 h 733"/>
                <a:gd name="T60" fmla="*/ 0 w 445"/>
                <a:gd name="T61" fmla="*/ 1 h 733"/>
                <a:gd name="T62" fmla="*/ 0 w 445"/>
                <a:gd name="T63" fmla="*/ 1 h 733"/>
                <a:gd name="T64" fmla="*/ 0 w 445"/>
                <a:gd name="T65" fmla="*/ 1 h 733"/>
                <a:gd name="T66" fmla="*/ 0 w 445"/>
                <a:gd name="T67" fmla="*/ 1 h 733"/>
                <a:gd name="T68" fmla="*/ 0 w 445"/>
                <a:gd name="T69" fmla="*/ 1 h 733"/>
                <a:gd name="T70" fmla="*/ 0 w 445"/>
                <a:gd name="T71" fmla="*/ 1 h 73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5"/>
                <a:gd name="T109" fmla="*/ 0 h 733"/>
                <a:gd name="T110" fmla="*/ 445 w 445"/>
                <a:gd name="T111" fmla="*/ 733 h 73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5" h="733">
                  <a:moveTo>
                    <a:pt x="0" y="551"/>
                  </a:moveTo>
                  <a:lnTo>
                    <a:pt x="18" y="635"/>
                  </a:lnTo>
                  <a:lnTo>
                    <a:pt x="57" y="675"/>
                  </a:lnTo>
                  <a:lnTo>
                    <a:pt x="52" y="733"/>
                  </a:lnTo>
                  <a:lnTo>
                    <a:pt x="161" y="694"/>
                  </a:lnTo>
                  <a:lnTo>
                    <a:pt x="189" y="578"/>
                  </a:lnTo>
                  <a:lnTo>
                    <a:pt x="169" y="574"/>
                  </a:lnTo>
                  <a:lnTo>
                    <a:pt x="249" y="538"/>
                  </a:lnTo>
                  <a:lnTo>
                    <a:pt x="172" y="530"/>
                  </a:lnTo>
                  <a:lnTo>
                    <a:pt x="231" y="538"/>
                  </a:lnTo>
                  <a:lnTo>
                    <a:pt x="263" y="508"/>
                  </a:lnTo>
                  <a:lnTo>
                    <a:pt x="215" y="471"/>
                  </a:lnTo>
                  <a:lnTo>
                    <a:pt x="171" y="497"/>
                  </a:lnTo>
                  <a:lnTo>
                    <a:pt x="207" y="474"/>
                  </a:lnTo>
                  <a:lnTo>
                    <a:pt x="208" y="368"/>
                  </a:lnTo>
                  <a:lnTo>
                    <a:pt x="358" y="268"/>
                  </a:lnTo>
                  <a:lnTo>
                    <a:pt x="347" y="246"/>
                  </a:lnTo>
                  <a:lnTo>
                    <a:pt x="373" y="196"/>
                  </a:lnTo>
                  <a:lnTo>
                    <a:pt x="445" y="180"/>
                  </a:lnTo>
                  <a:lnTo>
                    <a:pt x="427" y="61"/>
                  </a:lnTo>
                  <a:lnTo>
                    <a:pt x="325" y="0"/>
                  </a:lnTo>
                  <a:lnTo>
                    <a:pt x="309" y="0"/>
                  </a:lnTo>
                  <a:lnTo>
                    <a:pt x="308" y="39"/>
                  </a:lnTo>
                  <a:lnTo>
                    <a:pt x="244" y="32"/>
                  </a:lnTo>
                  <a:lnTo>
                    <a:pt x="231" y="61"/>
                  </a:lnTo>
                  <a:lnTo>
                    <a:pt x="188" y="70"/>
                  </a:lnTo>
                  <a:lnTo>
                    <a:pt x="176" y="118"/>
                  </a:lnTo>
                  <a:lnTo>
                    <a:pt x="115" y="175"/>
                  </a:lnTo>
                  <a:lnTo>
                    <a:pt x="87" y="253"/>
                  </a:lnTo>
                  <a:lnTo>
                    <a:pt x="100" y="285"/>
                  </a:lnTo>
                  <a:lnTo>
                    <a:pt x="35" y="310"/>
                  </a:lnTo>
                  <a:lnTo>
                    <a:pt x="33" y="412"/>
                  </a:lnTo>
                  <a:lnTo>
                    <a:pt x="51" y="433"/>
                  </a:lnTo>
                  <a:lnTo>
                    <a:pt x="33" y="454"/>
                  </a:lnTo>
                  <a:lnTo>
                    <a:pt x="40" y="499"/>
                  </a:lnTo>
                  <a:lnTo>
                    <a:pt x="0" y="551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57" name="Freeform 153"/>
            <p:cNvSpPr>
              <a:spLocks noChangeAspect="1"/>
            </p:cNvSpPr>
            <p:nvPr/>
          </p:nvSpPr>
          <p:spPr bwMode="gray">
            <a:xfrm>
              <a:off x="3044" y="1886"/>
              <a:ext cx="74" cy="40"/>
            </a:xfrm>
            <a:custGeom>
              <a:avLst/>
              <a:gdLst>
                <a:gd name="T0" fmla="*/ 0 w 153"/>
                <a:gd name="T1" fmla="*/ 1 h 76"/>
                <a:gd name="T2" fmla="*/ 0 w 153"/>
                <a:gd name="T3" fmla="*/ 1 h 76"/>
                <a:gd name="T4" fmla="*/ 0 w 153"/>
                <a:gd name="T5" fmla="*/ 1 h 76"/>
                <a:gd name="T6" fmla="*/ 0 w 153"/>
                <a:gd name="T7" fmla="*/ 1 h 76"/>
                <a:gd name="T8" fmla="*/ 0 w 153"/>
                <a:gd name="T9" fmla="*/ 1 h 76"/>
                <a:gd name="T10" fmla="*/ 0 w 153"/>
                <a:gd name="T11" fmla="*/ 1 h 76"/>
                <a:gd name="T12" fmla="*/ 0 w 153"/>
                <a:gd name="T13" fmla="*/ 1 h 76"/>
                <a:gd name="T14" fmla="*/ 0 w 153"/>
                <a:gd name="T15" fmla="*/ 1 h 76"/>
                <a:gd name="T16" fmla="*/ 0 w 153"/>
                <a:gd name="T17" fmla="*/ 0 h 76"/>
                <a:gd name="T18" fmla="*/ 0 w 153"/>
                <a:gd name="T19" fmla="*/ 1 h 7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3"/>
                <a:gd name="T31" fmla="*/ 0 h 76"/>
                <a:gd name="T32" fmla="*/ 153 w 153"/>
                <a:gd name="T33" fmla="*/ 76 h 7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3" h="76">
                  <a:moveTo>
                    <a:pt x="0" y="52"/>
                  </a:moveTo>
                  <a:lnTo>
                    <a:pt x="34" y="76"/>
                  </a:lnTo>
                  <a:lnTo>
                    <a:pt x="82" y="55"/>
                  </a:lnTo>
                  <a:lnTo>
                    <a:pt x="104" y="75"/>
                  </a:lnTo>
                  <a:lnTo>
                    <a:pt x="153" y="35"/>
                  </a:lnTo>
                  <a:lnTo>
                    <a:pt x="124" y="31"/>
                  </a:lnTo>
                  <a:lnTo>
                    <a:pt x="122" y="13"/>
                  </a:lnTo>
                  <a:lnTo>
                    <a:pt x="119" y="8"/>
                  </a:lnTo>
                  <a:lnTo>
                    <a:pt x="51" y="0"/>
                  </a:lnTo>
                  <a:lnTo>
                    <a:pt x="0" y="52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58" name="Freeform 154"/>
            <p:cNvSpPr>
              <a:spLocks noChangeAspect="1"/>
            </p:cNvSpPr>
            <p:nvPr/>
          </p:nvSpPr>
          <p:spPr bwMode="gray">
            <a:xfrm>
              <a:off x="3526" y="2114"/>
              <a:ext cx="116" cy="98"/>
            </a:xfrm>
            <a:custGeom>
              <a:avLst/>
              <a:gdLst>
                <a:gd name="T0" fmla="*/ 0 w 247"/>
                <a:gd name="T1" fmla="*/ 1 h 189"/>
                <a:gd name="T2" fmla="*/ 0 w 247"/>
                <a:gd name="T3" fmla="*/ 1 h 189"/>
                <a:gd name="T4" fmla="*/ 0 w 247"/>
                <a:gd name="T5" fmla="*/ 1 h 189"/>
                <a:gd name="T6" fmla="*/ 0 w 247"/>
                <a:gd name="T7" fmla="*/ 1 h 189"/>
                <a:gd name="T8" fmla="*/ 0 w 247"/>
                <a:gd name="T9" fmla="*/ 1 h 189"/>
                <a:gd name="T10" fmla="*/ 0 w 247"/>
                <a:gd name="T11" fmla="*/ 1 h 189"/>
                <a:gd name="T12" fmla="*/ 0 w 247"/>
                <a:gd name="T13" fmla="*/ 0 h 189"/>
                <a:gd name="T14" fmla="*/ 0 w 247"/>
                <a:gd name="T15" fmla="*/ 1 h 189"/>
                <a:gd name="T16" fmla="*/ 0 w 247"/>
                <a:gd name="T17" fmla="*/ 1 h 189"/>
                <a:gd name="T18" fmla="*/ 0 w 247"/>
                <a:gd name="T19" fmla="*/ 1 h 189"/>
                <a:gd name="T20" fmla="*/ 0 w 247"/>
                <a:gd name="T21" fmla="*/ 1 h 189"/>
                <a:gd name="T22" fmla="*/ 0 w 247"/>
                <a:gd name="T23" fmla="*/ 1 h 18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7"/>
                <a:gd name="T37" fmla="*/ 0 h 189"/>
                <a:gd name="T38" fmla="*/ 247 w 247"/>
                <a:gd name="T39" fmla="*/ 189 h 18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7" h="189">
                  <a:moveTo>
                    <a:pt x="0" y="175"/>
                  </a:moveTo>
                  <a:lnTo>
                    <a:pt x="5" y="155"/>
                  </a:lnTo>
                  <a:lnTo>
                    <a:pt x="41" y="115"/>
                  </a:lnTo>
                  <a:lnTo>
                    <a:pt x="20" y="97"/>
                  </a:lnTo>
                  <a:lnTo>
                    <a:pt x="19" y="48"/>
                  </a:lnTo>
                  <a:lnTo>
                    <a:pt x="41" y="10"/>
                  </a:lnTo>
                  <a:lnTo>
                    <a:pt x="247" y="0"/>
                  </a:lnTo>
                  <a:lnTo>
                    <a:pt x="209" y="28"/>
                  </a:lnTo>
                  <a:lnTo>
                    <a:pt x="196" y="104"/>
                  </a:lnTo>
                  <a:lnTo>
                    <a:pt x="112" y="149"/>
                  </a:lnTo>
                  <a:lnTo>
                    <a:pt x="37" y="189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59" name="Freeform 155"/>
            <p:cNvSpPr>
              <a:spLocks noChangeAspect="1"/>
            </p:cNvSpPr>
            <p:nvPr/>
          </p:nvSpPr>
          <p:spPr bwMode="gray">
            <a:xfrm>
              <a:off x="4540" y="2437"/>
              <a:ext cx="130" cy="276"/>
            </a:xfrm>
            <a:custGeom>
              <a:avLst/>
              <a:gdLst>
                <a:gd name="T0" fmla="*/ 0 w 275"/>
                <a:gd name="T1" fmla="*/ 1 h 529"/>
                <a:gd name="T2" fmla="*/ 0 w 275"/>
                <a:gd name="T3" fmla="*/ 1 h 529"/>
                <a:gd name="T4" fmla="*/ 0 w 275"/>
                <a:gd name="T5" fmla="*/ 0 h 529"/>
                <a:gd name="T6" fmla="*/ 0 w 275"/>
                <a:gd name="T7" fmla="*/ 1 h 529"/>
                <a:gd name="T8" fmla="*/ 0 w 275"/>
                <a:gd name="T9" fmla="*/ 1 h 529"/>
                <a:gd name="T10" fmla="*/ 0 w 275"/>
                <a:gd name="T11" fmla="*/ 1 h 529"/>
                <a:gd name="T12" fmla="*/ 0 w 275"/>
                <a:gd name="T13" fmla="*/ 1 h 529"/>
                <a:gd name="T14" fmla="*/ 0 w 275"/>
                <a:gd name="T15" fmla="*/ 1 h 529"/>
                <a:gd name="T16" fmla="*/ 0 w 275"/>
                <a:gd name="T17" fmla="*/ 1 h 529"/>
                <a:gd name="T18" fmla="*/ 0 w 275"/>
                <a:gd name="T19" fmla="*/ 1 h 529"/>
                <a:gd name="T20" fmla="*/ 0 w 275"/>
                <a:gd name="T21" fmla="*/ 1 h 529"/>
                <a:gd name="T22" fmla="*/ 0 w 275"/>
                <a:gd name="T23" fmla="*/ 1 h 529"/>
                <a:gd name="T24" fmla="*/ 0 w 275"/>
                <a:gd name="T25" fmla="*/ 1 h 529"/>
                <a:gd name="T26" fmla="*/ 0 w 275"/>
                <a:gd name="T27" fmla="*/ 1 h 529"/>
                <a:gd name="T28" fmla="*/ 0 w 275"/>
                <a:gd name="T29" fmla="*/ 1 h 529"/>
                <a:gd name="T30" fmla="*/ 0 w 275"/>
                <a:gd name="T31" fmla="*/ 1 h 529"/>
                <a:gd name="T32" fmla="*/ 0 w 275"/>
                <a:gd name="T33" fmla="*/ 1 h 529"/>
                <a:gd name="T34" fmla="*/ 0 w 275"/>
                <a:gd name="T35" fmla="*/ 1 h 529"/>
                <a:gd name="T36" fmla="*/ 0 w 275"/>
                <a:gd name="T37" fmla="*/ 1 h 529"/>
                <a:gd name="T38" fmla="*/ 0 w 275"/>
                <a:gd name="T39" fmla="*/ 1 h 529"/>
                <a:gd name="T40" fmla="*/ 0 w 275"/>
                <a:gd name="T41" fmla="*/ 1 h 529"/>
                <a:gd name="T42" fmla="*/ 0 w 275"/>
                <a:gd name="T43" fmla="*/ 1 h 529"/>
                <a:gd name="T44" fmla="*/ 0 w 275"/>
                <a:gd name="T45" fmla="*/ 1 h 529"/>
                <a:gd name="T46" fmla="*/ 0 w 275"/>
                <a:gd name="T47" fmla="*/ 1 h 529"/>
                <a:gd name="T48" fmla="*/ 0 w 275"/>
                <a:gd name="T49" fmla="*/ 1 h 52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75"/>
                <a:gd name="T76" fmla="*/ 0 h 529"/>
                <a:gd name="T77" fmla="*/ 275 w 275"/>
                <a:gd name="T78" fmla="*/ 529 h 52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75" h="529">
                  <a:moveTo>
                    <a:pt x="0" y="84"/>
                  </a:moveTo>
                  <a:lnTo>
                    <a:pt x="19" y="43"/>
                  </a:lnTo>
                  <a:lnTo>
                    <a:pt x="93" y="0"/>
                  </a:lnTo>
                  <a:lnTo>
                    <a:pt x="126" y="41"/>
                  </a:lnTo>
                  <a:lnTo>
                    <a:pt x="116" y="112"/>
                  </a:lnTo>
                  <a:lnTo>
                    <a:pt x="204" y="80"/>
                  </a:lnTo>
                  <a:lnTo>
                    <a:pt x="242" y="112"/>
                  </a:lnTo>
                  <a:lnTo>
                    <a:pt x="275" y="182"/>
                  </a:lnTo>
                  <a:lnTo>
                    <a:pt x="263" y="226"/>
                  </a:lnTo>
                  <a:lnTo>
                    <a:pt x="196" y="223"/>
                  </a:lnTo>
                  <a:lnTo>
                    <a:pt x="172" y="244"/>
                  </a:lnTo>
                  <a:lnTo>
                    <a:pt x="185" y="318"/>
                  </a:lnTo>
                  <a:lnTo>
                    <a:pt x="95" y="254"/>
                  </a:lnTo>
                  <a:lnTo>
                    <a:pt x="57" y="368"/>
                  </a:lnTo>
                  <a:lnTo>
                    <a:pt x="100" y="472"/>
                  </a:lnTo>
                  <a:lnTo>
                    <a:pt x="161" y="510"/>
                  </a:lnTo>
                  <a:lnTo>
                    <a:pt x="129" y="529"/>
                  </a:lnTo>
                  <a:lnTo>
                    <a:pt x="121" y="499"/>
                  </a:lnTo>
                  <a:lnTo>
                    <a:pt x="95" y="499"/>
                  </a:lnTo>
                  <a:lnTo>
                    <a:pt x="26" y="440"/>
                  </a:lnTo>
                  <a:lnTo>
                    <a:pt x="38" y="373"/>
                  </a:lnTo>
                  <a:lnTo>
                    <a:pt x="73" y="310"/>
                  </a:lnTo>
                  <a:lnTo>
                    <a:pt x="24" y="208"/>
                  </a:lnTo>
                  <a:lnTo>
                    <a:pt x="40" y="162"/>
                  </a:lnTo>
                  <a:lnTo>
                    <a:pt x="0" y="84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60" name="Freeform 156"/>
            <p:cNvSpPr>
              <a:spLocks noChangeAspect="1"/>
            </p:cNvSpPr>
            <p:nvPr/>
          </p:nvSpPr>
          <p:spPr bwMode="gray">
            <a:xfrm>
              <a:off x="1936" y="2622"/>
              <a:ext cx="16" cy="12"/>
            </a:xfrm>
            <a:custGeom>
              <a:avLst/>
              <a:gdLst>
                <a:gd name="T0" fmla="*/ 0 w 34"/>
                <a:gd name="T1" fmla="*/ 1 h 24"/>
                <a:gd name="T2" fmla="*/ 0 w 34"/>
                <a:gd name="T3" fmla="*/ 1 h 24"/>
                <a:gd name="T4" fmla="*/ 0 w 34"/>
                <a:gd name="T5" fmla="*/ 0 h 24"/>
                <a:gd name="T6" fmla="*/ 0 w 34"/>
                <a:gd name="T7" fmla="*/ 1 h 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4"/>
                <a:gd name="T13" fmla="*/ 0 h 24"/>
                <a:gd name="T14" fmla="*/ 34 w 34"/>
                <a:gd name="T15" fmla="*/ 24 h 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4" h="24">
                  <a:moveTo>
                    <a:pt x="0" y="24"/>
                  </a:moveTo>
                  <a:lnTo>
                    <a:pt x="33" y="21"/>
                  </a:lnTo>
                  <a:lnTo>
                    <a:pt x="34" y="0"/>
                  </a:lnTo>
                  <a:lnTo>
                    <a:pt x="0" y="24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61" name="Freeform 157"/>
            <p:cNvSpPr>
              <a:spLocks noChangeAspect="1"/>
            </p:cNvSpPr>
            <p:nvPr/>
          </p:nvSpPr>
          <p:spPr bwMode="gray">
            <a:xfrm>
              <a:off x="3781" y="2335"/>
              <a:ext cx="85" cy="64"/>
            </a:xfrm>
            <a:custGeom>
              <a:avLst/>
              <a:gdLst>
                <a:gd name="T0" fmla="*/ 0 w 181"/>
                <a:gd name="T1" fmla="*/ 1 h 124"/>
                <a:gd name="T2" fmla="*/ 0 w 181"/>
                <a:gd name="T3" fmla="*/ 1 h 124"/>
                <a:gd name="T4" fmla="*/ 0 w 181"/>
                <a:gd name="T5" fmla="*/ 1 h 124"/>
                <a:gd name="T6" fmla="*/ 0 w 181"/>
                <a:gd name="T7" fmla="*/ 1 h 124"/>
                <a:gd name="T8" fmla="*/ 0 w 181"/>
                <a:gd name="T9" fmla="*/ 0 h 124"/>
                <a:gd name="T10" fmla="*/ 0 w 181"/>
                <a:gd name="T11" fmla="*/ 1 h 124"/>
                <a:gd name="T12" fmla="*/ 0 w 181"/>
                <a:gd name="T13" fmla="*/ 1 h 124"/>
                <a:gd name="T14" fmla="*/ 0 w 181"/>
                <a:gd name="T15" fmla="*/ 1 h 124"/>
                <a:gd name="T16" fmla="*/ 0 w 181"/>
                <a:gd name="T17" fmla="*/ 1 h 124"/>
                <a:gd name="T18" fmla="*/ 0 w 181"/>
                <a:gd name="T19" fmla="*/ 1 h 124"/>
                <a:gd name="T20" fmla="*/ 0 w 181"/>
                <a:gd name="T21" fmla="*/ 1 h 1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1"/>
                <a:gd name="T34" fmla="*/ 0 h 124"/>
                <a:gd name="T35" fmla="*/ 181 w 181"/>
                <a:gd name="T36" fmla="*/ 124 h 12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1" h="124">
                  <a:moveTo>
                    <a:pt x="0" y="56"/>
                  </a:moveTo>
                  <a:lnTo>
                    <a:pt x="10" y="54"/>
                  </a:lnTo>
                  <a:lnTo>
                    <a:pt x="25" y="73"/>
                  </a:lnTo>
                  <a:lnTo>
                    <a:pt x="102" y="72"/>
                  </a:lnTo>
                  <a:lnTo>
                    <a:pt x="172" y="0"/>
                  </a:lnTo>
                  <a:lnTo>
                    <a:pt x="181" y="44"/>
                  </a:lnTo>
                  <a:lnTo>
                    <a:pt x="161" y="45"/>
                  </a:lnTo>
                  <a:lnTo>
                    <a:pt x="172" y="72"/>
                  </a:lnTo>
                  <a:lnTo>
                    <a:pt x="143" y="124"/>
                  </a:lnTo>
                  <a:lnTo>
                    <a:pt x="33" y="111"/>
                  </a:lnTo>
                  <a:lnTo>
                    <a:pt x="0" y="56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62" name="Freeform 158"/>
            <p:cNvSpPr>
              <a:spLocks noChangeAspect="1"/>
            </p:cNvSpPr>
            <p:nvPr/>
          </p:nvSpPr>
          <p:spPr bwMode="gray">
            <a:xfrm>
              <a:off x="3068" y="2117"/>
              <a:ext cx="66" cy="136"/>
            </a:xfrm>
            <a:custGeom>
              <a:avLst/>
              <a:gdLst>
                <a:gd name="T0" fmla="*/ 0 w 137"/>
                <a:gd name="T1" fmla="*/ 1 h 261"/>
                <a:gd name="T2" fmla="*/ 0 w 137"/>
                <a:gd name="T3" fmla="*/ 1 h 261"/>
                <a:gd name="T4" fmla="*/ 0 w 137"/>
                <a:gd name="T5" fmla="*/ 1 h 261"/>
                <a:gd name="T6" fmla="*/ 0 w 137"/>
                <a:gd name="T7" fmla="*/ 0 h 261"/>
                <a:gd name="T8" fmla="*/ 0 w 137"/>
                <a:gd name="T9" fmla="*/ 1 h 261"/>
                <a:gd name="T10" fmla="*/ 0 w 137"/>
                <a:gd name="T11" fmla="*/ 1 h 261"/>
                <a:gd name="T12" fmla="*/ 0 w 137"/>
                <a:gd name="T13" fmla="*/ 1 h 261"/>
                <a:gd name="T14" fmla="*/ 0 w 137"/>
                <a:gd name="T15" fmla="*/ 1 h 261"/>
                <a:gd name="T16" fmla="*/ 0 w 137"/>
                <a:gd name="T17" fmla="*/ 1 h 261"/>
                <a:gd name="T18" fmla="*/ 0 w 137"/>
                <a:gd name="T19" fmla="*/ 1 h 261"/>
                <a:gd name="T20" fmla="*/ 0 w 137"/>
                <a:gd name="T21" fmla="*/ 1 h 26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7"/>
                <a:gd name="T34" fmla="*/ 0 h 261"/>
                <a:gd name="T35" fmla="*/ 137 w 137"/>
                <a:gd name="T36" fmla="*/ 261 h 26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7" h="261">
                  <a:moveTo>
                    <a:pt x="0" y="122"/>
                  </a:moveTo>
                  <a:lnTo>
                    <a:pt x="30" y="98"/>
                  </a:lnTo>
                  <a:lnTo>
                    <a:pt x="45" y="3"/>
                  </a:lnTo>
                  <a:lnTo>
                    <a:pt x="128" y="0"/>
                  </a:lnTo>
                  <a:lnTo>
                    <a:pt x="107" y="32"/>
                  </a:lnTo>
                  <a:lnTo>
                    <a:pt x="132" y="72"/>
                  </a:lnTo>
                  <a:lnTo>
                    <a:pt x="83" y="122"/>
                  </a:lnTo>
                  <a:lnTo>
                    <a:pt x="137" y="153"/>
                  </a:lnTo>
                  <a:lnTo>
                    <a:pt x="68" y="261"/>
                  </a:lnTo>
                  <a:lnTo>
                    <a:pt x="58" y="192"/>
                  </a:lnTo>
                  <a:lnTo>
                    <a:pt x="0" y="122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63" name="Freeform 159"/>
            <p:cNvSpPr>
              <a:spLocks noChangeAspect="1"/>
            </p:cNvSpPr>
            <p:nvPr/>
          </p:nvSpPr>
          <p:spPr bwMode="gray">
            <a:xfrm>
              <a:off x="3376" y="2014"/>
              <a:ext cx="44" cy="39"/>
            </a:xfrm>
            <a:custGeom>
              <a:avLst/>
              <a:gdLst>
                <a:gd name="T0" fmla="*/ 0 w 97"/>
                <a:gd name="T1" fmla="*/ 1 h 73"/>
                <a:gd name="T2" fmla="*/ 0 w 97"/>
                <a:gd name="T3" fmla="*/ 1 h 73"/>
                <a:gd name="T4" fmla="*/ 0 w 97"/>
                <a:gd name="T5" fmla="*/ 0 h 73"/>
                <a:gd name="T6" fmla="*/ 0 w 97"/>
                <a:gd name="T7" fmla="*/ 1 h 73"/>
                <a:gd name="T8" fmla="*/ 0 w 97"/>
                <a:gd name="T9" fmla="*/ 1 h 73"/>
                <a:gd name="T10" fmla="*/ 0 w 97"/>
                <a:gd name="T11" fmla="*/ 1 h 73"/>
                <a:gd name="T12" fmla="*/ 0 w 97"/>
                <a:gd name="T13" fmla="*/ 1 h 73"/>
                <a:gd name="T14" fmla="*/ 0 w 97"/>
                <a:gd name="T15" fmla="*/ 1 h 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7"/>
                <a:gd name="T25" fmla="*/ 0 h 73"/>
                <a:gd name="T26" fmla="*/ 97 w 97"/>
                <a:gd name="T27" fmla="*/ 73 h 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7" h="73">
                  <a:moveTo>
                    <a:pt x="0" y="49"/>
                  </a:moveTo>
                  <a:lnTo>
                    <a:pt x="11" y="4"/>
                  </a:lnTo>
                  <a:lnTo>
                    <a:pt x="66" y="0"/>
                  </a:lnTo>
                  <a:lnTo>
                    <a:pt x="97" y="37"/>
                  </a:lnTo>
                  <a:lnTo>
                    <a:pt x="53" y="38"/>
                  </a:lnTo>
                  <a:lnTo>
                    <a:pt x="4" y="73"/>
                  </a:lnTo>
                  <a:lnTo>
                    <a:pt x="26" y="51"/>
                  </a:lnTo>
                  <a:lnTo>
                    <a:pt x="0" y="49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64" name="Freeform 160"/>
            <p:cNvSpPr>
              <a:spLocks noChangeAspect="1"/>
            </p:cNvSpPr>
            <p:nvPr/>
          </p:nvSpPr>
          <p:spPr bwMode="gray">
            <a:xfrm>
              <a:off x="3380" y="2011"/>
              <a:ext cx="300" cy="127"/>
            </a:xfrm>
            <a:custGeom>
              <a:avLst/>
              <a:gdLst>
                <a:gd name="T0" fmla="*/ 0 w 638"/>
                <a:gd name="T1" fmla="*/ 1 h 247"/>
                <a:gd name="T2" fmla="*/ 0 w 638"/>
                <a:gd name="T3" fmla="*/ 1 h 247"/>
                <a:gd name="T4" fmla="*/ 0 w 638"/>
                <a:gd name="T5" fmla="*/ 1 h 247"/>
                <a:gd name="T6" fmla="*/ 0 w 638"/>
                <a:gd name="T7" fmla="*/ 1 h 247"/>
                <a:gd name="T8" fmla="*/ 0 w 638"/>
                <a:gd name="T9" fmla="*/ 1 h 247"/>
                <a:gd name="T10" fmla="*/ 0 w 638"/>
                <a:gd name="T11" fmla="*/ 1 h 247"/>
                <a:gd name="T12" fmla="*/ 0 w 638"/>
                <a:gd name="T13" fmla="*/ 1 h 247"/>
                <a:gd name="T14" fmla="*/ 0 w 638"/>
                <a:gd name="T15" fmla="*/ 1 h 247"/>
                <a:gd name="T16" fmla="*/ 0 w 638"/>
                <a:gd name="T17" fmla="*/ 1 h 247"/>
                <a:gd name="T18" fmla="*/ 0 w 638"/>
                <a:gd name="T19" fmla="*/ 1 h 247"/>
                <a:gd name="T20" fmla="*/ 0 w 638"/>
                <a:gd name="T21" fmla="*/ 1 h 247"/>
                <a:gd name="T22" fmla="*/ 0 w 638"/>
                <a:gd name="T23" fmla="*/ 1 h 247"/>
                <a:gd name="T24" fmla="*/ 0 w 638"/>
                <a:gd name="T25" fmla="*/ 1 h 247"/>
                <a:gd name="T26" fmla="*/ 0 w 638"/>
                <a:gd name="T27" fmla="*/ 1 h 247"/>
                <a:gd name="T28" fmla="*/ 0 w 638"/>
                <a:gd name="T29" fmla="*/ 1 h 247"/>
                <a:gd name="T30" fmla="*/ 0 w 638"/>
                <a:gd name="T31" fmla="*/ 1 h 247"/>
                <a:gd name="T32" fmla="*/ 0 w 638"/>
                <a:gd name="T33" fmla="*/ 1 h 247"/>
                <a:gd name="T34" fmla="*/ 0 w 638"/>
                <a:gd name="T35" fmla="*/ 1 h 247"/>
                <a:gd name="T36" fmla="*/ 0 w 638"/>
                <a:gd name="T37" fmla="*/ 1 h 247"/>
                <a:gd name="T38" fmla="*/ 0 w 638"/>
                <a:gd name="T39" fmla="*/ 1 h 247"/>
                <a:gd name="T40" fmla="*/ 0 w 638"/>
                <a:gd name="T41" fmla="*/ 1 h 247"/>
                <a:gd name="T42" fmla="*/ 0 w 638"/>
                <a:gd name="T43" fmla="*/ 0 h 247"/>
                <a:gd name="T44" fmla="*/ 0 w 638"/>
                <a:gd name="T45" fmla="*/ 1 h 247"/>
                <a:gd name="T46" fmla="*/ 0 w 638"/>
                <a:gd name="T47" fmla="*/ 1 h 247"/>
                <a:gd name="T48" fmla="*/ 0 w 638"/>
                <a:gd name="T49" fmla="*/ 1 h 247"/>
                <a:gd name="T50" fmla="*/ 0 w 638"/>
                <a:gd name="T51" fmla="*/ 1 h 247"/>
                <a:gd name="T52" fmla="*/ 0 w 638"/>
                <a:gd name="T53" fmla="*/ 1 h 2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38"/>
                <a:gd name="T82" fmla="*/ 0 h 247"/>
                <a:gd name="T83" fmla="*/ 638 w 638"/>
                <a:gd name="T84" fmla="*/ 247 h 2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38" h="247">
                  <a:moveTo>
                    <a:pt x="0" y="83"/>
                  </a:moveTo>
                  <a:lnTo>
                    <a:pt x="27" y="148"/>
                  </a:lnTo>
                  <a:lnTo>
                    <a:pt x="1" y="154"/>
                  </a:lnTo>
                  <a:lnTo>
                    <a:pt x="27" y="165"/>
                  </a:lnTo>
                  <a:lnTo>
                    <a:pt x="37" y="204"/>
                  </a:lnTo>
                  <a:lnTo>
                    <a:pt x="73" y="200"/>
                  </a:lnTo>
                  <a:lnTo>
                    <a:pt x="37" y="217"/>
                  </a:lnTo>
                  <a:lnTo>
                    <a:pt x="78" y="210"/>
                  </a:lnTo>
                  <a:lnTo>
                    <a:pt x="122" y="236"/>
                  </a:lnTo>
                  <a:lnTo>
                    <a:pt x="163" y="209"/>
                  </a:lnTo>
                  <a:lnTo>
                    <a:pt x="226" y="244"/>
                  </a:lnTo>
                  <a:lnTo>
                    <a:pt x="336" y="209"/>
                  </a:lnTo>
                  <a:lnTo>
                    <a:pt x="333" y="247"/>
                  </a:lnTo>
                  <a:lnTo>
                    <a:pt x="355" y="209"/>
                  </a:lnTo>
                  <a:lnTo>
                    <a:pt x="561" y="199"/>
                  </a:lnTo>
                  <a:lnTo>
                    <a:pt x="638" y="195"/>
                  </a:lnTo>
                  <a:lnTo>
                    <a:pt x="616" y="108"/>
                  </a:lnTo>
                  <a:lnTo>
                    <a:pt x="634" y="90"/>
                  </a:lnTo>
                  <a:lnTo>
                    <a:pt x="567" y="17"/>
                  </a:lnTo>
                  <a:lnTo>
                    <a:pt x="525" y="17"/>
                  </a:lnTo>
                  <a:lnTo>
                    <a:pt x="408" y="47"/>
                  </a:lnTo>
                  <a:lnTo>
                    <a:pt x="307" y="0"/>
                  </a:lnTo>
                  <a:lnTo>
                    <a:pt x="245" y="1"/>
                  </a:lnTo>
                  <a:lnTo>
                    <a:pt x="164" y="45"/>
                  </a:lnTo>
                  <a:lnTo>
                    <a:pt x="100" y="33"/>
                  </a:lnTo>
                  <a:lnTo>
                    <a:pt x="120" y="56"/>
                  </a:lnTo>
                  <a:lnTo>
                    <a:pt x="0" y="83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65" name="Freeform 161"/>
            <p:cNvSpPr>
              <a:spLocks noChangeAspect="1"/>
            </p:cNvSpPr>
            <p:nvPr/>
          </p:nvSpPr>
          <p:spPr bwMode="gray">
            <a:xfrm>
              <a:off x="2785" y="1709"/>
              <a:ext cx="64" cy="86"/>
            </a:xfrm>
            <a:custGeom>
              <a:avLst/>
              <a:gdLst>
                <a:gd name="T0" fmla="*/ 0 w 141"/>
                <a:gd name="T1" fmla="*/ 1 h 165"/>
                <a:gd name="T2" fmla="*/ 0 w 141"/>
                <a:gd name="T3" fmla="*/ 1 h 165"/>
                <a:gd name="T4" fmla="*/ 0 w 141"/>
                <a:gd name="T5" fmla="*/ 1 h 165"/>
                <a:gd name="T6" fmla="*/ 0 w 141"/>
                <a:gd name="T7" fmla="*/ 1 h 165"/>
                <a:gd name="T8" fmla="*/ 0 w 141"/>
                <a:gd name="T9" fmla="*/ 1 h 165"/>
                <a:gd name="T10" fmla="*/ 0 w 141"/>
                <a:gd name="T11" fmla="*/ 1 h 165"/>
                <a:gd name="T12" fmla="*/ 0 w 141"/>
                <a:gd name="T13" fmla="*/ 1 h 165"/>
                <a:gd name="T14" fmla="*/ 0 w 141"/>
                <a:gd name="T15" fmla="*/ 1 h 165"/>
                <a:gd name="T16" fmla="*/ 0 w 141"/>
                <a:gd name="T17" fmla="*/ 1 h 165"/>
                <a:gd name="T18" fmla="*/ 0 w 141"/>
                <a:gd name="T19" fmla="*/ 0 h 165"/>
                <a:gd name="T20" fmla="*/ 0 w 141"/>
                <a:gd name="T21" fmla="*/ 1 h 165"/>
                <a:gd name="T22" fmla="*/ 0 w 141"/>
                <a:gd name="T23" fmla="*/ 1 h 165"/>
                <a:gd name="T24" fmla="*/ 0 w 141"/>
                <a:gd name="T25" fmla="*/ 1 h 165"/>
                <a:gd name="T26" fmla="*/ 0 w 141"/>
                <a:gd name="T27" fmla="*/ 1 h 165"/>
                <a:gd name="T28" fmla="*/ 0 w 141"/>
                <a:gd name="T29" fmla="*/ 1 h 165"/>
                <a:gd name="T30" fmla="*/ 0 w 141"/>
                <a:gd name="T31" fmla="*/ 1 h 165"/>
                <a:gd name="T32" fmla="*/ 0 w 141"/>
                <a:gd name="T33" fmla="*/ 1 h 165"/>
                <a:gd name="T34" fmla="*/ 0 w 141"/>
                <a:gd name="T35" fmla="*/ 1 h 16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1"/>
                <a:gd name="T55" fmla="*/ 0 h 165"/>
                <a:gd name="T56" fmla="*/ 141 w 141"/>
                <a:gd name="T57" fmla="*/ 165 h 16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1" h="165">
                  <a:moveTo>
                    <a:pt x="0" y="137"/>
                  </a:moveTo>
                  <a:lnTo>
                    <a:pt x="18" y="152"/>
                  </a:lnTo>
                  <a:lnTo>
                    <a:pt x="4" y="165"/>
                  </a:lnTo>
                  <a:lnTo>
                    <a:pt x="131" y="140"/>
                  </a:lnTo>
                  <a:lnTo>
                    <a:pt x="141" y="53"/>
                  </a:lnTo>
                  <a:lnTo>
                    <a:pt x="123" y="33"/>
                  </a:lnTo>
                  <a:lnTo>
                    <a:pt x="87" y="43"/>
                  </a:lnTo>
                  <a:lnTo>
                    <a:pt x="73" y="31"/>
                  </a:lnTo>
                  <a:lnTo>
                    <a:pt x="89" y="10"/>
                  </a:lnTo>
                  <a:lnTo>
                    <a:pt x="73" y="0"/>
                  </a:lnTo>
                  <a:lnTo>
                    <a:pt x="57" y="42"/>
                  </a:lnTo>
                  <a:lnTo>
                    <a:pt x="4" y="53"/>
                  </a:lnTo>
                  <a:lnTo>
                    <a:pt x="21" y="64"/>
                  </a:lnTo>
                  <a:lnTo>
                    <a:pt x="11" y="86"/>
                  </a:lnTo>
                  <a:lnTo>
                    <a:pt x="45" y="92"/>
                  </a:lnTo>
                  <a:lnTo>
                    <a:pt x="13" y="124"/>
                  </a:lnTo>
                  <a:lnTo>
                    <a:pt x="51" y="117"/>
                  </a:lnTo>
                  <a:lnTo>
                    <a:pt x="0" y="137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66" name="Freeform 162"/>
            <p:cNvSpPr>
              <a:spLocks noChangeAspect="1"/>
            </p:cNvSpPr>
            <p:nvPr/>
          </p:nvSpPr>
          <p:spPr bwMode="gray">
            <a:xfrm>
              <a:off x="2817" y="1701"/>
              <a:ext cx="44" cy="36"/>
            </a:xfrm>
            <a:custGeom>
              <a:avLst/>
              <a:gdLst>
                <a:gd name="T0" fmla="*/ 0 w 90"/>
                <a:gd name="T1" fmla="*/ 1 h 64"/>
                <a:gd name="T2" fmla="*/ 0 w 90"/>
                <a:gd name="T3" fmla="*/ 1 h 64"/>
                <a:gd name="T4" fmla="*/ 0 w 90"/>
                <a:gd name="T5" fmla="*/ 1 h 64"/>
                <a:gd name="T6" fmla="*/ 0 w 90"/>
                <a:gd name="T7" fmla="*/ 1 h 64"/>
                <a:gd name="T8" fmla="*/ 0 w 90"/>
                <a:gd name="T9" fmla="*/ 1 h 64"/>
                <a:gd name="T10" fmla="*/ 0 w 90"/>
                <a:gd name="T11" fmla="*/ 1 h 64"/>
                <a:gd name="T12" fmla="*/ 0 w 90"/>
                <a:gd name="T13" fmla="*/ 0 h 64"/>
                <a:gd name="T14" fmla="*/ 0 w 90"/>
                <a:gd name="T15" fmla="*/ 1 h 64"/>
                <a:gd name="T16" fmla="*/ 0 w 90"/>
                <a:gd name="T17" fmla="*/ 1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0"/>
                <a:gd name="T28" fmla="*/ 0 h 64"/>
                <a:gd name="T29" fmla="*/ 90 w 90"/>
                <a:gd name="T30" fmla="*/ 64 h 6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0" h="64">
                  <a:moveTo>
                    <a:pt x="0" y="42"/>
                  </a:moveTo>
                  <a:lnTo>
                    <a:pt x="14" y="54"/>
                  </a:lnTo>
                  <a:lnTo>
                    <a:pt x="50" y="44"/>
                  </a:lnTo>
                  <a:lnTo>
                    <a:pt x="68" y="64"/>
                  </a:lnTo>
                  <a:lnTo>
                    <a:pt x="90" y="42"/>
                  </a:lnTo>
                  <a:lnTo>
                    <a:pt x="69" y="10"/>
                  </a:lnTo>
                  <a:lnTo>
                    <a:pt x="26" y="0"/>
                  </a:lnTo>
                  <a:lnTo>
                    <a:pt x="16" y="21"/>
                  </a:lnTo>
                  <a:lnTo>
                    <a:pt x="0" y="42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67" name="Freeform 163"/>
            <p:cNvSpPr>
              <a:spLocks noChangeAspect="1"/>
            </p:cNvSpPr>
            <p:nvPr/>
          </p:nvSpPr>
          <p:spPr bwMode="gray">
            <a:xfrm>
              <a:off x="2841" y="1643"/>
              <a:ext cx="9" cy="10"/>
            </a:xfrm>
            <a:custGeom>
              <a:avLst/>
              <a:gdLst>
                <a:gd name="T0" fmla="*/ 0 w 22"/>
                <a:gd name="T1" fmla="*/ 1 h 20"/>
                <a:gd name="T2" fmla="*/ 0 w 22"/>
                <a:gd name="T3" fmla="*/ 0 h 20"/>
                <a:gd name="T4" fmla="*/ 0 w 22"/>
                <a:gd name="T5" fmla="*/ 1 h 20"/>
                <a:gd name="T6" fmla="*/ 0 w 22"/>
                <a:gd name="T7" fmla="*/ 1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"/>
                <a:gd name="T13" fmla="*/ 0 h 20"/>
                <a:gd name="T14" fmla="*/ 22 w 22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" h="20">
                  <a:moveTo>
                    <a:pt x="0" y="15"/>
                  </a:moveTo>
                  <a:lnTo>
                    <a:pt x="11" y="0"/>
                  </a:lnTo>
                  <a:lnTo>
                    <a:pt x="22" y="20"/>
                  </a:lnTo>
                  <a:lnTo>
                    <a:pt x="0" y="15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68" name="Freeform 164"/>
            <p:cNvSpPr>
              <a:spLocks noChangeAspect="1"/>
            </p:cNvSpPr>
            <p:nvPr/>
          </p:nvSpPr>
          <p:spPr bwMode="gray">
            <a:xfrm>
              <a:off x="2850" y="1618"/>
              <a:ext cx="127" cy="215"/>
            </a:xfrm>
            <a:custGeom>
              <a:avLst/>
              <a:gdLst>
                <a:gd name="T0" fmla="*/ 0 w 268"/>
                <a:gd name="T1" fmla="*/ 1 h 409"/>
                <a:gd name="T2" fmla="*/ 0 w 268"/>
                <a:gd name="T3" fmla="*/ 1 h 409"/>
                <a:gd name="T4" fmla="*/ 0 w 268"/>
                <a:gd name="T5" fmla="*/ 0 h 409"/>
                <a:gd name="T6" fmla="*/ 0 w 268"/>
                <a:gd name="T7" fmla="*/ 0 h 409"/>
                <a:gd name="T8" fmla="*/ 0 w 268"/>
                <a:gd name="T9" fmla="*/ 1 h 409"/>
                <a:gd name="T10" fmla="*/ 0 w 268"/>
                <a:gd name="T11" fmla="*/ 1 h 409"/>
                <a:gd name="T12" fmla="*/ 0 w 268"/>
                <a:gd name="T13" fmla="*/ 1 h 409"/>
                <a:gd name="T14" fmla="*/ 0 w 268"/>
                <a:gd name="T15" fmla="*/ 1 h 409"/>
                <a:gd name="T16" fmla="*/ 0 w 268"/>
                <a:gd name="T17" fmla="*/ 1 h 409"/>
                <a:gd name="T18" fmla="*/ 0 w 268"/>
                <a:gd name="T19" fmla="*/ 1 h 409"/>
                <a:gd name="T20" fmla="*/ 0 w 268"/>
                <a:gd name="T21" fmla="*/ 1 h 409"/>
                <a:gd name="T22" fmla="*/ 0 w 268"/>
                <a:gd name="T23" fmla="*/ 1 h 409"/>
                <a:gd name="T24" fmla="*/ 0 w 268"/>
                <a:gd name="T25" fmla="*/ 1 h 409"/>
                <a:gd name="T26" fmla="*/ 0 w 268"/>
                <a:gd name="T27" fmla="*/ 1 h 409"/>
                <a:gd name="T28" fmla="*/ 0 w 268"/>
                <a:gd name="T29" fmla="*/ 1 h 409"/>
                <a:gd name="T30" fmla="*/ 0 w 268"/>
                <a:gd name="T31" fmla="*/ 1 h 409"/>
                <a:gd name="T32" fmla="*/ 0 w 268"/>
                <a:gd name="T33" fmla="*/ 1 h 409"/>
                <a:gd name="T34" fmla="*/ 0 w 268"/>
                <a:gd name="T35" fmla="*/ 1 h 409"/>
                <a:gd name="T36" fmla="*/ 0 w 268"/>
                <a:gd name="T37" fmla="*/ 1 h 409"/>
                <a:gd name="T38" fmla="*/ 0 w 268"/>
                <a:gd name="T39" fmla="*/ 1 h 409"/>
                <a:gd name="T40" fmla="*/ 0 w 268"/>
                <a:gd name="T41" fmla="*/ 1 h 409"/>
                <a:gd name="T42" fmla="*/ 0 w 268"/>
                <a:gd name="T43" fmla="*/ 1 h 409"/>
                <a:gd name="T44" fmla="*/ 0 w 268"/>
                <a:gd name="T45" fmla="*/ 1 h 409"/>
                <a:gd name="T46" fmla="*/ 0 w 268"/>
                <a:gd name="T47" fmla="*/ 1 h 409"/>
                <a:gd name="T48" fmla="*/ 0 w 268"/>
                <a:gd name="T49" fmla="*/ 1 h 409"/>
                <a:gd name="T50" fmla="*/ 0 w 268"/>
                <a:gd name="T51" fmla="*/ 1 h 409"/>
                <a:gd name="T52" fmla="*/ 0 w 268"/>
                <a:gd name="T53" fmla="*/ 1 h 409"/>
                <a:gd name="T54" fmla="*/ 0 w 268"/>
                <a:gd name="T55" fmla="*/ 1 h 409"/>
                <a:gd name="T56" fmla="*/ 0 w 268"/>
                <a:gd name="T57" fmla="*/ 1 h 409"/>
                <a:gd name="T58" fmla="*/ 0 w 268"/>
                <a:gd name="T59" fmla="*/ 1 h 40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68"/>
                <a:gd name="T91" fmla="*/ 0 h 409"/>
                <a:gd name="T92" fmla="*/ 268 w 268"/>
                <a:gd name="T93" fmla="*/ 409 h 409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68" h="409">
                  <a:moveTo>
                    <a:pt x="0" y="96"/>
                  </a:moveTo>
                  <a:lnTo>
                    <a:pt x="10" y="41"/>
                  </a:lnTo>
                  <a:lnTo>
                    <a:pt x="39" y="0"/>
                  </a:lnTo>
                  <a:lnTo>
                    <a:pt x="102" y="0"/>
                  </a:lnTo>
                  <a:lnTo>
                    <a:pt x="65" y="49"/>
                  </a:lnTo>
                  <a:lnTo>
                    <a:pt x="147" y="59"/>
                  </a:lnTo>
                  <a:lnTo>
                    <a:pt x="96" y="126"/>
                  </a:lnTo>
                  <a:lnTo>
                    <a:pt x="157" y="150"/>
                  </a:lnTo>
                  <a:lnTo>
                    <a:pt x="215" y="234"/>
                  </a:lnTo>
                  <a:lnTo>
                    <a:pt x="198" y="239"/>
                  </a:lnTo>
                  <a:lnTo>
                    <a:pt x="224" y="260"/>
                  </a:lnTo>
                  <a:lnTo>
                    <a:pt x="209" y="280"/>
                  </a:lnTo>
                  <a:lnTo>
                    <a:pt x="268" y="285"/>
                  </a:lnTo>
                  <a:lnTo>
                    <a:pt x="233" y="340"/>
                  </a:lnTo>
                  <a:lnTo>
                    <a:pt x="257" y="356"/>
                  </a:lnTo>
                  <a:lnTo>
                    <a:pt x="15" y="409"/>
                  </a:lnTo>
                  <a:lnTo>
                    <a:pt x="122" y="333"/>
                  </a:lnTo>
                  <a:lnTo>
                    <a:pt x="91" y="345"/>
                  </a:lnTo>
                  <a:lnTo>
                    <a:pt x="30" y="322"/>
                  </a:lnTo>
                  <a:lnTo>
                    <a:pt x="75" y="294"/>
                  </a:lnTo>
                  <a:lnTo>
                    <a:pt x="47" y="280"/>
                  </a:lnTo>
                  <a:lnTo>
                    <a:pt x="108" y="251"/>
                  </a:lnTo>
                  <a:lnTo>
                    <a:pt x="115" y="213"/>
                  </a:lnTo>
                  <a:lnTo>
                    <a:pt x="83" y="202"/>
                  </a:lnTo>
                  <a:lnTo>
                    <a:pt x="102" y="180"/>
                  </a:lnTo>
                  <a:lnTo>
                    <a:pt x="38" y="191"/>
                  </a:lnTo>
                  <a:lnTo>
                    <a:pt x="39" y="132"/>
                  </a:lnTo>
                  <a:lnTo>
                    <a:pt x="10" y="159"/>
                  </a:lnTo>
                  <a:lnTo>
                    <a:pt x="27" y="99"/>
                  </a:lnTo>
                  <a:lnTo>
                    <a:pt x="0" y="96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69" name="Freeform 165"/>
            <p:cNvSpPr>
              <a:spLocks noChangeAspect="1"/>
            </p:cNvSpPr>
            <p:nvPr/>
          </p:nvSpPr>
          <p:spPr bwMode="gray">
            <a:xfrm>
              <a:off x="419" y="1639"/>
              <a:ext cx="44" cy="29"/>
            </a:xfrm>
            <a:custGeom>
              <a:avLst/>
              <a:gdLst>
                <a:gd name="T0" fmla="*/ 0 w 92"/>
                <a:gd name="T1" fmla="*/ 1 h 53"/>
                <a:gd name="T2" fmla="*/ 0 w 92"/>
                <a:gd name="T3" fmla="*/ 1 h 53"/>
                <a:gd name="T4" fmla="*/ 0 w 92"/>
                <a:gd name="T5" fmla="*/ 1 h 53"/>
                <a:gd name="T6" fmla="*/ 0 w 92"/>
                <a:gd name="T7" fmla="*/ 0 h 53"/>
                <a:gd name="T8" fmla="*/ 0 w 92"/>
                <a:gd name="T9" fmla="*/ 1 h 53"/>
                <a:gd name="T10" fmla="*/ 0 w 92"/>
                <a:gd name="T11" fmla="*/ 1 h 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2"/>
                <a:gd name="T19" fmla="*/ 0 h 53"/>
                <a:gd name="T20" fmla="*/ 92 w 92"/>
                <a:gd name="T21" fmla="*/ 53 h 5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2" h="53">
                  <a:moveTo>
                    <a:pt x="0" y="21"/>
                  </a:moveTo>
                  <a:lnTo>
                    <a:pt x="26" y="53"/>
                  </a:lnTo>
                  <a:lnTo>
                    <a:pt x="92" y="9"/>
                  </a:lnTo>
                  <a:lnTo>
                    <a:pt x="31" y="0"/>
                  </a:lnTo>
                  <a:lnTo>
                    <a:pt x="38" y="20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70" name="Freeform 166"/>
            <p:cNvSpPr>
              <a:spLocks noChangeAspect="1"/>
            </p:cNvSpPr>
            <p:nvPr/>
          </p:nvSpPr>
          <p:spPr bwMode="gray">
            <a:xfrm>
              <a:off x="694" y="1588"/>
              <a:ext cx="130" cy="128"/>
            </a:xfrm>
            <a:custGeom>
              <a:avLst/>
              <a:gdLst>
                <a:gd name="T0" fmla="*/ 0 w 277"/>
                <a:gd name="T1" fmla="*/ 1 h 248"/>
                <a:gd name="T2" fmla="*/ 0 w 277"/>
                <a:gd name="T3" fmla="*/ 1 h 248"/>
                <a:gd name="T4" fmla="*/ 0 w 277"/>
                <a:gd name="T5" fmla="*/ 1 h 248"/>
                <a:gd name="T6" fmla="*/ 0 w 277"/>
                <a:gd name="T7" fmla="*/ 1 h 248"/>
                <a:gd name="T8" fmla="*/ 0 w 277"/>
                <a:gd name="T9" fmla="*/ 1 h 248"/>
                <a:gd name="T10" fmla="*/ 0 w 277"/>
                <a:gd name="T11" fmla="*/ 1 h 248"/>
                <a:gd name="T12" fmla="*/ 0 w 277"/>
                <a:gd name="T13" fmla="*/ 1 h 248"/>
                <a:gd name="T14" fmla="*/ 0 w 277"/>
                <a:gd name="T15" fmla="*/ 1 h 248"/>
                <a:gd name="T16" fmla="*/ 0 w 277"/>
                <a:gd name="T17" fmla="*/ 1 h 248"/>
                <a:gd name="T18" fmla="*/ 0 w 277"/>
                <a:gd name="T19" fmla="*/ 1 h 248"/>
                <a:gd name="T20" fmla="*/ 0 w 277"/>
                <a:gd name="T21" fmla="*/ 1 h 248"/>
                <a:gd name="T22" fmla="*/ 0 w 277"/>
                <a:gd name="T23" fmla="*/ 1 h 248"/>
                <a:gd name="T24" fmla="*/ 0 w 277"/>
                <a:gd name="T25" fmla="*/ 1 h 248"/>
                <a:gd name="T26" fmla="*/ 0 w 277"/>
                <a:gd name="T27" fmla="*/ 1 h 248"/>
                <a:gd name="T28" fmla="*/ 0 w 277"/>
                <a:gd name="T29" fmla="*/ 1 h 248"/>
                <a:gd name="T30" fmla="*/ 0 w 277"/>
                <a:gd name="T31" fmla="*/ 1 h 248"/>
                <a:gd name="T32" fmla="*/ 0 w 277"/>
                <a:gd name="T33" fmla="*/ 1 h 248"/>
                <a:gd name="T34" fmla="*/ 0 w 277"/>
                <a:gd name="T35" fmla="*/ 1 h 248"/>
                <a:gd name="T36" fmla="*/ 0 w 277"/>
                <a:gd name="T37" fmla="*/ 0 h 248"/>
                <a:gd name="T38" fmla="*/ 0 w 277"/>
                <a:gd name="T39" fmla="*/ 1 h 248"/>
                <a:gd name="T40" fmla="*/ 0 w 277"/>
                <a:gd name="T41" fmla="*/ 1 h 24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77"/>
                <a:gd name="T64" fmla="*/ 0 h 248"/>
                <a:gd name="T65" fmla="*/ 277 w 277"/>
                <a:gd name="T66" fmla="*/ 248 h 24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77" h="248">
                  <a:moveTo>
                    <a:pt x="0" y="24"/>
                  </a:moveTo>
                  <a:lnTo>
                    <a:pt x="11" y="61"/>
                  </a:lnTo>
                  <a:lnTo>
                    <a:pt x="50" y="76"/>
                  </a:lnTo>
                  <a:lnTo>
                    <a:pt x="67" y="64"/>
                  </a:lnTo>
                  <a:lnTo>
                    <a:pt x="34" y="45"/>
                  </a:lnTo>
                  <a:lnTo>
                    <a:pt x="67" y="45"/>
                  </a:lnTo>
                  <a:lnTo>
                    <a:pt x="95" y="77"/>
                  </a:lnTo>
                  <a:lnTo>
                    <a:pt x="86" y="21"/>
                  </a:lnTo>
                  <a:lnTo>
                    <a:pt x="110" y="70"/>
                  </a:lnTo>
                  <a:lnTo>
                    <a:pt x="168" y="98"/>
                  </a:lnTo>
                  <a:lnTo>
                    <a:pt x="157" y="132"/>
                  </a:lnTo>
                  <a:lnTo>
                    <a:pt x="223" y="175"/>
                  </a:lnTo>
                  <a:lnTo>
                    <a:pt x="205" y="212"/>
                  </a:lnTo>
                  <a:lnTo>
                    <a:pt x="241" y="182"/>
                  </a:lnTo>
                  <a:lnTo>
                    <a:pt x="248" y="248"/>
                  </a:lnTo>
                  <a:lnTo>
                    <a:pt x="274" y="237"/>
                  </a:lnTo>
                  <a:lnTo>
                    <a:pt x="277" y="187"/>
                  </a:lnTo>
                  <a:lnTo>
                    <a:pt x="211" y="160"/>
                  </a:lnTo>
                  <a:lnTo>
                    <a:pt x="88" y="0"/>
                  </a:lnTo>
                  <a:lnTo>
                    <a:pt x="18" y="45"/>
                  </a:lnTo>
                  <a:lnTo>
                    <a:pt x="0" y="24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71" name="Freeform 167"/>
            <p:cNvSpPr>
              <a:spLocks noChangeAspect="1"/>
            </p:cNvSpPr>
            <p:nvPr/>
          </p:nvSpPr>
          <p:spPr bwMode="gray">
            <a:xfrm>
              <a:off x="723" y="1629"/>
              <a:ext cx="21" cy="21"/>
            </a:xfrm>
            <a:custGeom>
              <a:avLst/>
              <a:gdLst>
                <a:gd name="T0" fmla="*/ 0 w 47"/>
                <a:gd name="T1" fmla="*/ 0 h 41"/>
                <a:gd name="T2" fmla="*/ 0 w 47"/>
                <a:gd name="T3" fmla="*/ 1 h 41"/>
                <a:gd name="T4" fmla="*/ 0 w 47"/>
                <a:gd name="T5" fmla="*/ 1 h 41"/>
                <a:gd name="T6" fmla="*/ 0 w 47"/>
                <a:gd name="T7" fmla="*/ 1 h 41"/>
                <a:gd name="T8" fmla="*/ 0 w 47"/>
                <a:gd name="T9" fmla="*/ 1 h 41"/>
                <a:gd name="T10" fmla="*/ 0 w 47"/>
                <a:gd name="T11" fmla="*/ 1 h 41"/>
                <a:gd name="T12" fmla="*/ 0 w 47"/>
                <a:gd name="T13" fmla="*/ 0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7"/>
                <a:gd name="T22" fmla="*/ 0 h 41"/>
                <a:gd name="T23" fmla="*/ 47 w 47"/>
                <a:gd name="T24" fmla="*/ 41 h 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7" h="41">
                  <a:moveTo>
                    <a:pt x="0" y="0"/>
                  </a:moveTo>
                  <a:lnTo>
                    <a:pt x="14" y="41"/>
                  </a:lnTo>
                  <a:lnTo>
                    <a:pt x="17" y="21"/>
                  </a:lnTo>
                  <a:lnTo>
                    <a:pt x="47" y="38"/>
                  </a:lnTo>
                  <a:lnTo>
                    <a:pt x="19" y="21"/>
                  </a:lnTo>
                  <a:lnTo>
                    <a:pt x="45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72" name="Freeform 168"/>
            <p:cNvSpPr>
              <a:spLocks noChangeAspect="1"/>
            </p:cNvSpPr>
            <p:nvPr/>
          </p:nvSpPr>
          <p:spPr bwMode="gray">
            <a:xfrm>
              <a:off x="735" y="1648"/>
              <a:ext cx="11" cy="32"/>
            </a:xfrm>
            <a:custGeom>
              <a:avLst/>
              <a:gdLst>
                <a:gd name="T0" fmla="*/ 0 w 27"/>
                <a:gd name="T1" fmla="*/ 0 h 61"/>
                <a:gd name="T2" fmla="*/ 0 w 27"/>
                <a:gd name="T3" fmla="*/ 1 h 61"/>
                <a:gd name="T4" fmla="*/ 0 w 27"/>
                <a:gd name="T5" fmla="*/ 1 h 61"/>
                <a:gd name="T6" fmla="*/ 0 w 27"/>
                <a:gd name="T7" fmla="*/ 0 h 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"/>
                <a:gd name="T13" fmla="*/ 0 h 61"/>
                <a:gd name="T14" fmla="*/ 27 w 27"/>
                <a:gd name="T15" fmla="*/ 61 h 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" h="61">
                  <a:moveTo>
                    <a:pt x="0" y="0"/>
                  </a:moveTo>
                  <a:lnTo>
                    <a:pt x="25" y="12"/>
                  </a:lnTo>
                  <a:lnTo>
                    <a:pt x="27" y="6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73" name="Freeform 169"/>
            <p:cNvSpPr>
              <a:spLocks noChangeAspect="1"/>
            </p:cNvSpPr>
            <p:nvPr/>
          </p:nvSpPr>
          <p:spPr bwMode="gray">
            <a:xfrm>
              <a:off x="746" y="1632"/>
              <a:ext cx="18" cy="18"/>
            </a:xfrm>
            <a:custGeom>
              <a:avLst/>
              <a:gdLst>
                <a:gd name="T0" fmla="*/ 0 w 34"/>
                <a:gd name="T1" fmla="*/ 0 h 37"/>
                <a:gd name="T2" fmla="*/ 1 w 34"/>
                <a:gd name="T3" fmla="*/ 0 h 37"/>
                <a:gd name="T4" fmla="*/ 1 w 34"/>
                <a:gd name="T5" fmla="*/ 0 h 37"/>
                <a:gd name="T6" fmla="*/ 1 w 34"/>
                <a:gd name="T7" fmla="*/ 0 h 37"/>
                <a:gd name="T8" fmla="*/ 1 w 34"/>
                <a:gd name="T9" fmla="*/ 0 h 37"/>
                <a:gd name="T10" fmla="*/ 1 w 34"/>
                <a:gd name="T11" fmla="*/ 0 h 37"/>
                <a:gd name="T12" fmla="*/ 0 w 34"/>
                <a:gd name="T13" fmla="*/ 0 h 3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4"/>
                <a:gd name="T22" fmla="*/ 0 h 37"/>
                <a:gd name="T23" fmla="*/ 34 w 34"/>
                <a:gd name="T24" fmla="*/ 37 h 3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4" h="37">
                  <a:moveTo>
                    <a:pt x="0" y="0"/>
                  </a:moveTo>
                  <a:lnTo>
                    <a:pt x="7" y="37"/>
                  </a:lnTo>
                  <a:lnTo>
                    <a:pt x="29" y="37"/>
                  </a:lnTo>
                  <a:lnTo>
                    <a:pt x="18" y="4"/>
                  </a:lnTo>
                  <a:lnTo>
                    <a:pt x="34" y="27"/>
                  </a:lnTo>
                  <a:lnTo>
                    <a:pt x="2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74" name="Freeform 170"/>
            <p:cNvSpPr>
              <a:spLocks noChangeAspect="1"/>
            </p:cNvSpPr>
            <p:nvPr/>
          </p:nvSpPr>
          <p:spPr bwMode="gray">
            <a:xfrm>
              <a:off x="762" y="1659"/>
              <a:ext cx="13" cy="16"/>
            </a:xfrm>
            <a:custGeom>
              <a:avLst/>
              <a:gdLst>
                <a:gd name="T0" fmla="*/ 0 w 30"/>
                <a:gd name="T1" fmla="*/ 0 h 27"/>
                <a:gd name="T2" fmla="*/ 0 w 30"/>
                <a:gd name="T3" fmla="*/ 1 h 27"/>
                <a:gd name="T4" fmla="*/ 0 w 30"/>
                <a:gd name="T5" fmla="*/ 1 h 27"/>
                <a:gd name="T6" fmla="*/ 0 w 30"/>
                <a:gd name="T7" fmla="*/ 0 h 2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"/>
                <a:gd name="T13" fmla="*/ 0 h 27"/>
                <a:gd name="T14" fmla="*/ 30 w 30"/>
                <a:gd name="T15" fmla="*/ 27 h 2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" h="27">
                  <a:moveTo>
                    <a:pt x="0" y="0"/>
                  </a:moveTo>
                  <a:lnTo>
                    <a:pt x="29" y="27"/>
                  </a:lnTo>
                  <a:lnTo>
                    <a:pt x="30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75" name="Freeform 171"/>
            <p:cNvSpPr>
              <a:spLocks noChangeAspect="1"/>
            </p:cNvSpPr>
            <p:nvPr/>
          </p:nvSpPr>
          <p:spPr bwMode="gray">
            <a:xfrm>
              <a:off x="766" y="1680"/>
              <a:ext cx="21" cy="31"/>
            </a:xfrm>
            <a:custGeom>
              <a:avLst/>
              <a:gdLst>
                <a:gd name="T0" fmla="*/ 0 w 47"/>
                <a:gd name="T1" fmla="*/ 0 h 64"/>
                <a:gd name="T2" fmla="*/ 0 w 47"/>
                <a:gd name="T3" fmla="*/ 0 h 64"/>
                <a:gd name="T4" fmla="*/ 0 w 47"/>
                <a:gd name="T5" fmla="*/ 0 h 64"/>
                <a:gd name="T6" fmla="*/ 0 w 47"/>
                <a:gd name="T7" fmla="*/ 0 h 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"/>
                <a:gd name="T13" fmla="*/ 0 h 64"/>
                <a:gd name="T14" fmla="*/ 47 w 47"/>
                <a:gd name="T15" fmla="*/ 64 h 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" h="64">
                  <a:moveTo>
                    <a:pt x="0" y="0"/>
                  </a:moveTo>
                  <a:lnTo>
                    <a:pt x="37" y="23"/>
                  </a:lnTo>
                  <a:lnTo>
                    <a:pt x="47" y="6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76" name="Freeform 172"/>
            <p:cNvSpPr>
              <a:spLocks noChangeAspect="1"/>
            </p:cNvSpPr>
            <p:nvPr/>
          </p:nvSpPr>
          <p:spPr bwMode="gray">
            <a:xfrm>
              <a:off x="800" y="1688"/>
              <a:ext cx="13" cy="19"/>
            </a:xfrm>
            <a:custGeom>
              <a:avLst/>
              <a:gdLst>
                <a:gd name="T0" fmla="*/ 0 w 25"/>
                <a:gd name="T1" fmla="*/ 1 h 38"/>
                <a:gd name="T2" fmla="*/ 1 w 25"/>
                <a:gd name="T3" fmla="*/ 0 h 38"/>
                <a:gd name="T4" fmla="*/ 1 w 25"/>
                <a:gd name="T5" fmla="*/ 1 h 38"/>
                <a:gd name="T6" fmla="*/ 0 w 25"/>
                <a:gd name="T7" fmla="*/ 1 h 3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"/>
                <a:gd name="T13" fmla="*/ 0 h 38"/>
                <a:gd name="T14" fmla="*/ 25 w 25"/>
                <a:gd name="T15" fmla="*/ 38 h 3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" h="38">
                  <a:moveTo>
                    <a:pt x="0" y="22"/>
                  </a:moveTo>
                  <a:lnTo>
                    <a:pt x="13" y="0"/>
                  </a:lnTo>
                  <a:lnTo>
                    <a:pt x="25" y="38"/>
                  </a:lnTo>
                  <a:lnTo>
                    <a:pt x="0" y="22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77" name="Freeform 173"/>
            <p:cNvSpPr>
              <a:spLocks noChangeAspect="1"/>
            </p:cNvSpPr>
            <p:nvPr/>
          </p:nvSpPr>
          <p:spPr bwMode="gray">
            <a:xfrm>
              <a:off x="913" y="1847"/>
              <a:ext cx="941" cy="505"/>
            </a:xfrm>
            <a:custGeom>
              <a:avLst/>
              <a:gdLst>
                <a:gd name="T0" fmla="*/ 0 w 2001"/>
                <a:gd name="T1" fmla="*/ 1 h 971"/>
                <a:gd name="T2" fmla="*/ 0 w 2001"/>
                <a:gd name="T3" fmla="*/ 1 h 971"/>
                <a:gd name="T4" fmla="*/ 0 w 2001"/>
                <a:gd name="T5" fmla="*/ 1 h 971"/>
                <a:gd name="T6" fmla="*/ 0 w 2001"/>
                <a:gd name="T7" fmla="*/ 1 h 971"/>
                <a:gd name="T8" fmla="*/ 0 w 2001"/>
                <a:gd name="T9" fmla="*/ 1 h 971"/>
                <a:gd name="T10" fmla="*/ 0 w 2001"/>
                <a:gd name="T11" fmla="*/ 1 h 971"/>
                <a:gd name="T12" fmla="*/ 0 w 2001"/>
                <a:gd name="T13" fmla="*/ 1 h 971"/>
                <a:gd name="T14" fmla="*/ 0 w 2001"/>
                <a:gd name="T15" fmla="*/ 1 h 971"/>
                <a:gd name="T16" fmla="*/ 0 w 2001"/>
                <a:gd name="T17" fmla="*/ 1 h 971"/>
                <a:gd name="T18" fmla="*/ 0 w 2001"/>
                <a:gd name="T19" fmla="*/ 1 h 971"/>
                <a:gd name="T20" fmla="*/ 0 w 2001"/>
                <a:gd name="T21" fmla="*/ 1 h 971"/>
                <a:gd name="T22" fmla="*/ 0 w 2001"/>
                <a:gd name="T23" fmla="*/ 1 h 971"/>
                <a:gd name="T24" fmla="*/ 0 w 2001"/>
                <a:gd name="T25" fmla="*/ 1 h 971"/>
                <a:gd name="T26" fmla="*/ 0 w 2001"/>
                <a:gd name="T27" fmla="*/ 1 h 971"/>
                <a:gd name="T28" fmla="*/ 0 w 2001"/>
                <a:gd name="T29" fmla="*/ 1 h 971"/>
                <a:gd name="T30" fmla="*/ 0 w 2001"/>
                <a:gd name="T31" fmla="*/ 1 h 971"/>
                <a:gd name="T32" fmla="*/ 0 w 2001"/>
                <a:gd name="T33" fmla="*/ 1 h 971"/>
                <a:gd name="T34" fmla="*/ 0 w 2001"/>
                <a:gd name="T35" fmla="*/ 1 h 971"/>
                <a:gd name="T36" fmla="*/ 0 w 2001"/>
                <a:gd name="T37" fmla="*/ 1 h 971"/>
                <a:gd name="T38" fmla="*/ 0 w 2001"/>
                <a:gd name="T39" fmla="*/ 1 h 971"/>
                <a:gd name="T40" fmla="*/ 0 w 2001"/>
                <a:gd name="T41" fmla="*/ 1 h 971"/>
                <a:gd name="T42" fmla="*/ 0 w 2001"/>
                <a:gd name="T43" fmla="*/ 1 h 971"/>
                <a:gd name="T44" fmla="*/ 0 w 2001"/>
                <a:gd name="T45" fmla="*/ 1 h 971"/>
                <a:gd name="T46" fmla="*/ 0 w 2001"/>
                <a:gd name="T47" fmla="*/ 1 h 971"/>
                <a:gd name="T48" fmla="*/ 0 w 2001"/>
                <a:gd name="T49" fmla="*/ 1 h 971"/>
                <a:gd name="T50" fmla="*/ 0 w 2001"/>
                <a:gd name="T51" fmla="*/ 1 h 971"/>
                <a:gd name="T52" fmla="*/ 0 w 2001"/>
                <a:gd name="T53" fmla="*/ 1 h 971"/>
                <a:gd name="T54" fmla="*/ 0 w 2001"/>
                <a:gd name="T55" fmla="*/ 1 h 971"/>
                <a:gd name="T56" fmla="*/ 0 w 2001"/>
                <a:gd name="T57" fmla="*/ 1 h 971"/>
                <a:gd name="T58" fmla="*/ 0 w 2001"/>
                <a:gd name="T59" fmla="*/ 1 h 971"/>
                <a:gd name="T60" fmla="*/ 0 w 2001"/>
                <a:gd name="T61" fmla="*/ 1 h 971"/>
                <a:gd name="T62" fmla="*/ 0 w 2001"/>
                <a:gd name="T63" fmla="*/ 1 h 971"/>
                <a:gd name="T64" fmla="*/ 0 w 2001"/>
                <a:gd name="T65" fmla="*/ 1 h 971"/>
                <a:gd name="T66" fmla="*/ 0 w 2001"/>
                <a:gd name="T67" fmla="*/ 1 h 971"/>
                <a:gd name="T68" fmla="*/ 0 w 2001"/>
                <a:gd name="T69" fmla="*/ 1 h 971"/>
                <a:gd name="T70" fmla="*/ 0 w 2001"/>
                <a:gd name="T71" fmla="*/ 1 h 971"/>
                <a:gd name="T72" fmla="*/ 0 w 2001"/>
                <a:gd name="T73" fmla="*/ 1 h 971"/>
                <a:gd name="T74" fmla="*/ 0 w 2001"/>
                <a:gd name="T75" fmla="*/ 1 h 971"/>
                <a:gd name="T76" fmla="*/ 0 w 2001"/>
                <a:gd name="T77" fmla="*/ 1 h 971"/>
                <a:gd name="T78" fmla="*/ 0 w 2001"/>
                <a:gd name="T79" fmla="*/ 1 h 971"/>
                <a:gd name="T80" fmla="*/ 0 w 2001"/>
                <a:gd name="T81" fmla="*/ 1 h 971"/>
                <a:gd name="T82" fmla="*/ 0 w 2001"/>
                <a:gd name="T83" fmla="*/ 1 h 971"/>
                <a:gd name="T84" fmla="*/ 0 w 2001"/>
                <a:gd name="T85" fmla="*/ 1 h 971"/>
                <a:gd name="T86" fmla="*/ 0 w 2001"/>
                <a:gd name="T87" fmla="*/ 1 h 971"/>
                <a:gd name="T88" fmla="*/ 0 w 2001"/>
                <a:gd name="T89" fmla="*/ 0 h 971"/>
                <a:gd name="T90" fmla="*/ 0 w 2001"/>
                <a:gd name="T91" fmla="*/ 1 h 971"/>
                <a:gd name="T92" fmla="*/ 0 w 2001"/>
                <a:gd name="T93" fmla="*/ 1 h 971"/>
                <a:gd name="T94" fmla="*/ 0 w 2001"/>
                <a:gd name="T95" fmla="*/ 1 h 97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001"/>
                <a:gd name="T145" fmla="*/ 0 h 971"/>
                <a:gd name="T146" fmla="*/ 2001 w 2001"/>
                <a:gd name="T147" fmla="*/ 971 h 97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001" h="971">
                  <a:moveTo>
                    <a:pt x="0" y="55"/>
                  </a:moveTo>
                  <a:lnTo>
                    <a:pt x="23" y="134"/>
                  </a:lnTo>
                  <a:lnTo>
                    <a:pt x="51" y="142"/>
                  </a:lnTo>
                  <a:lnTo>
                    <a:pt x="28" y="146"/>
                  </a:lnTo>
                  <a:lnTo>
                    <a:pt x="11" y="387"/>
                  </a:lnTo>
                  <a:lnTo>
                    <a:pt x="61" y="480"/>
                  </a:lnTo>
                  <a:lnTo>
                    <a:pt x="94" y="480"/>
                  </a:lnTo>
                  <a:lnTo>
                    <a:pt x="80" y="515"/>
                  </a:lnTo>
                  <a:lnTo>
                    <a:pt x="145" y="617"/>
                  </a:lnTo>
                  <a:lnTo>
                    <a:pt x="211" y="640"/>
                  </a:lnTo>
                  <a:lnTo>
                    <a:pt x="264" y="697"/>
                  </a:lnTo>
                  <a:lnTo>
                    <a:pt x="343" y="691"/>
                  </a:lnTo>
                  <a:lnTo>
                    <a:pt x="475" y="745"/>
                  </a:lnTo>
                  <a:lnTo>
                    <a:pt x="633" y="723"/>
                  </a:lnTo>
                  <a:lnTo>
                    <a:pt x="729" y="827"/>
                  </a:lnTo>
                  <a:lnTo>
                    <a:pt x="801" y="799"/>
                  </a:lnTo>
                  <a:lnTo>
                    <a:pt x="889" y="924"/>
                  </a:lnTo>
                  <a:lnTo>
                    <a:pt x="957" y="947"/>
                  </a:lnTo>
                  <a:lnTo>
                    <a:pt x="950" y="877"/>
                  </a:lnTo>
                  <a:lnTo>
                    <a:pt x="1021" y="833"/>
                  </a:lnTo>
                  <a:lnTo>
                    <a:pt x="1028" y="801"/>
                  </a:lnTo>
                  <a:lnTo>
                    <a:pt x="1132" y="799"/>
                  </a:lnTo>
                  <a:lnTo>
                    <a:pt x="1223" y="827"/>
                  </a:lnTo>
                  <a:lnTo>
                    <a:pt x="1224" y="785"/>
                  </a:lnTo>
                  <a:lnTo>
                    <a:pt x="1188" y="779"/>
                  </a:lnTo>
                  <a:lnTo>
                    <a:pt x="1264" y="778"/>
                  </a:lnTo>
                  <a:lnTo>
                    <a:pt x="1268" y="758"/>
                  </a:lnTo>
                  <a:lnTo>
                    <a:pt x="1274" y="782"/>
                  </a:lnTo>
                  <a:lnTo>
                    <a:pt x="1416" y="790"/>
                  </a:lnTo>
                  <a:lnTo>
                    <a:pt x="1453" y="825"/>
                  </a:lnTo>
                  <a:lnTo>
                    <a:pt x="1459" y="888"/>
                  </a:lnTo>
                  <a:lnTo>
                    <a:pt x="1504" y="971"/>
                  </a:lnTo>
                  <a:lnTo>
                    <a:pt x="1531" y="968"/>
                  </a:lnTo>
                  <a:lnTo>
                    <a:pt x="1543" y="905"/>
                  </a:lnTo>
                  <a:lnTo>
                    <a:pt x="1495" y="758"/>
                  </a:lnTo>
                  <a:lnTo>
                    <a:pt x="1525" y="696"/>
                  </a:lnTo>
                  <a:lnTo>
                    <a:pt x="1700" y="576"/>
                  </a:lnTo>
                  <a:lnTo>
                    <a:pt x="1665" y="564"/>
                  </a:lnTo>
                  <a:lnTo>
                    <a:pt x="1697" y="559"/>
                  </a:lnTo>
                  <a:lnTo>
                    <a:pt x="1673" y="519"/>
                  </a:lnTo>
                  <a:lnTo>
                    <a:pt x="1679" y="485"/>
                  </a:lnTo>
                  <a:lnTo>
                    <a:pt x="1643" y="458"/>
                  </a:lnTo>
                  <a:lnTo>
                    <a:pt x="1679" y="476"/>
                  </a:lnTo>
                  <a:lnTo>
                    <a:pt x="1667" y="433"/>
                  </a:lnTo>
                  <a:lnTo>
                    <a:pt x="1694" y="421"/>
                  </a:lnTo>
                  <a:lnTo>
                    <a:pt x="1697" y="515"/>
                  </a:lnTo>
                  <a:lnTo>
                    <a:pt x="1724" y="459"/>
                  </a:lnTo>
                  <a:lnTo>
                    <a:pt x="1707" y="415"/>
                  </a:lnTo>
                  <a:lnTo>
                    <a:pt x="1725" y="441"/>
                  </a:lnTo>
                  <a:lnTo>
                    <a:pt x="1762" y="365"/>
                  </a:lnTo>
                  <a:lnTo>
                    <a:pt x="1902" y="330"/>
                  </a:lnTo>
                  <a:lnTo>
                    <a:pt x="1866" y="310"/>
                  </a:lnTo>
                  <a:lnTo>
                    <a:pt x="1892" y="251"/>
                  </a:lnTo>
                  <a:lnTo>
                    <a:pt x="1997" y="208"/>
                  </a:lnTo>
                  <a:lnTo>
                    <a:pt x="2001" y="184"/>
                  </a:lnTo>
                  <a:lnTo>
                    <a:pt x="1975" y="163"/>
                  </a:lnTo>
                  <a:lnTo>
                    <a:pt x="1975" y="108"/>
                  </a:lnTo>
                  <a:lnTo>
                    <a:pt x="1917" y="90"/>
                  </a:lnTo>
                  <a:lnTo>
                    <a:pt x="1875" y="180"/>
                  </a:lnTo>
                  <a:lnTo>
                    <a:pt x="1697" y="214"/>
                  </a:lnTo>
                  <a:lnTo>
                    <a:pt x="1685" y="255"/>
                  </a:lnTo>
                  <a:lnTo>
                    <a:pt x="1584" y="271"/>
                  </a:lnTo>
                  <a:lnTo>
                    <a:pt x="1590" y="284"/>
                  </a:lnTo>
                  <a:lnTo>
                    <a:pt x="1487" y="339"/>
                  </a:lnTo>
                  <a:lnTo>
                    <a:pt x="1444" y="338"/>
                  </a:lnTo>
                  <a:lnTo>
                    <a:pt x="1442" y="321"/>
                  </a:lnTo>
                  <a:lnTo>
                    <a:pt x="1450" y="304"/>
                  </a:lnTo>
                  <a:lnTo>
                    <a:pt x="1460" y="293"/>
                  </a:lnTo>
                  <a:lnTo>
                    <a:pt x="1465" y="275"/>
                  </a:lnTo>
                  <a:lnTo>
                    <a:pt x="1450" y="234"/>
                  </a:lnTo>
                  <a:lnTo>
                    <a:pt x="1415" y="250"/>
                  </a:lnTo>
                  <a:lnTo>
                    <a:pt x="1427" y="182"/>
                  </a:lnTo>
                  <a:lnTo>
                    <a:pt x="1374" y="163"/>
                  </a:lnTo>
                  <a:lnTo>
                    <a:pt x="1333" y="208"/>
                  </a:lnTo>
                  <a:lnTo>
                    <a:pt x="1317" y="323"/>
                  </a:lnTo>
                  <a:lnTo>
                    <a:pt x="1286" y="327"/>
                  </a:lnTo>
                  <a:lnTo>
                    <a:pt x="1275" y="272"/>
                  </a:lnTo>
                  <a:lnTo>
                    <a:pt x="1301" y="185"/>
                  </a:lnTo>
                  <a:lnTo>
                    <a:pt x="1277" y="200"/>
                  </a:lnTo>
                  <a:lnTo>
                    <a:pt x="1321" y="153"/>
                  </a:lnTo>
                  <a:lnTo>
                    <a:pt x="1412" y="152"/>
                  </a:lnTo>
                  <a:lnTo>
                    <a:pt x="1395" y="129"/>
                  </a:lnTo>
                  <a:lnTo>
                    <a:pt x="1390" y="129"/>
                  </a:lnTo>
                  <a:lnTo>
                    <a:pt x="1256" y="116"/>
                  </a:lnTo>
                  <a:lnTo>
                    <a:pt x="1277" y="87"/>
                  </a:lnTo>
                  <a:lnTo>
                    <a:pt x="1195" y="125"/>
                  </a:lnTo>
                  <a:lnTo>
                    <a:pt x="1131" y="125"/>
                  </a:lnTo>
                  <a:lnTo>
                    <a:pt x="1208" y="65"/>
                  </a:lnTo>
                  <a:lnTo>
                    <a:pt x="1044" y="32"/>
                  </a:lnTo>
                  <a:lnTo>
                    <a:pt x="1023" y="0"/>
                  </a:lnTo>
                  <a:lnTo>
                    <a:pt x="1021" y="21"/>
                  </a:lnTo>
                  <a:lnTo>
                    <a:pt x="66" y="21"/>
                  </a:lnTo>
                  <a:lnTo>
                    <a:pt x="84" y="59"/>
                  </a:lnTo>
                  <a:lnTo>
                    <a:pt x="61" y="90"/>
                  </a:lnTo>
                  <a:lnTo>
                    <a:pt x="68" y="58"/>
                  </a:lnTo>
                  <a:lnTo>
                    <a:pt x="0" y="55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78" name="Freeform 174"/>
            <p:cNvSpPr>
              <a:spLocks noChangeAspect="1"/>
            </p:cNvSpPr>
            <p:nvPr/>
          </p:nvSpPr>
          <p:spPr bwMode="gray">
            <a:xfrm>
              <a:off x="1996" y="3370"/>
              <a:ext cx="85" cy="99"/>
            </a:xfrm>
            <a:custGeom>
              <a:avLst/>
              <a:gdLst>
                <a:gd name="T0" fmla="*/ 0 w 181"/>
                <a:gd name="T1" fmla="*/ 1 h 186"/>
                <a:gd name="T2" fmla="*/ 0 w 181"/>
                <a:gd name="T3" fmla="*/ 1 h 186"/>
                <a:gd name="T4" fmla="*/ 0 w 181"/>
                <a:gd name="T5" fmla="*/ 0 h 186"/>
                <a:gd name="T6" fmla="*/ 0 w 181"/>
                <a:gd name="T7" fmla="*/ 1 h 186"/>
                <a:gd name="T8" fmla="*/ 0 w 181"/>
                <a:gd name="T9" fmla="*/ 1 h 186"/>
                <a:gd name="T10" fmla="*/ 0 w 181"/>
                <a:gd name="T11" fmla="*/ 1 h 186"/>
                <a:gd name="T12" fmla="*/ 0 w 181"/>
                <a:gd name="T13" fmla="*/ 1 h 186"/>
                <a:gd name="T14" fmla="*/ 0 w 181"/>
                <a:gd name="T15" fmla="*/ 1 h 1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1"/>
                <a:gd name="T25" fmla="*/ 0 h 186"/>
                <a:gd name="T26" fmla="*/ 181 w 181"/>
                <a:gd name="T27" fmla="*/ 186 h 1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1" h="186">
                  <a:moveTo>
                    <a:pt x="0" y="151"/>
                  </a:moveTo>
                  <a:lnTo>
                    <a:pt x="29" y="7"/>
                  </a:lnTo>
                  <a:lnTo>
                    <a:pt x="55" y="0"/>
                  </a:lnTo>
                  <a:lnTo>
                    <a:pt x="160" y="72"/>
                  </a:lnTo>
                  <a:lnTo>
                    <a:pt x="181" y="103"/>
                  </a:lnTo>
                  <a:lnTo>
                    <a:pt x="172" y="140"/>
                  </a:lnTo>
                  <a:lnTo>
                    <a:pt x="123" y="186"/>
                  </a:lnTo>
                  <a:lnTo>
                    <a:pt x="0" y="151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79" name="Freeform 175"/>
            <p:cNvSpPr>
              <a:spLocks noChangeAspect="1"/>
            </p:cNvSpPr>
            <p:nvPr/>
          </p:nvSpPr>
          <p:spPr bwMode="gray">
            <a:xfrm>
              <a:off x="1753" y="2593"/>
              <a:ext cx="220" cy="209"/>
            </a:xfrm>
            <a:custGeom>
              <a:avLst/>
              <a:gdLst>
                <a:gd name="T0" fmla="*/ 0 w 466"/>
                <a:gd name="T1" fmla="*/ 1 h 398"/>
                <a:gd name="T2" fmla="*/ 0 w 466"/>
                <a:gd name="T3" fmla="*/ 1 h 398"/>
                <a:gd name="T4" fmla="*/ 0 w 466"/>
                <a:gd name="T5" fmla="*/ 1 h 398"/>
                <a:gd name="T6" fmla="*/ 0 w 466"/>
                <a:gd name="T7" fmla="*/ 1 h 398"/>
                <a:gd name="T8" fmla="*/ 0 w 466"/>
                <a:gd name="T9" fmla="*/ 1 h 398"/>
                <a:gd name="T10" fmla="*/ 0 w 466"/>
                <a:gd name="T11" fmla="*/ 1 h 398"/>
                <a:gd name="T12" fmla="*/ 0 w 466"/>
                <a:gd name="T13" fmla="*/ 1 h 398"/>
                <a:gd name="T14" fmla="*/ 0 w 466"/>
                <a:gd name="T15" fmla="*/ 1 h 398"/>
                <a:gd name="T16" fmla="*/ 0 w 466"/>
                <a:gd name="T17" fmla="*/ 1 h 398"/>
                <a:gd name="T18" fmla="*/ 0 w 466"/>
                <a:gd name="T19" fmla="*/ 1 h 398"/>
                <a:gd name="T20" fmla="*/ 0 w 466"/>
                <a:gd name="T21" fmla="*/ 1 h 398"/>
                <a:gd name="T22" fmla="*/ 0 w 466"/>
                <a:gd name="T23" fmla="*/ 1 h 398"/>
                <a:gd name="T24" fmla="*/ 0 w 466"/>
                <a:gd name="T25" fmla="*/ 1 h 398"/>
                <a:gd name="T26" fmla="*/ 0 w 466"/>
                <a:gd name="T27" fmla="*/ 1 h 398"/>
                <a:gd name="T28" fmla="*/ 0 w 466"/>
                <a:gd name="T29" fmla="*/ 1 h 398"/>
                <a:gd name="T30" fmla="*/ 0 w 466"/>
                <a:gd name="T31" fmla="*/ 1 h 398"/>
                <a:gd name="T32" fmla="*/ 0 w 466"/>
                <a:gd name="T33" fmla="*/ 1 h 398"/>
                <a:gd name="T34" fmla="*/ 0 w 466"/>
                <a:gd name="T35" fmla="*/ 1 h 398"/>
                <a:gd name="T36" fmla="*/ 0 w 466"/>
                <a:gd name="T37" fmla="*/ 1 h 398"/>
                <a:gd name="T38" fmla="*/ 0 w 466"/>
                <a:gd name="T39" fmla="*/ 1 h 398"/>
                <a:gd name="T40" fmla="*/ 0 w 466"/>
                <a:gd name="T41" fmla="*/ 1 h 398"/>
                <a:gd name="T42" fmla="*/ 0 w 466"/>
                <a:gd name="T43" fmla="*/ 1 h 398"/>
                <a:gd name="T44" fmla="*/ 0 w 466"/>
                <a:gd name="T45" fmla="*/ 0 h 398"/>
                <a:gd name="T46" fmla="*/ 0 w 466"/>
                <a:gd name="T47" fmla="*/ 1 h 398"/>
                <a:gd name="T48" fmla="*/ 0 w 466"/>
                <a:gd name="T49" fmla="*/ 1 h 398"/>
                <a:gd name="T50" fmla="*/ 0 w 466"/>
                <a:gd name="T51" fmla="*/ 1 h 398"/>
                <a:gd name="T52" fmla="*/ 0 w 466"/>
                <a:gd name="T53" fmla="*/ 1 h 398"/>
                <a:gd name="T54" fmla="*/ 0 w 466"/>
                <a:gd name="T55" fmla="*/ 1 h 398"/>
                <a:gd name="T56" fmla="*/ 0 w 466"/>
                <a:gd name="T57" fmla="*/ 1 h 398"/>
                <a:gd name="T58" fmla="*/ 0 w 466"/>
                <a:gd name="T59" fmla="*/ 1 h 39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66"/>
                <a:gd name="T91" fmla="*/ 0 h 398"/>
                <a:gd name="T92" fmla="*/ 466 w 466"/>
                <a:gd name="T93" fmla="*/ 398 h 39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66" h="398">
                  <a:moveTo>
                    <a:pt x="0" y="109"/>
                  </a:moveTo>
                  <a:lnTo>
                    <a:pt x="43" y="178"/>
                  </a:lnTo>
                  <a:lnTo>
                    <a:pt x="111" y="186"/>
                  </a:lnTo>
                  <a:lnTo>
                    <a:pt x="133" y="214"/>
                  </a:lnTo>
                  <a:lnTo>
                    <a:pt x="201" y="211"/>
                  </a:lnTo>
                  <a:lnTo>
                    <a:pt x="191" y="331"/>
                  </a:lnTo>
                  <a:lnTo>
                    <a:pt x="221" y="381"/>
                  </a:lnTo>
                  <a:lnTo>
                    <a:pt x="262" y="398"/>
                  </a:lnTo>
                  <a:lnTo>
                    <a:pt x="345" y="350"/>
                  </a:lnTo>
                  <a:lnTo>
                    <a:pt x="312" y="342"/>
                  </a:lnTo>
                  <a:lnTo>
                    <a:pt x="295" y="277"/>
                  </a:lnTo>
                  <a:lnTo>
                    <a:pt x="355" y="289"/>
                  </a:lnTo>
                  <a:lnTo>
                    <a:pt x="440" y="247"/>
                  </a:lnTo>
                  <a:lnTo>
                    <a:pt x="416" y="214"/>
                  </a:lnTo>
                  <a:lnTo>
                    <a:pt x="447" y="185"/>
                  </a:lnTo>
                  <a:lnTo>
                    <a:pt x="433" y="162"/>
                  </a:lnTo>
                  <a:lnTo>
                    <a:pt x="466" y="137"/>
                  </a:lnTo>
                  <a:lnTo>
                    <a:pt x="424" y="132"/>
                  </a:lnTo>
                  <a:lnTo>
                    <a:pt x="424" y="101"/>
                  </a:lnTo>
                  <a:lnTo>
                    <a:pt x="357" y="66"/>
                  </a:lnTo>
                  <a:lnTo>
                    <a:pt x="388" y="57"/>
                  </a:lnTo>
                  <a:lnTo>
                    <a:pt x="184" y="64"/>
                  </a:lnTo>
                  <a:lnTo>
                    <a:pt x="116" y="0"/>
                  </a:lnTo>
                  <a:lnTo>
                    <a:pt x="119" y="28"/>
                  </a:lnTo>
                  <a:lnTo>
                    <a:pt x="62" y="53"/>
                  </a:lnTo>
                  <a:lnTo>
                    <a:pt x="80" y="101"/>
                  </a:lnTo>
                  <a:lnTo>
                    <a:pt x="58" y="118"/>
                  </a:lnTo>
                  <a:lnTo>
                    <a:pt x="43" y="75"/>
                  </a:lnTo>
                  <a:lnTo>
                    <a:pt x="66" y="17"/>
                  </a:lnTo>
                  <a:lnTo>
                    <a:pt x="0" y="109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80" name="Freeform 176"/>
            <p:cNvSpPr>
              <a:spLocks noChangeAspect="1"/>
            </p:cNvSpPr>
            <p:nvPr/>
          </p:nvSpPr>
          <p:spPr bwMode="gray">
            <a:xfrm>
              <a:off x="4616" y="2390"/>
              <a:ext cx="115" cy="272"/>
            </a:xfrm>
            <a:custGeom>
              <a:avLst/>
              <a:gdLst>
                <a:gd name="T0" fmla="*/ 0 w 242"/>
                <a:gd name="T1" fmla="*/ 1 h 517"/>
                <a:gd name="T2" fmla="*/ 0 w 242"/>
                <a:gd name="T3" fmla="*/ 1 h 517"/>
                <a:gd name="T4" fmla="*/ 0 w 242"/>
                <a:gd name="T5" fmla="*/ 1 h 517"/>
                <a:gd name="T6" fmla="*/ 0 w 242"/>
                <a:gd name="T7" fmla="*/ 1 h 517"/>
                <a:gd name="T8" fmla="*/ 0 w 242"/>
                <a:gd name="T9" fmla="*/ 1 h 517"/>
                <a:gd name="T10" fmla="*/ 0 w 242"/>
                <a:gd name="T11" fmla="*/ 1 h 517"/>
                <a:gd name="T12" fmla="*/ 0 w 242"/>
                <a:gd name="T13" fmla="*/ 1 h 517"/>
                <a:gd name="T14" fmla="*/ 0 w 242"/>
                <a:gd name="T15" fmla="*/ 1 h 517"/>
                <a:gd name="T16" fmla="*/ 0 w 242"/>
                <a:gd name="T17" fmla="*/ 1 h 517"/>
                <a:gd name="T18" fmla="*/ 0 w 242"/>
                <a:gd name="T19" fmla="*/ 1 h 517"/>
                <a:gd name="T20" fmla="*/ 0 w 242"/>
                <a:gd name="T21" fmla="*/ 1 h 517"/>
                <a:gd name="T22" fmla="*/ 0 w 242"/>
                <a:gd name="T23" fmla="*/ 1 h 517"/>
                <a:gd name="T24" fmla="*/ 0 w 242"/>
                <a:gd name="T25" fmla="*/ 1 h 517"/>
                <a:gd name="T26" fmla="*/ 0 w 242"/>
                <a:gd name="T27" fmla="*/ 1 h 517"/>
                <a:gd name="T28" fmla="*/ 0 w 242"/>
                <a:gd name="T29" fmla="*/ 1 h 517"/>
                <a:gd name="T30" fmla="*/ 0 w 242"/>
                <a:gd name="T31" fmla="*/ 1 h 517"/>
                <a:gd name="T32" fmla="*/ 0 w 242"/>
                <a:gd name="T33" fmla="*/ 1 h 517"/>
                <a:gd name="T34" fmla="*/ 0 w 242"/>
                <a:gd name="T35" fmla="*/ 0 h 517"/>
                <a:gd name="T36" fmla="*/ 0 w 242"/>
                <a:gd name="T37" fmla="*/ 1 h 5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2"/>
                <a:gd name="T58" fmla="*/ 0 h 517"/>
                <a:gd name="T59" fmla="*/ 242 w 242"/>
                <a:gd name="T60" fmla="*/ 517 h 51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2" h="517">
                  <a:moveTo>
                    <a:pt x="0" y="26"/>
                  </a:moveTo>
                  <a:lnTo>
                    <a:pt x="36" y="81"/>
                  </a:lnTo>
                  <a:lnTo>
                    <a:pt x="83" y="102"/>
                  </a:lnTo>
                  <a:lnTo>
                    <a:pt x="60" y="142"/>
                  </a:lnTo>
                  <a:lnTo>
                    <a:pt x="144" y="211"/>
                  </a:lnTo>
                  <a:lnTo>
                    <a:pt x="182" y="304"/>
                  </a:lnTo>
                  <a:lnTo>
                    <a:pt x="186" y="383"/>
                  </a:lnTo>
                  <a:lnTo>
                    <a:pt x="82" y="453"/>
                  </a:lnTo>
                  <a:lnTo>
                    <a:pt x="99" y="517"/>
                  </a:lnTo>
                  <a:lnTo>
                    <a:pt x="132" y="471"/>
                  </a:lnTo>
                  <a:lnTo>
                    <a:pt x="150" y="483"/>
                  </a:lnTo>
                  <a:lnTo>
                    <a:pt x="159" y="455"/>
                  </a:lnTo>
                  <a:lnTo>
                    <a:pt x="242" y="408"/>
                  </a:lnTo>
                  <a:lnTo>
                    <a:pt x="230" y="278"/>
                  </a:lnTo>
                  <a:lnTo>
                    <a:pt x="119" y="158"/>
                  </a:lnTo>
                  <a:lnTo>
                    <a:pt x="131" y="119"/>
                  </a:lnTo>
                  <a:lnTo>
                    <a:pt x="198" y="60"/>
                  </a:lnTo>
                  <a:lnTo>
                    <a:pt x="103" y="0"/>
                  </a:lnTo>
                  <a:lnTo>
                    <a:pt x="0" y="26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81" name="Freeform 177"/>
            <p:cNvSpPr>
              <a:spLocks noChangeAspect="1"/>
            </p:cNvSpPr>
            <p:nvPr/>
          </p:nvSpPr>
          <p:spPr bwMode="gray">
            <a:xfrm>
              <a:off x="3658" y="2469"/>
              <a:ext cx="156" cy="117"/>
            </a:xfrm>
            <a:custGeom>
              <a:avLst/>
              <a:gdLst>
                <a:gd name="T0" fmla="*/ 0 w 334"/>
                <a:gd name="T1" fmla="*/ 1 h 224"/>
                <a:gd name="T2" fmla="*/ 0 w 334"/>
                <a:gd name="T3" fmla="*/ 1 h 224"/>
                <a:gd name="T4" fmla="*/ 0 w 334"/>
                <a:gd name="T5" fmla="*/ 1 h 224"/>
                <a:gd name="T6" fmla="*/ 0 w 334"/>
                <a:gd name="T7" fmla="*/ 1 h 224"/>
                <a:gd name="T8" fmla="*/ 0 w 334"/>
                <a:gd name="T9" fmla="*/ 1 h 224"/>
                <a:gd name="T10" fmla="*/ 0 w 334"/>
                <a:gd name="T11" fmla="*/ 0 h 224"/>
                <a:gd name="T12" fmla="*/ 0 w 334"/>
                <a:gd name="T13" fmla="*/ 1 h 224"/>
                <a:gd name="T14" fmla="*/ 0 w 334"/>
                <a:gd name="T15" fmla="*/ 1 h 224"/>
                <a:gd name="T16" fmla="*/ 0 w 334"/>
                <a:gd name="T17" fmla="*/ 1 h 224"/>
                <a:gd name="T18" fmla="*/ 0 w 334"/>
                <a:gd name="T19" fmla="*/ 1 h 2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34"/>
                <a:gd name="T31" fmla="*/ 0 h 224"/>
                <a:gd name="T32" fmla="*/ 334 w 334"/>
                <a:gd name="T33" fmla="*/ 224 h 22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34" h="224">
                  <a:moveTo>
                    <a:pt x="0" y="224"/>
                  </a:moveTo>
                  <a:lnTo>
                    <a:pt x="88" y="175"/>
                  </a:lnTo>
                  <a:lnTo>
                    <a:pt x="72" y="150"/>
                  </a:lnTo>
                  <a:lnTo>
                    <a:pt x="98" y="121"/>
                  </a:lnTo>
                  <a:lnTo>
                    <a:pt x="187" y="24"/>
                  </a:lnTo>
                  <a:lnTo>
                    <a:pt x="298" y="0"/>
                  </a:lnTo>
                  <a:lnTo>
                    <a:pt x="334" y="87"/>
                  </a:lnTo>
                  <a:lnTo>
                    <a:pt x="306" y="121"/>
                  </a:lnTo>
                  <a:lnTo>
                    <a:pt x="179" y="181"/>
                  </a:lnTo>
                  <a:lnTo>
                    <a:pt x="0" y="224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82" name="Freeform 178"/>
            <p:cNvSpPr>
              <a:spLocks noChangeAspect="1"/>
            </p:cNvSpPr>
            <p:nvPr/>
          </p:nvSpPr>
          <p:spPr bwMode="gray">
            <a:xfrm>
              <a:off x="3643" y="2500"/>
              <a:ext cx="62" cy="86"/>
            </a:xfrm>
            <a:custGeom>
              <a:avLst/>
              <a:gdLst>
                <a:gd name="T0" fmla="*/ 0 w 125"/>
                <a:gd name="T1" fmla="*/ 1 h 164"/>
                <a:gd name="T2" fmla="*/ 0 w 125"/>
                <a:gd name="T3" fmla="*/ 1 h 164"/>
                <a:gd name="T4" fmla="*/ 0 w 125"/>
                <a:gd name="T5" fmla="*/ 1 h 164"/>
                <a:gd name="T6" fmla="*/ 0 w 125"/>
                <a:gd name="T7" fmla="*/ 1 h 164"/>
                <a:gd name="T8" fmla="*/ 0 w 125"/>
                <a:gd name="T9" fmla="*/ 1 h 164"/>
                <a:gd name="T10" fmla="*/ 0 w 125"/>
                <a:gd name="T11" fmla="*/ 1 h 164"/>
                <a:gd name="T12" fmla="*/ 0 w 125"/>
                <a:gd name="T13" fmla="*/ 0 h 164"/>
                <a:gd name="T14" fmla="*/ 0 w 125"/>
                <a:gd name="T15" fmla="*/ 1 h 1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5"/>
                <a:gd name="T25" fmla="*/ 0 h 164"/>
                <a:gd name="T26" fmla="*/ 125 w 125"/>
                <a:gd name="T27" fmla="*/ 164 h 16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5" h="164">
                  <a:moveTo>
                    <a:pt x="0" y="33"/>
                  </a:moveTo>
                  <a:lnTo>
                    <a:pt x="27" y="164"/>
                  </a:lnTo>
                  <a:lnTo>
                    <a:pt x="115" y="115"/>
                  </a:lnTo>
                  <a:lnTo>
                    <a:pt x="99" y="90"/>
                  </a:lnTo>
                  <a:lnTo>
                    <a:pt x="125" y="61"/>
                  </a:lnTo>
                  <a:lnTo>
                    <a:pt x="125" y="24"/>
                  </a:lnTo>
                  <a:lnTo>
                    <a:pt x="62" y="0"/>
                  </a:lnTo>
                  <a:lnTo>
                    <a:pt x="0" y="33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83" name="Freeform 179"/>
            <p:cNvSpPr>
              <a:spLocks noChangeAspect="1"/>
            </p:cNvSpPr>
            <p:nvPr/>
          </p:nvSpPr>
          <p:spPr bwMode="gray">
            <a:xfrm>
              <a:off x="3172" y="1902"/>
              <a:ext cx="151" cy="134"/>
            </a:xfrm>
            <a:custGeom>
              <a:avLst/>
              <a:gdLst>
                <a:gd name="T0" fmla="*/ 0 w 325"/>
                <a:gd name="T1" fmla="*/ 1 h 255"/>
                <a:gd name="T2" fmla="*/ 0 w 325"/>
                <a:gd name="T3" fmla="*/ 1 h 255"/>
                <a:gd name="T4" fmla="*/ 0 w 325"/>
                <a:gd name="T5" fmla="*/ 0 h 255"/>
                <a:gd name="T6" fmla="*/ 0 w 325"/>
                <a:gd name="T7" fmla="*/ 1 h 255"/>
                <a:gd name="T8" fmla="*/ 0 w 325"/>
                <a:gd name="T9" fmla="*/ 1 h 255"/>
                <a:gd name="T10" fmla="*/ 0 w 325"/>
                <a:gd name="T11" fmla="*/ 1 h 255"/>
                <a:gd name="T12" fmla="*/ 0 w 325"/>
                <a:gd name="T13" fmla="*/ 1 h 255"/>
                <a:gd name="T14" fmla="*/ 0 w 325"/>
                <a:gd name="T15" fmla="*/ 1 h 255"/>
                <a:gd name="T16" fmla="*/ 0 w 325"/>
                <a:gd name="T17" fmla="*/ 1 h 255"/>
                <a:gd name="T18" fmla="*/ 0 w 325"/>
                <a:gd name="T19" fmla="*/ 1 h 255"/>
                <a:gd name="T20" fmla="*/ 0 w 325"/>
                <a:gd name="T21" fmla="*/ 1 h 255"/>
                <a:gd name="T22" fmla="*/ 0 w 325"/>
                <a:gd name="T23" fmla="*/ 1 h 255"/>
                <a:gd name="T24" fmla="*/ 0 w 325"/>
                <a:gd name="T25" fmla="*/ 1 h 255"/>
                <a:gd name="T26" fmla="*/ 0 w 325"/>
                <a:gd name="T27" fmla="*/ 1 h 255"/>
                <a:gd name="T28" fmla="*/ 0 w 325"/>
                <a:gd name="T29" fmla="*/ 1 h 25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25"/>
                <a:gd name="T46" fmla="*/ 0 h 255"/>
                <a:gd name="T47" fmla="*/ 325 w 325"/>
                <a:gd name="T48" fmla="*/ 255 h 25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25" h="255">
                  <a:moveTo>
                    <a:pt x="0" y="60"/>
                  </a:moveTo>
                  <a:lnTo>
                    <a:pt x="0" y="19"/>
                  </a:lnTo>
                  <a:lnTo>
                    <a:pt x="84" y="0"/>
                  </a:lnTo>
                  <a:lnTo>
                    <a:pt x="151" y="50"/>
                  </a:lnTo>
                  <a:lnTo>
                    <a:pt x="227" y="36"/>
                  </a:lnTo>
                  <a:lnTo>
                    <a:pt x="316" y="116"/>
                  </a:lnTo>
                  <a:lnTo>
                    <a:pt x="304" y="200"/>
                  </a:lnTo>
                  <a:lnTo>
                    <a:pt x="325" y="236"/>
                  </a:lnTo>
                  <a:lnTo>
                    <a:pt x="256" y="255"/>
                  </a:lnTo>
                  <a:lnTo>
                    <a:pt x="224" y="185"/>
                  </a:lnTo>
                  <a:lnTo>
                    <a:pt x="196" y="213"/>
                  </a:lnTo>
                  <a:lnTo>
                    <a:pt x="84" y="145"/>
                  </a:lnTo>
                  <a:lnTo>
                    <a:pt x="30" y="72"/>
                  </a:lnTo>
                  <a:lnTo>
                    <a:pt x="3" y="87"/>
                  </a:lnTo>
                  <a:lnTo>
                    <a:pt x="0" y="6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84" name="Freeform 180"/>
            <p:cNvSpPr>
              <a:spLocks noChangeAspect="1"/>
            </p:cNvSpPr>
            <p:nvPr/>
          </p:nvSpPr>
          <p:spPr bwMode="gray">
            <a:xfrm>
              <a:off x="3136" y="2920"/>
              <a:ext cx="207" cy="223"/>
            </a:xfrm>
            <a:custGeom>
              <a:avLst/>
              <a:gdLst>
                <a:gd name="T0" fmla="*/ 0 w 439"/>
                <a:gd name="T1" fmla="*/ 1 h 429"/>
                <a:gd name="T2" fmla="*/ 0 w 439"/>
                <a:gd name="T3" fmla="*/ 1 h 429"/>
                <a:gd name="T4" fmla="*/ 0 w 439"/>
                <a:gd name="T5" fmla="*/ 1 h 429"/>
                <a:gd name="T6" fmla="*/ 0 w 439"/>
                <a:gd name="T7" fmla="*/ 1 h 429"/>
                <a:gd name="T8" fmla="*/ 0 w 439"/>
                <a:gd name="T9" fmla="*/ 1 h 429"/>
                <a:gd name="T10" fmla="*/ 0 w 439"/>
                <a:gd name="T11" fmla="*/ 1 h 429"/>
                <a:gd name="T12" fmla="*/ 0 w 439"/>
                <a:gd name="T13" fmla="*/ 1 h 429"/>
                <a:gd name="T14" fmla="*/ 0 w 439"/>
                <a:gd name="T15" fmla="*/ 1 h 429"/>
                <a:gd name="T16" fmla="*/ 0 w 439"/>
                <a:gd name="T17" fmla="*/ 1 h 429"/>
                <a:gd name="T18" fmla="*/ 0 w 439"/>
                <a:gd name="T19" fmla="*/ 1 h 429"/>
                <a:gd name="T20" fmla="*/ 0 w 439"/>
                <a:gd name="T21" fmla="*/ 1 h 429"/>
                <a:gd name="T22" fmla="*/ 0 w 439"/>
                <a:gd name="T23" fmla="*/ 1 h 429"/>
                <a:gd name="T24" fmla="*/ 0 w 439"/>
                <a:gd name="T25" fmla="*/ 1 h 429"/>
                <a:gd name="T26" fmla="*/ 0 w 439"/>
                <a:gd name="T27" fmla="*/ 1 h 429"/>
                <a:gd name="T28" fmla="*/ 0 w 439"/>
                <a:gd name="T29" fmla="*/ 0 h 429"/>
                <a:gd name="T30" fmla="*/ 0 w 439"/>
                <a:gd name="T31" fmla="*/ 1 h 429"/>
                <a:gd name="T32" fmla="*/ 0 w 439"/>
                <a:gd name="T33" fmla="*/ 1 h 429"/>
                <a:gd name="T34" fmla="*/ 0 w 439"/>
                <a:gd name="T35" fmla="*/ 1 h 42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39"/>
                <a:gd name="T55" fmla="*/ 0 h 429"/>
                <a:gd name="T56" fmla="*/ 439 w 439"/>
                <a:gd name="T57" fmla="*/ 429 h 42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39" h="429">
                  <a:moveTo>
                    <a:pt x="0" y="402"/>
                  </a:moveTo>
                  <a:lnTo>
                    <a:pt x="58" y="388"/>
                  </a:lnTo>
                  <a:lnTo>
                    <a:pt x="340" y="429"/>
                  </a:lnTo>
                  <a:lnTo>
                    <a:pt x="405" y="411"/>
                  </a:lnTo>
                  <a:lnTo>
                    <a:pt x="362" y="378"/>
                  </a:lnTo>
                  <a:lnTo>
                    <a:pt x="362" y="248"/>
                  </a:lnTo>
                  <a:lnTo>
                    <a:pt x="439" y="248"/>
                  </a:lnTo>
                  <a:lnTo>
                    <a:pt x="433" y="176"/>
                  </a:lnTo>
                  <a:lnTo>
                    <a:pt x="362" y="183"/>
                  </a:lnTo>
                  <a:lnTo>
                    <a:pt x="355" y="60"/>
                  </a:lnTo>
                  <a:lnTo>
                    <a:pt x="322" y="37"/>
                  </a:lnTo>
                  <a:lnTo>
                    <a:pt x="278" y="39"/>
                  </a:lnTo>
                  <a:lnTo>
                    <a:pt x="267" y="76"/>
                  </a:lnTo>
                  <a:lnTo>
                    <a:pt x="218" y="80"/>
                  </a:lnTo>
                  <a:lnTo>
                    <a:pt x="160" y="0"/>
                  </a:lnTo>
                  <a:lnTo>
                    <a:pt x="28" y="17"/>
                  </a:lnTo>
                  <a:lnTo>
                    <a:pt x="76" y="180"/>
                  </a:lnTo>
                  <a:lnTo>
                    <a:pt x="0" y="402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85" name="Freeform 181"/>
            <p:cNvSpPr>
              <a:spLocks noChangeAspect="1"/>
            </p:cNvSpPr>
            <p:nvPr/>
          </p:nvSpPr>
          <p:spPr bwMode="gray">
            <a:xfrm>
              <a:off x="3144" y="2899"/>
              <a:ext cx="17" cy="21"/>
            </a:xfrm>
            <a:custGeom>
              <a:avLst/>
              <a:gdLst>
                <a:gd name="T0" fmla="*/ 0 w 35"/>
                <a:gd name="T1" fmla="*/ 1 h 38"/>
                <a:gd name="T2" fmla="*/ 0 w 35"/>
                <a:gd name="T3" fmla="*/ 1 h 38"/>
                <a:gd name="T4" fmla="*/ 0 w 35"/>
                <a:gd name="T5" fmla="*/ 0 h 38"/>
                <a:gd name="T6" fmla="*/ 0 w 35"/>
                <a:gd name="T7" fmla="*/ 1 h 3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"/>
                <a:gd name="T13" fmla="*/ 0 h 38"/>
                <a:gd name="T14" fmla="*/ 35 w 35"/>
                <a:gd name="T15" fmla="*/ 38 h 3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" h="38">
                  <a:moveTo>
                    <a:pt x="0" y="12"/>
                  </a:moveTo>
                  <a:lnTo>
                    <a:pt x="12" y="38"/>
                  </a:lnTo>
                  <a:lnTo>
                    <a:pt x="35" y="0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86" name="Freeform 182"/>
            <p:cNvSpPr>
              <a:spLocks noChangeAspect="1"/>
            </p:cNvSpPr>
            <p:nvPr/>
          </p:nvSpPr>
          <p:spPr bwMode="gray">
            <a:xfrm>
              <a:off x="3274" y="3138"/>
              <a:ext cx="154" cy="167"/>
            </a:xfrm>
            <a:custGeom>
              <a:avLst/>
              <a:gdLst>
                <a:gd name="T0" fmla="*/ 0 w 326"/>
                <a:gd name="T1" fmla="*/ 1 h 322"/>
                <a:gd name="T2" fmla="*/ 0 w 326"/>
                <a:gd name="T3" fmla="*/ 1 h 322"/>
                <a:gd name="T4" fmla="*/ 0 w 326"/>
                <a:gd name="T5" fmla="*/ 1 h 322"/>
                <a:gd name="T6" fmla="*/ 0 w 326"/>
                <a:gd name="T7" fmla="*/ 1 h 322"/>
                <a:gd name="T8" fmla="*/ 0 w 326"/>
                <a:gd name="T9" fmla="*/ 1 h 322"/>
                <a:gd name="T10" fmla="*/ 0 w 326"/>
                <a:gd name="T11" fmla="*/ 1 h 322"/>
                <a:gd name="T12" fmla="*/ 0 w 326"/>
                <a:gd name="T13" fmla="*/ 0 h 322"/>
                <a:gd name="T14" fmla="*/ 0 w 326"/>
                <a:gd name="T15" fmla="*/ 1 h 322"/>
                <a:gd name="T16" fmla="*/ 0 w 326"/>
                <a:gd name="T17" fmla="*/ 1 h 322"/>
                <a:gd name="T18" fmla="*/ 0 w 326"/>
                <a:gd name="T19" fmla="*/ 1 h 322"/>
                <a:gd name="T20" fmla="*/ 0 w 326"/>
                <a:gd name="T21" fmla="*/ 1 h 322"/>
                <a:gd name="T22" fmla="*/ 0 w 326"/>
                <a:gd name="T23" fmla="*/ 1 h 322"/>
                <a:gd name="T24" fmla="*/ 0 w 326"/>
                <a:gd name="T25" fmla="*/ 1 h 322"/>
                <a:gd name="T26" fmla="*/ 0 w 326"/>
                <a:gd name="T27" fmla="*/ 1 h 322"/>
                <a:gd name="T28" fmla="*/ 0 w 326"/>
                <a:gd name="T29" fmla="*/ 1 h 32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26"/>
                <a:gd name="T46" fmla="*/ 0 h 322"/>
                <a:gd name="T47" fmla="*/ 326 w 326"/>
                <a:gd name="T48" fmla="*/ 322 h 32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26" h="322">
                  <a:moveTo>
                    <a:pt x="0" y="248"/>
                  </a:moveTo>
                  <a:lnTo>
                    <a:pt x="0" y="151"/>
                  </a:lnTo>
                  <a:lnTo>
                    <a:pt x="36" y="150"/>
                  </a:lnTo>
                  <a:lnTo>
                    <a:pt x="36" y="25"/>
                  </a:lnTo>
                  <a:lnTo>
                    <a:pt x="102" y="10"/>
                  </a:lnTo>
                  <a:lnTo>
                    <a:pt x="124" y="32"/>
                  </a:lnTo>
                  <a:lnTo>
                    <a:pt x="182" y="0"/>
                  </a:lnTo>
                  <a:lnTo>
                    <a:pt x="279" y="134"/>
                  </a:lnTo>
                  <a:lnTo>
                    <a:pt x="326" y="157"/>
                  </a:lnTo>
                  <a:lnTo>
                    <a:pt x="194" y="278"/>
                  </a:lnTo>
                  <a:lnTo>
                    <a:pt x="118" y="278"/>
                  </a:lnTo>
                  <a:lnTo>
                    <a:pt x="77" y="321"/>
                  </a:lnTo>
                  <a:lnTo>
                    <a:pt x="29" y="322"/>
                  </a:lnTo>
                  <a:lnTo>
                    <a:pt x="30" y="284"/>
                  </a:lnTo>
                  <a:lnTo>
                    <a:pt x="0" y="24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87" name="Freeform 183"/>
            <p:cNvSpPr>
              <a:spLocks noChangeAspect="1"/>
            </p:cNvSpPr>
            <p:nvPr/>
          </p:nvSpPr>
          <p:spPr bwMode="gray">
            <a:xfrm>
              <a:off x="3423" y="2857"/>
              <a:ext cx="29" cy="37"/>
            </a:xfrm>
            <a:custGeom>
              <a:avLst/>
              <a:gdLst>
                <a:gd name="T0" fmla="*/ 0 w 60"/>
                <a:gd name="T1" fmla="*/ 1 h 69"/>
                <a:gd name="T2" fmla="*/ 0 w 60"/>
                <a:gd name="T3" fmla="*/ 1 h 69"/>
                <a:gd name="T4" fmla="*/ 0 w 60"/>
                <a:gd name="T5" fmla="*/ 1 h 69"/>
                <a:gd name="T6" fmla="*/ 0 w 60"/>
                <a:gd name="T7" fmla="*/ 1 h 69"/>
                <a:gd name="T8" fmla="*/ 0 w 60"/>
                <a:gd name="T9" fmla="*/ 0 h 69"/>
                <a:gd name="T10" fmla="*/ 0 w 60"/>
                <a:gd name="T11" fmla="*/ 1 h 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0"/>
                <a:gd name="T19" fmla="*/ 0 h 69"/>
                <a:gd name="T20" fmla="*/ 60 w 60"/>
                <a:gd name="T21" fmla="*/ 69 h 6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0" h="69">
                  <a:moveTo>
                    <a:pt x="0" y="10"/>
                  </a:moveTo>
                  <a:lnTo>
                    <a:pt x="7" y="36"/>
                  </a:lnTo>
                  <a:lnTo>
                    <a:pt x="22" y="69"/>
                  </a:lnTo>
                  <a:lnTo>
                    <a:pt x="60" y="29"/>
                  </a:lnTo>
                  <a:lnTo>
                    <a:pt x="58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88" name="Freeform 184"/>
            <p:cNvSpPr>
              <a:spLocks noChangeAspect="1"/>
            </p:cNvSpPr>
            <p:nvPr/>
          </p:nvSpPr>
          <p:spPr bwMode="gray">
            <a:xfrm>
              <a:off x="3086" y="2584"/>
              <a:ext cx="125" cy="202"/>
            </a:xfrm>
            <a:custGeom>
              <a:avLst/>
              <a:gdLst>
                <a:gd name="T0" fmla="*/ 0 w 268"/>
                <a:gd name="T1" fmla="*/ 1 h 389"/>
                <a:gd name="T2" fmla="*/ 0 w 268"/>
                <a:gd name="T3" fmla="*/ 1 h 389"/>
                <a:gd name="T4" fmla="*/ 0 w 268"/>
                <a:gd name="T5" fmla="*/ 1 h 389"/>
                <a:gd name="T6" fmla="*/ 0 w 268"/>
                <a:gd name="T7" fmla="*/ 1 h 389"/>
                <a:gd name="T8" fmla="*/ 0 w 268"/>
                <a:gd name="T9" fmla="*/ 1 h 389"/>
                <a:gd name="T10" fmla="*/ 0 w 268"/>
                <a:gd name="T11" fmla="*/ 1 h 389"/>
                <a:gd name="T12" fmla="*/ 0 w 268"/>
                <a:gd name="T13" fmla="*/ 0 h 389"/>
                <a:gd name="T14" fmla="*/ 0 w 268"/>
                <a:gd name="T15" fmla="*/ 1 h 389"/>
                <a:gd name="T16" fmla="*/ 0 w 268"/>
                <a:gd name="T17" fmla="*/ 1 h 389"/>
                <a:gd name="T18" fmla="*/ 0 w 268"/>
                <a:gd name="T19" fmla="*/ 1 h 389"/>
                <a:gd name="T20" fmla="*/ 0 w 268"/>
                <a:gd name="T21" fmla="*/ 1 h 389"/>
                <a:gd name="T22" fmla="*/ 0 w 268"/>
                <a:gd name="T23" fmla="*/ 1 h 389"/>
                <a:gd name="T24" fmla="*/ 0 w 268"/>
                <a:gd name="T25" fmla="*/ 1 h 389"/>
                <a:gd name="T26" fmla="*/ 0 w 268"/>
                <a:gd name="T27" fmla="*/ 1 h 389"/>
                <a:gd name="T28" fmla="*/ 0 w 268"/>
                <a:gd name="T29" fmla="*/ 1 h 389"/>
                <a:gd name="T30" fmla="*/ 0 w 268"/>
                <a:gd name="T31" fmla="*/ 1 h 389"/>
                <a:gd name="T32" fmla="*/ 0 w 268"/>
                <a:gd name="T33" fmla="*/ 1 h 389"/>
                <a:gd name="T34" fmla="*/ 0 w 268"/>
                <a:gd name="T35" fmla="*/ 1 h 38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68"/>
                <a:gd name="T55" fmla="*/ 0 h 389"/>
                <a:gd name="T56" fmla="*/ 268 w 268"/>
                <a:gd name="T57" fmla="*/ 389 h 38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68" h="389">
                  <a:moveTo>
                    <a:pt x="0" y="278"/>
                  </a:moveTo>
                  <a:lnTo>
                    <a:pt x="38" y="204"/>
                  </a:lnTo>
                  <a:lnTo>
                    <a:pt x="103" y="214"/>
                  </a:lnTo>
                  <a:lnTo>
                    <a:pt x="175" y="63"/>
                  </a:lnTo>
                  <a:lnTo>
                    <a:pt x="210" y="36"/>
                  </a:lnTo>
                  <a:lnTo>
                    <a:pt x="196" y="6"/>
                  </a:lnTo>
                  <a:lnTo>
                    <a:pt x="213" y="0"/>
                  </a:lnTo>
                  <a:lnTo>
                    <a:pt x="238" y="94"/>
                  </a:lnTo>
                  <a:lnTo>
                    <a:pt x="196" y="111"/>
                  </a:lnTo>
                  <a:lnTo>
                    <a:pt x="245" y="186"/>
                  </a:lnTo>
                  <a:lnTo>
                    <a:pt x="213" y="274"/>
                  </a:lnTo>
                  <a:lnTo>
                    <a:pt x="268" y="341"/>
                  </a:lnTo>
                  <a:lnTo>
                    <a:pt x="262" y="389"/>
                  </a:lnTo>
                  <a:lnTo>
                    <a:pt x="170" y="367"/>
                  </a:lnTo>
                  <a:lnTo>
                    <a:pt x="100" y="366"/>
                  </a:lnTo>
                  <a:lnTo>
                    <a:pt x="43" y="367"/>
                  </a:lnTo>
                  <a:lnTo>
                    <a:pt x="42" y="303"/>
                  </a:lnTo>
                  <a:lnTo>
                    <a:pt x="0" y="27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89" name="Freeform 185"/>
            <p:cNvSpPr>
              <a:spLocks noChangeAspect="1"/>
            </p:cNvSpPr>
            <p:nvPr/>
          </p:nvSpPr>
          <p:spPr bwMode="gray">
            <a:xfrm>
              <a:off x="3185" y="2617"/>
              <a:ext cx="213" cy="145"/>
            </a:xfrm>
            <a:custGeom>
              <a:avLst/>
              <a:gdLst>
                <a:gd name="T0" fmla="*/ 0 w 454"/>
                <a:gd name="T1" fmla="*/ 1 h 280"/>
                <a:gd name="T2" fmla="*/ 0 w 454"/>
                <a:gd name="T3" fmla="*/ 1 h 280"/>
                <a:gd name="T4" fmla="*/ 0 w 454"/>
                <a:gd name="T5" fmla="*/ 1 h 280"/>
                <a:gd name="T6" fmla="*/ 0 w 454"/>
                <a:gd name="T7" fmla="*/ 1 h 280"/>
                <a:gd name="T8" fmla="*/ 0 w 454"/>
                <a:gd name="T9" fmla="*/ 1 h 280"/>
                <a:gd name="T10" fmla="*/ 0 w 454"/>
                <a:gd name="T11" fmla="*/ 0 h 280"/>
                <a:gd name="T12" fmla="*/ 0 w 454"/>
                <a:gd name="T13" fmla="*/ 1 h 280"/>
                <a:gd name="T14" fmla="*/ 0 w 454"/>
                <a:gd name="T15" fmla="*/ 1 h 280"/>
                <a:gd name="T16" fmla="*/ 0 w 454"/>
                <a:gd name="T17" fmla="*/ 1 h 280"/>
                <a:gd name="T18" fmla="*/ 0 w 454"/>
                <a:gd name="T19" fmla="*/ 1 h 280"/>
                <a:gd name="T20" fmla="*/ 0 w 454"/>
                <a:gd name="T21" fmla="*/ 1 h 280"/>
                <a:gd name="T22" fmla="*/ 0 w 454"/>
                <a:gd name="T23" fmla="*/ 1 h 280"/>
                <a:gd name="T24" fmla="*/ 0 w 454"/>
                <a:gd name="T25" fmla="*/ 1 h 280"/>
                <a:gd name="T26" fmla="*/ 0 w 454"/>
                <a:gd name="T27" fmla="*/ 1 h 280"/>
                <a:gd name="T28" fmla="*/ 0 w 454"/>
                <a:gd name="T29" fmla="*/ 1 h 28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54"/>
                <a:gd name="T46" fmla="*/ 0 h 280"/>
                <a:gd name="T47" fmla="*/ 454 w 454"/>
                <a:gd name="T48" fmla="*/ 280 h 28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54" h="280">
                  <a:moveTo>
                    <a:pt x="0" y="213"/>
                  </a:moveTo>
                  <a:lnTo>
                    <a:pt x="32" y="125"/>
                  </a:lnTo>
                  <a:lnTo>
                    <a:pt x="144" y="102"/>
                  </a:lnTo>
                  <a:lnTo>
                    <a:pt x="156" y="74"/>
                  </a:lnTo>
                  <a:lnTo>
                    <a:pt x="208" y="64"/>
                  </a:lnTo>
                  <a:lnTo>
                    <a:pt x="285" y="0"/>
                  </a:lnTo>
                  <a:lnTo>
                    <a:pt x="310" y="75"/>
                  </a:lnTo>
                  <a:lnTo>
                    <a:pt x="369" y="102"/>
                  </a:lnTo>
                  <a:lnTo>
                    <a:pt x="454" y="203"/>
                  </a:lnTo>
                  <a:lnTo>
                    <a:pt x="243" y="233"/>
                  </a:lnTo>
                  <a:lnTo>
                    <a:pt x="175" y="203"/>
                  </a:lnTo>
                  <a:lnTo>
                    <a:pt x="144" y="253"/>
                  </a:lnTo>
                  <a:lnTo>
                    <a:pt x="84" y="253"/>
                  </a:lnTo>
                  <a:lnTo>
                    <a:pt x="55" y="280"/>
                  </a:lnTo>
                  <a:lnTo>
                    <a:pt x="0" y="213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90" name="Freeform 186"/>
            <p:cNvSpPr>
              <a:spLocks noChangeAspect="1"/>
            </p:cNvSpPr>
            <p:nvPr/>
          </p:nvSpPr>
          <p:spPr bwMode="gray">
            <a:xfrm>
              <a:off x="3168" y="2385"/>
              <a:ext cx="174" cy="296"/>
            </a:xfrm>
            <a:custGeom>
              <a:avLst/>
              <a:gdLst>
                <a:gd name="T0" fmla="*/ 0 w 371"/>
                <a:gd name="T1" fmla="*/ 1 h 567"/>
                <a:gd name="T2" fmla="*/ 0 w 371"/>
                <a:gd name="T3" fmla="*/ 1 h 567"/>
                <a:gd name="T4" fmla="*/ 0 w 371"/>
                <a:gd name="T5" fmla="*/ 1 h 567"/>
                <a:gd name="T6" fmla="*/ 0 w 371"/>
                <a:gd name="T7" fmla="*/ 1 h 567"/>
                <a:gd name="T8" fmla="*/ 0 w 371"/>
                <a:gd name="T9" fmla="*/ 1 h 567"/>
                <a:gd name="T10" fmla="*/ 0 w 371"/>
                <a:gd name="T11" fmla="*/ 1 h 567"/>
                <a:gd name="T12" fmla="*/ 0 w 371"/>
                <a:gd name="T13" fmla="*/ 1 h 567"/>
                <a:gd name="T14" fmla="*/ 0 w 371"/>
                <a:gd name="T15" fmla="*/ 1 h 567"/>
                <a:gd name="T16" fmla="*/ 0 w 371"/>
                <a:gd name="T17" fmla="*/ 1 h 567"/>
                <a:gd name="T18" fmla="*/ 0 w 371"/>
                <a:gd name="T19" fmla="*/ 1 h 567"/>
                <a:gd name="T20" fmla="*/ 0 w 371"/>
                <a:gd name="T21" fmla="*/ 1 h 567"/>
                <a:gd name="T22" fmla="*/ 0 w 371"/>
                <a:gd name="T23" fmla="*/ 1 h 567"/>
                <a:gd name="T24" fmla="*/ 0 w 371"/>
                <a:gd name="T25" fmla="*/ 1 h 567"/>
                <a:gd name="T26" fmla="*/ 0 w 371"/>
                <a:gd name="T27" fmla="*/ 1 h 567"/>
                <a:gd name="T28" fmla="*/ 0 w 371"/>
                <a:gd name="T29" fmla="*/ 0 h 567"/>
                <a:gd name="T30" fmla="*/ 0 w 371"/>
                <a:gd name="T31" fmla="*/ 1 h 567"/>
                <a:gd name="T32" fmla="*/ 0 w 371"/>
                <a:gd name="T33" fmla="*/ 1 h 567"/>
                <a:gd name="T34" fmla="*/ 0 w 371"/>
                <a:gd name="T35" fmla="*/ 1 h 567"/>
                <a:gd name="T36" fmla="*/ 0 w 371"/>
                <a:gd name="T37" fmla="*/ 1 h 567"/>
                <a:gd name="T38" fmla="*/ 0 w 371"/>
                <a:gd name="T39" fmla="*/ 1 h 56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71"/>
                <a:gd name="T61" fmla="*/ 0 h 567"/>
                <a:gd name="T62" fmla="*/ 371 w 371"/>
                <a:gd name="T63" fmla="*/ 567 h 56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71" h="567">
                  <a:moveTo>
                    <a:pt x="0" y="324"/>
                  </a:moveTo>
                  <a:lnTo>
                    <a:pt x="53" y="353"/>
                  </a:lnTo>
                  <a:lnTo>
                    <a:pt x="39" y="381"/>
                  </a:lnTo>
                  <a:lnTo>
                    <a:pt x="64" y="475"/>
                  </a:lnTo>
                  <a:lnTo>
                    <a:pt x="22" y="492"/>
                  </a:lnTo>
                  <a:lnTo>
                    <a:pt x="71" y="567"/>
                  </a:lnTo>
                  <a:lnTo>
                    <a:pt x="183" y="544"/>
                  </a:lnTo>
                  <a:lnTo>
                    <a:pt x="195" y="516"/>
                  </a:lnTo>
                  <a:lnTo>
                    <a:pt x="247" y="506"/>
                  </a:lnTo>
                  <a:lnTo>
                    <a:pt x="324" y="442"/>
                  </a:lnTo>
                  <a:lnTo>
                    <a:pt x="297" y="374"/>
                  </a:lnTo>
                  <a:lnTo>
                    <a:pt x="334" y="281"/>
                  </a:lnTo>
                  <a:lnTo>
                    <a:pt x="369" y="274"/>
                  </a:lnTo>
                  <a:lnTo>
                    <a:pt x="371" y="143"/>
                  </a:lnTo>
                  <a:lnTo>
                    <a:pt x="93" y="0"/>
                  </a:lnTo>
                  <a:lnTo>
                    <a:pt x="56" y="14"/>
                  </a:lnTo>
                  <a:lnTo>
                    <a:pt x="56" y="69"/>
                  </a:lnTo>
                  <a:lnTo>
                    <a:pt x="93" y="108"/>
                  </a:lnTo>
                  <a:lnTo>
                    <a:pt x="71" y="233"/>
                  </a:lnTo>
                  <a:lnTo>
                    <a:pt x="0" y="324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91" name="Freeform 187"/>
            <p:cNvSpPr>
              <a:spLocks noChangeAspect="1"/>
            </p:cNvSpPr>
            <p:nvPr/>
          </p:nvSpPr>
          <p:spPr bwMode="gray">
            <a:xfrm>
              <a:off x="3131" y="2748"/>
              <a:ext cx="122" cy="157"/>
            </a:xfrm>
            <a:custGeom>
              <a:avLst/>
              <a:gdLst>
                <a:gd name="T0" fmla="*/ 0 w 260"/>
                <a:gd name="T1" fmla="*/ 1 h 301"/>
                <a:gd name="T2" fmla="*/ 0 w 260"/>
                <a:gd name="T3" fmla="*/ 1 h 301"/>
                <a:gd name="T4" fmla="*/ 0 w 260"/>
                <a:gd name="T5" fmla="*/ 1 h 301"/>
                <a:gd name="T6" fmla="*/ 0 w 260"/>
                <a:gd name="T7" fmla="*/ 1 h 301"/>
                <a:gd name="T8" fmla="*/ 0 w 260"/>
                <a:gd name="T9" fmla="*/ 1 h 301"/>
                <a:gd name="T10" fmla="*/ 0 w 260"/>
                <a:gd name="T11" fmla="*/ 1 h 301"/>
                <a:gd name="T12" fmla="*/ 0 w 260"/>
                <a:gd name="T13" fmla="*/ 1 h 301"/>
                <a:gd name="T14" fmla="*/ 0 w 260"/>
                <a:gd name="T15" fmla="*/ 0 h 301"/>
                <a:gd name="T16" fmla="*/ 0 w 260"/>
                <a:gd name="T17" fmla="*/ 0 h 301"/>
                <a:gd name="T18" fmla="*/ 0 w 260"/>
                <a:gd name="T19" fmla="*/ 1 h 301"/>
                <a:gd name="T20" fmla="*/ 0 w 260"/>
                <a:gd name="T21" fmla="*/ 1 h 301"/>
                <a:gd name="T22" fmla="*/ 0 w 260"/>
                <a:gd name="T23" fmla="*/ 1 h 301"/>
                <a:gd name="T24" fmla="*/ 0 w 260"/>
                <a:gd name="T25" fmla="*/ 1 h 301"/>
                <a:gd name="T26" fmla="*/ 0 w 260"/>
                <a:gd name="T27" fmla="*/ 1 h 301"/>
                <a:gd name="T28" fmla="*/ 0 w 260"/>
                <a:gd name="T29" fmla="*/ 1 h 301"/>
                <a:gd name="T30" fmla="*/ 0 w 260"/>
                <a:gd name="T31" fmla="*/ 1 h 301"/>
                <a:gd name="T32" fmla="*/ 0 w 260"/>
                <a:gd name="T33" fmla="*/ 1 h 30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0"/>
                <a:gd name="T52" fmla="*/ 0 h 301"/>
                <a:gd name="T53" fmla="*/ 260 w 260"/>
                <a:gd name="T54" fmla="*/ 301 h 30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0" h="301">
                  <a:moveTo>
                    <a:pt x="0" y="263"/>
                  </a:moveTo>
                  <a:lnTo>
                    <a:pt x="27" y="301"/>
                  </a:lnTo>
                  <a:lnTo>
                    <a:pt x="62" y="289"/>
                  </a:lnTo>
                  <a:lnTo>
                    <a:pt x="115" y="293"/>
                  </a:lnTo>
                  <a:lnTo>
                    <a:pt x="163" y="261"/>
                  </a:lnTo>
                  <a:lnTo>
                    <a:pt x="177" y="201"/>
                  </a:lnTo>
                  <a:lnTo>
                    <a:pt x="228" y="151"/>
                  </a:lnTo>
                  <a:lnTo>
                    <a:pt x="260" y="0"/>
                  </a:lnTo>
                  <a:lnTo>
                    <a:pt x="200" y="0"/>
                  </a:lnTo>
                  <a:lnTo>
                    <a:pt x="171" y="27"/>
                  </a:lnTo>
                  <a:lnTo>
                    <a:pt x="165" y="75"/>
                  </a:lnTo>
                  <a:lnTo>
                    <a:pt x="73" y="53"/>
                  </a:lnTo>
                  <a:lnTo>
                    <a:pt x="71" y="85"/>
                  </a:lnTo>
                  <a:lnTo>
                    <a:pt x="107" y="87"/>
                  </a:lnTo>
                  <a:lnTo>
                    <a:pt x="96" y="206"/>
                  </a:lnTo>
                  <a:lnTo>
                    <a:pt x="51" y="192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92" name="Freeform 188"/>
            <p:cNvSpPr>
              <a:spLocks noChangeAspect="1"/>
            </p:cNvSpPr>
            <p:nvPr/>
          </p:nvSpPr>
          <p:spPr bwMode="gray">
            <a:xfrm>
              <a:off x="3149" y="2721"/>
              <a:ext cx="310" cy="334"/>
            </a:xfrm>
            <a:custGeom>
              <a:avLst/>
              <a:gdLst>
                <a:gd name="T0" fmla="*/ 0 w 659"/>
                <a:gd name="T1" fmla="*/ 1 h 635"/>
                <a:gd name="T2" fmla="*/ 0 w 659"/>
                <a:gd name="T3" fmla="*/ 1 h 635"/>
                <a:gd name="T4" fmla="*/ 0 w 659"/>
                <a:gd name="T5" fmla="*/ 1 h 635"/>
                <a:gd name="T6" fmla="*/ 0 w 659"/>
                <a:gd name="T7" fmla="*/ 1 h 635"/>
                <a:gd name="T8" fmla="*/ 0 w 659"/>
                <a:gd name="T9" fmla="*/ 1 h 635"/>
                <a:gd name="T10" fmla="*/ 0 w 659"/>
                <a:gd name="T11" fmla="*/ 1 h 635"/>
                <a:gd name="T12" fmla="*/ 0 w 659"/>
                <a:gd name="T13" fmla="*/ 1 h 635"/>
                <a:gd name="T14" fmla="*/ 0 w 659"/>
                <a:gd name="T15" fmla="*/ 1 h 635"/>
                <a:gd name="T16" fmla="*/ 0 w 659"/>
                <a:gd name="T17" fmla="*/ 1 h 635"/>
                <a:gd name="T18" fmla="*/ 0 w 659"/>
                <a:gd name="T19" fmla="*/ 1 h 635"/>
                <a:gd name="T20" fmla="*/ 0 w 659"/>
                <a:gd name="T21" fmla="*/ 1 h 635"/>
                <a:gd name="T22" fmla="*/ 0 w 659"/>
                <a:gd name="T23" fmla="*/ 1 h 635"/>
                <a:gd name="T24" fmla="*/ 0 w 659"/>
                <a:gd name="T25" fmla="*/ 1 h 635"/>
                <a:gd name="T26" fmla="*/ 0 w 659"/>
                <a:gd name="T27" fmla="*/ 1 h 635"/>
                <a:gd name="T28" fmla="*/ 0 w 659"/>
                <a:gd name="T29" fmla="*/ 1 h 635"/>
                <a:gd name="T30" fmla="*/ 0 w 659"/>
                <a:gd name="T31" fmla="*/ 1 h 635"/>
                <a:gd name="T32" fmla="*/ 0 w 659"/>
                <a:gd name="T33" fmla="*/ 1 h 635"/>
                <a:gd name="T34" fmla="*/ 0 w 659"/>
                <a:gd name="T35" fmla="*/ 1 h 635"/>
                <a:gd name="T36" fmla="*/ 0 w 659"/>
                <a:gd name="T37" fmla="*/ 1 h 635"/>
                <a:gd name="T38" fmla="*/ 0 w 659"/>
                <a:gd name="T39" fmla="*/ 1 h 635"/>
                <a:gd name="T40" fmla="*/ 0 w 659"/>
                <a:gd name="T41" fmla="*/ 1 h 635"/>
                <a:gd name="T42" fmla="*/ 0 w 659"/>
                <a:gd name="T43" fmla="*/ 1 h 635"/>
                <a:gd name="T44" fmla="*/ 0 w 659"/>
                <a:gd name="T45" fmla="*/ 0 h 635"/>
                <a:gd name="T46" fmla="*/ 0 w 659"/>
                <a:gd name="T47" fmla="*/ 1 h 635"/>
                <a:gd name="T48" fmla="*/ 0 w 659"/>
                <a:gd name="T49" fmla="*/ 0 h 635"/>
                <a:gd name="T50" fmla="*/ 0 w 659"/>
                <a:gd name="T51" fmla="*/ 1 h 635"/>
                <a:gd name="T52" fmla="*/ 0 w 659"/>
                <a:gd name="T53" fmla="*/ 1 h 635"/>
                <a:gd name="T54" fmla="*/ 0 w 659"/>
                <a:gd name="T55" fmla="*/ 1 h 635"/>
                <a:gd name="T56" fmla="*/ 0 w 659"/>
                <a:gd name="T57" fmla="*/ 1 h 635"/>
                <a:gd name="T58" fmla="*/ 0 w 659"/>
                <a:gd name="T59" fmla="*/ 1 h 635"/>
                <a:gd name="T60" fmla="*/ 0 w 659"/>
                <a:gd name="T61" fmla="*/ 1 h 635"/>
                <a:gd name="T62" fmla="*/ 0 w 659"/>
                <a:gd name="T63" fmla="*/ 1 h 63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59"/>
                <a:gd name="T97" fmla="*/ 0 h 635"/>
                <a:gd name="T98" fmla="*/ 659 w 659"/>
                <a:gd name="T99" fmla="*/ 635 h 63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59" h="635">
                  <a:moveTo>
                    <a:pt x="0" y="377"/>
                  </a:moveTo>
                  <a:lnTo>
                    <a:pt x="2" y="394"/>
                  </a:lnTo>
                  <a:lnTo>
                    <a:pt x="134" y="377"/>
                  </a:lnTo>
                  <a:lnTo>
                    <a:pt x="192" y="457"/>
                  </a:lnTo>
                  <a:lnTo>
                    <a:pt x="241" y="453"/>
                  </a:lnTo>
                  <a:lnTo>
                    <a:pt x="252" y="416"/>
                  </a:lnTo>
                  <a:lnTo>
                    <a:pt x="296" y="414"/>
                  </a:lnTo>
                  <a:lnTo>
                    <a:pt x="329" y="437"/>
                  </a:lnTo>
                  <a:lnTo>
                    <a:pt x="336" y="560"/>
                  </a:lnTo>
                  <a:lnTo>
                    <a:pt x="407" y="553"/>
                  </a:lnTo>
                  <a:lnTo>
                    <a:pt x="606" y="635"/>
                  </a:lnTo>
                  <a:lnTo>
                    <a:pt x="605" y="598"/>
                  </a:lnTo>
                  <a:lnTo>
                    <a:pt x="566" y="581"/>
                  </a:lnTo>
                  <a:lnTo>
                    <a:pt x="573" y="491"/>
                  </a:lnTo>
                  <a:lnTo>
                    <a:pt x="636" y="459"/>
                  </a:lnTo>
                  <a:lnTo>
                    <a:pt x="597" y="398"/>
                  </a:lnTo>
                  <a:lnTo>
                    <a:pt x="590" y="294"/>
                  </a:lnTo>
                  <a:lnTo>
                    <a:pt x="583" y="268"/>
                  </a:lnTo>
                  <a:lnTo>
                    <a:pt x="606" y="222"/>
                  </a:lnTo>
                  <a:lnTo>
                    <a:pt x="636" y="135"/>
                  </a:lnTo>
                  <a:lnTo>
                    <a:pt x="659" y="102"/>
                  </a:lnTo>
                  <a:lnTo>
                    <a:pt x="646" y="52"/>
                  </a:lnTo>
                  <a:lnTo>
                    <a:pt x="531" y="0"/>
                  </a:lnTo>
                  <a:lnTo>
                    <a:pt x="320" y="30"/>
                  </a:lnTo>
                  <a:lnTo>
                    <a:pt x="252" y="0"/>
                  </a:lnTo>
                  <a:lnTo>
                    <a:pt x="221" y="50"/>
                  </a:lnTo>
                  <a:lnTo>
                    <a:pt x="189" y="201"/>
                  </a:lnTo>
                  <a:lnTo>
                    <a:pt x="138" y="251"/>
                  </a:lnTo>
                  <a:lnTo>
                    <a:pt x="124" y="311"/>
                  </a:lnTo>
                  <a:lnTo>
                    <a:pt x="76" y="343"/>
                  </a:lnTo>
                  <a:lnTo>
                    <a:pt x="23" y="339"/>
                  </a:lnTo>
                  <a:lnTo>
                    <a:pt x="0" y="377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93" name="Freeform 189"/>
            <p:cNvSpPr>
              <a:spLocks noChangeAspect="1"/>
            </p:cNvSpPr>
            <p:nvPr/>
          </p:nvSpPr>
          <p:spPr bwMode="gray">
            <a:xfrm>
              <a:off x="3476" y="2146"/>
              <a:ext cx="41" cy="20"/>
            </a:xfrm>
            <a:custGeom>
              <a:avLst/>
              <a:gdLst>
                <a:gd name="T0" fmla="*/ 0 w 82"/>
                <a:gd name="T1" fmla="*/ 0 h 43"/>
                <a:gd name="T2" fmla="*/ 1 w 82"/>
                <a:gd name="T3" fmla="*/ 0 h 43"/>
                <a:gd name="T4" fmla="*/ 1 w 82"/>
                <a:gd name="T5" fmla="*/ 0 h 43"/>
                <a:gd name="T6" fmla="*/ 0 w 82"/>
                <a:gd name="T7" fmla="*/ 0 h 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"/>
                <a:gd name="T13" fmla="*/ 0 h 43"/>
                <a:gd name="T14" fmla="*/ 82 w 82"/>
                <a:gd name="T15" fmla="*/ 43 h 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" h="43">
                  <a:moveTo>
                    <a:pt x="0" y="22"/>
                  </a:moveTo>
                  <a:lnTo>
                    <a:pt x="29" y="43"/>
                  </a:lnTo>
                  <a:lnTo>
                    <a:pt x="82" y="0"/>
                  </a:lnTo>
                  <a:lnTo>
                    <a:pt x="0" y="22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94" name="Freeform 190"/>
            <p:cNvSpPr>
              <a:spLocks noChangeAspect="1"/>
            </p:cNvSpPr>
            <p:nvPr/>
          </p:nvSpPr>
          <p:spPr bwMode="gray">
            <a:xfrm>
              <a:off x="2964" y="2590"/>
              <a:ext cx="44" cy="110"/>
            </a:xfrm>
            <a:custGeom>
              <a:avLst/>
              <a:gdLst>
                <a:gd name="T0" fmla="*/ 0 w 94"/>
                <a:gd name="T1" fmla="*/ 1 h 214"/>
                <a:gd name="T2" fmla="*/ 0 w 94"/>
                <a:gd name="T3" fmla="*/ 1 h 214"/>
                <a:gd name="T4" fmla="*/ 0 w 94"/>
                <a:gd name="T5" fmla="*/ 1 h 214"/>
                <a:gd name="T6" fmla="*/ 0 w 94"/>
                <a:gd name="T7" fmla="*/ 1 h 214"/>
                <a:gd name="T8" fmla="*/ 0 w 94"/>
                <a:gd name="T9" fmla="*/ 0 h 214"/>
                <a:gd name="T10" fmla="*/ 0 w 94"/>
                <a:gd name="T11" fmla="*/ 1 h 214"/>
                <a:gd name="T12" fmla="*/ 0 w 94"/>
                <a:gd name="T13" fmla="*/ 1 h 2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4"/>
                <a:gd name="T22" fmla="*/ 0 h 214"/>
                <a:gd name="T23" fmla="*/ 94 w 94"/>
                <a:gd name="T24" fmla="*/ 214 h 21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4" h="214">
                  <a:moveTo>
                    <a:pt x="0" y="52"/>
                  </a:moveTo>
                  <a:lnTo>
                    <a:pt x="36" y="214"/>
                  </a:lnTo>
                  <a:lnTo>
                    <a:pt x="67" y="212"/>
                  </a:lnTo>
                  <a:lnTo>
                    <a:pt x="94" y="25"/>
                  </a:lnTo>
                  <a:lnTo>
                    <a:pt x="67" y="0"/>
                  </a:lnTo>
                  <a:lnTo>
                    <a:pt x="50" y="16"/>
                  </a:lnTo>
                  <a:lnTo>
                    <a:pt x="0" y="52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95" name="Freeform 191"/>
            <p:cNvSpPr>
              <a:spLocks noChangeAspect="1"/>
            </p:cNvSpPr>
            <p:nvPr/>
          </p:nvSpPr>
          <p:spPr bwMode="gray">
            <a:xfrm>
              <a:off x="3101" y="2774"/>
              <a:ext cx="32" cy="25"/>
            </a:xfrm>
            <a:custGeom>
              <a:avLst/>
              <a:gdLst>
                <a:gd name="T0" fmla="*/ 0 w 62"/>
                <a:gd name="T1" fmla="*/ 1 h 43"/>
                <a:gd name="T2" fmla="*/ 1 w 62"/>
                <a:gd name="T3" fmla="*/ 1 h 43"/>
                <a:gd name="T4" fmla="*/ 1 w 62"/>
                <a:gd name="T5" fmla="*/ 0 h 43"/>
                <a:gd name="T6" fmla="*/ 1 w 62"/>
                <a:gd name="T7" fmla="*/ 1 h 43"/>
                <a:gd name="T8" fmla="*/ 0 w 62"/>
                <a:gd name="T9" fmla="*/ 1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43"/>
                <a:gd name="T17" fmla="*/ 62 w 62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43">
                  <a:moveTo>
                    <a:pt x="0" y="43"/>
                  </a:moveTo>
                  <a:lnTo>
                    <a:pt x="5" y="1"/>
                  </a:lnTo>
                  <a:lnTo>
                    <a:pt x="62" y="0"/>
                  </a:lnTo>
                  <a:lnTo>
                    <a:pt x="62" y="38"/>
                  </a:lnTo>
                  <a:lnTo>
                    <a:pt x="0" y="43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96" name="Freeform 192"/>
            <p:cNvSpPr>
              <a:spLocks noChangeAspect="1"/>
            </p:cNvSpPr>
            <p:nvPr/>
          </p:nvSpPr>
          <p:spPr bwMode="gray">
            <a:xfrm>
              <a:off x="3487" y="2487"/>
              <a:ext cx="246" cy="266"/>
            </a:xfrm>
            <a:custGeom>
              <a:avLst/>
              <a:gdLst>
                <a:gd name="T0" fmla="*/ 0 w 524"/>
                <a:gd name="T1" fmla="*/ 1 h 509"/>
                <a:gd name="T2" fmla="*/ 0 w 524"/>
                <a:gd name="T3" fmla="*/ 1 h 509"/>
                <a:gd name="T4" fmla="*/ 0 w 524"/>
                <a:gd name="T5" fmla="*/ 1 h 509"/>
                <a:gd name="T6" fmla="*/ 0 w 524"/>
                <a:gd name="T7" fmla="*/ 1 h 509"/>
                <a:gd name="T8" fmla="*/ 0 w 524"/>
                <a:gd name="T9" fmla="*/ 1 h 509"/>
                <a:gd name="T10" fmla="*/ 0 w 524"/>
                <a:gd name="T11" fmla="*/ 0 h 509"/>
                <a:gd name="T12" fmla="*/ 0 w 524"/>
                <a:gd name="T13" fmla="*/ 1 h 509"/>
                <a:gd name="T14" fmla="*/ 0 w 524"/>
                <a:gd name="T15" fmla="*/ 1 h 509"/>
                <a:gd name="T16" fmla="*/ 0 w 524"/>
                <a:gd name="T17" fmla="*/ 1 h 509"/>
                <a:gd name="T18" fmla="*/ 0 w 524"/>
                <a:gd name="T19" fmla="*/ 1 h 509"/>
                <a:gd name="T20" fmla="*/ 0 w 524"/>
                <a:gd name="T21" fmla="*/ 1 h 509"/>
                <a:gd name="T22" fmla="*/ 0 w 524"/>
                <a:gd name="T23" fmla="*/ 1 h 509"/>
                <a:gd name="T24" fmla="*/ 0 w 524"/>
                <a:gd name="T25" fmla="*/ 1 h 509"/>
                <a:gd name="T26" fmla="*/ 0 w 524"/>
                <a:gd name="T27" fmla="*/ 1 h 509"/>
                <a:gd name="T28" fmla="*/ 0 w 524"/>
                <a:gd name="T29" fmla="*/ 1 h 509"/>
                <a:gd name="T30" fmla="*/ 0 w 524"/>
                <a:gd name="T31" fmla="*/ 1 h 509"/>
                <a:gd name="T32" fmla="*/ 0 w 524"/>
                <a:gd name="T33" fmla="*/ 1 h 509"/>
                <a:gd name="T34" fmla="*/ 0 w 524"/>
                <a:gd name="T35" fmla="*/ 1 h 50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4"/>
                <a:gd name="T55" fmla="*/ 0 h 509"/>
                <a:gd name="T56" fmla="*/ 524 w 524"/>
                <a:gd name="T57" fmla="*/ 509 h 50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4" h="509">
                  <a:moveTo>
                    <a:pt x="0" y="356"/>
                  </a:moveTo>
                  <a:lnTo>
                    <a:pt x="40" y="329"/>
                  </a:lnTo>
                  <a:lnTo>
                    <a:pt x="44" y="265"/>
                  </a:lnTo>
                  <a:lnTo>
                    <a:pt x="112" y="181"/>
                  </a:lnTo>
                  <a:lnTo>
                    <a:pt x="139" y="33"/>
                  </a:lnTo>
                  <a:lnTo>
                    <a:pt x="193" y="0"/>
                  </a:lnTo>
                  <a:lnTo>
                    <a:pt x="232" y="102"/>
                  </a:lnTo>
                  <a:lnTo>
                    <a:pt x="348" y="188"/>
                  </a:lnTo>
                  <a:lnTo>
                    <a:pt x="307" y="240"/>
                  </a:lnTo>
                  <a:lnTo>
                    <a:pt x="345" y="253"/>
                  </a:lnTo>
                  <a:lnTo>
                    <a:pt x="387" y="316"/>
                  </a:lnTo>
                  <a:lnTo>
                    <a:pt x="524" y="350"/>
                  </a:lnTo>
                  <a:lnTo>
                    <a:pt x="418" y="455"/>
                  </a:lnTo>
                  <a:lnTo>
                    <a:pt x="309" y="493"/>
                  </a:lnTo>
                  <a:lnTo>
                    <a:pt x="210" y="509"/>
                  </a:lnTo>
                  <a:lnTo>
                    <a:pt x="100" y="470"/>
                  </a:lnTo>
                  <a:lnTo>
                    <a:pt x="61" y="398"/>
                  </a:lnTo>
                  <a:lnTo>
                    <a:pt x="0" y="356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97" name="Freeform 193"/>
            <p:cNvSpPr>
              <a:spLocks noChangeAspect="1"/>
            </p:cNvSpPr>
            <p:nvPr/>
          </p:nvSpPr>
          <p:spPr bwMode="gray">
            <a:xfrm>
              <a:off x="3631" y="2586"/>
              <a:ext cx="27" cy="33"/>
            </a:xfrm>
            <a:custGeom>
              <a:avLst/>
              <a:gdLst>
                <a:gd name="T0" fmla="*/ 0 w 55"/>
                <a:gd name="T1" fmla="*/ 1 h 65"/>
                <a:gd name="T2" fmla="*/ 0 w 55"/>
                <a:gd name="T3" fmla="*/ 1 h 65"/>
                <a:gd name="T4" fmla="*/ 0 w 55"/>
                <a:gd name="T5" fmla="*/ 1 h 65"/>
                <a:gd name="T6" fmla="*/ 0 w 55"/>
                <a:gd name="T7" fmla="*/ 1 h 65"/>
                <a:gd name="T8" fmla="*/ 0 w 55"/>
                <a:gd name="T9" fmla="*/ 1 h 65"/>
                <a:gd name="T10" fmla="*/ 0 w 55"/>
                <a:gd name="T11" fmla="*/ 0 h 65"/>
                <a:gd name="T12" fmla="*/ 0 w 55"/>
                <a:gd name="T13" fmla="*/ 1 h 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5"/>
                <a:gd name="T22" fmla="*/ 0 h 65"/>
                <a:gd name="T23" fmla="*/ 55 w 55"/>
                <a:gd name="T24" fmla="*/ 65 h 6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5" h="65">
                  <a:moveTo>
                    <a:pt x="0" y="52"/>
                  </a:moveTo>
                  <a:lnTo>
                    <a:pt x="38" y="65"/>
                  </a:lnTo>
                  <a:lnTo>
                    <a:pt x="52" y="44"/>
                  </a:lnTo>
                  <a:lnTo>
                    <a:pt x="25" y="41"/>
                  </a:lnTo>
                  <a:lnTo>
                    <a:pt x="55" y="25"/>
                  </a:lnTo>
                  <a:lnTo>
                    <a:pt x="41" y="0"/>
                  </a:lnTo>
                  <a:lnTo>
                    <a:pt x="0" y="52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98" name="Freeform 194"/>
            <p:cNvSpPr>
              <a:spLocks noChangeAspect="1"/>
            </p:cNvSpPr>
            <p:nvPr/>
          </p:nvSpPr>
          <p:spPr bwMode="gray">
            <a:xfrm>
              <a:off x="3091" y="2774"/>
              <a:ext cx="91" cy="112"/>
            </a:xfrm>
            <a:custGeom>
              <a:avLst/>
              <a:gdLst>
                <a:gd name="T0" fmla="*/ 0 w 192"/>
                <a:gd name="T1" fmla="*/ 1 h 211"/>
                <a:gd name="T2" fmla="*/ 0 w 192"/>
                <a:gd name="T3" fmla="*/ 1 h 211"/>
                <a:gd name="T4" fmla="*/ 0 w 192"/>
                <a:gd name="T5" fmla="*/ 1 h 211"/>
                <a:gd name="T6" fmla="*/ 0 w 192"/>
                <a:gd name="T7" fmla="*/ 1 h 211"/>
                <a:gd name="T8" fmla="*/ 0 w 192"/>
                <a:gd name="T9" fmla="*/ 1 h 211"/>
                <a:gd name="T10" fmla="*/ 0 w 192"/>
                <a:gd name="T11" fmla="*/ 0 h 211"/>
                <a:gd name="T12" fmla="*/ 0 w 192"/>
                <a:gd name="T13" fmla="*/ 1 h 211"/>
                <a:gd name="T14" fmla="*/ 0 w 192"/>
                <a:gd name="T15" fmla="*/ 1 h 211"/>
                <a:gd name="T16" fmla="*/ 0 w 192"/>
                <a:gd name="T17" fmla="*/ 1 h 211"/>
                <a:gd name="T18" fmla="*/ 0 w 192"/>
                <a:gd name="T19" fmla="*/ 1 h 211"/>
                <a:gd name="T20" fmla="*/ 0 w 192"/>
                <a:gd name="T21" fmla="*/ 1 h 211"/>
                <a:gd name="T22" fmla="*/ 0 w 192"/>
                <a:gd name="T23" fmla="*/ 1 h 211"/>
                <a:gd name="T24" fmla="*/ 0 w 192"/>
                <a:gd name="T25" fmla="*/ 1 h 21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92"/>
                <a:gd name="T40" fmla="*/ 0 h 211"/>
                <a:gd name="T41" fmla="*/ 192 w 192"/>
                <a:gd name="T42" fmla="*/ 211 h 21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92" h="211">
                  <a:moveTo>
                    <a:pt x="0" y="100"/>
                  </a:moveTo>
                  <a:lnTo>
                    <a:pt x="21" y="67"/>
                  </a:lnTo>
                  <a:lnTo>
                    <a:pt x="36" y="70"/>
                  </a:lnTo>
                  <a:lnTo>
                    <a:pt x="26" y="43"/>
                  </a:lnTo>
                  <a:lnTo>
                    <a:pt x="88" y="38"/>
                  </a:lnTo>
                  <a:lnTo>
                    <a:pt x="88" y="0"/>
                  </a:lnTo>
                  <a:lnTo>
                    <a:pt x="158" y="1"/>
                  </a:lnTo>
                  <a:lnTo>
                    <a:pt x="156" y="33"/>
                  </a:lnTo>
                  <a:lnTo>
                    <a:pt x="192" y="35"/>
                  </a:lnTo>
                  <a:lnTo>
                    <a:pt x="181" y="154"/>
                  </a:lnTo>
                  <a:lnTo>
                    <a:pt x="136" y="140"/>
                  </a:lnTo>
                  <a:lnTo>
                    <a:pt x="85" y="211"/>
                  </a:lnTo>
                  <a:lnTo>
                    <a:pt x="0" y="10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199" name="Freeform 195"/>
            <p:cNvSpPr>
              <a:spLocks noChangeAspect="1"/>
            </p:cNvSpPr>
            <p:nvPr/>
          </p:nvSpPr>
          <p:spPr bwMode="gray">
            <a:xfrm>
              <a:off x="2676" y="2567"/>
              <a:ext cx="50" cy="12"/>
            </a:xfrm>
            <a:custGeom>
              <a:avLst/>
              <a:gdLst>
                <a:gd name="T0" fmla="*/ 0 w 103"/>
                <a:gd name="T1" fmla="*/ 1 h 21"/>
                <a:gd name="T2" fmla="*/ 0 w 103"/>
                <a:gd name="T3" fmla="*/ 0 h 21"/>
                <a:gd name="T4" fmla="*/ 0 w 103"/>
                <a:gd name="T5" fmla="*/ 1 h 21"/>
                <a:gd name="T6" fmla="*/ 0 w 103"/>
                <a:gd name="T7" fmla="*/ 1 h 2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"/>
                <a:gd name="T13" fmla="*/ 0 h 21"/>
                <a:gd name="T14" fmla="*/ 103 w 103"/>
                <a:gd name="T15" fmla="*/ 21 h 2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" h="21">
                  <a:moveTo>
                    <a:pt x="0" y="21"/>
                  </a:moveTo>
                  <a:lnTo>
                    <a:pt x="4" y="0"/>
                  </a:lnTo>
                  <a:lnTo>
                    <a:pt x="103" y="8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200" name="Freeform 196"/>
            <p:cNvSpPr>
              <a:spLocks noChangeAspect="1"/>
            </p:cNvSpPr>
            <p:nvPr/>
          </p:nvSpPr>
          <p:spPr bwMode="gray">
            <a:xfrm>
              <a:off x="2899" y="2611"/>
              <a:ext cx="69" cy="117"/>
            </a:xfrm>
            <a:custGeom>
              <a:avLst/>
              <a:gdLst>
                <a:gd name="T0" fmla="*/ 0 w 148"/>
                <a:gd name="T1" fmla="*/ 1 h 225"/>
                <a:gd name="T2" fmla="*/ 0 w 148"/>
                <a:gd name="T3" fmla="*/ 1 h 225"/>
                <a:gd name="T4" fmla="*/ 0 w 148"/>
                <a:gd name="T5" fmla="*/ 1 h 225"/>
                <a:gd name="T6" fmla="*/ 0 w 148"/>
                <a:gd name="T7" fmla="*/ 0 h 225"/>
                <a:gd name="T8" fmla="*/ 0 w 148"/>
                <a:gd name="T9" fmla="*/ 1 h 225"/>
                <a:gd name="T10" fmla="*/ 0 w 148"/>
                <a:gd name="T11" fmla="*/ 1 h 225"/>
                <a:gd name="T12" fmla="*/ 0 w 148"/>
                <a:gd name="T13" fmla="*/ 1 h 2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8"/>
                <a:gd name="T22" fmla="*/ 0 h 225"/>
                <a:gd name="T23" fmla="*/ 148 w 148"/>
                <a:gd name="T24" fmla="*/ 225 h 2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8" h="225">
                  <a:moveTo>
                    <a:pt x="0" y="212"/>
                  </a:moveTo>
                  <a:lnTo>
                    <a:pt x="13" y="57"/>
                  </a:lnTo>
                  <a:lnTo>
                    <a:pt x="6" y="9"/>
                  </a:lnTo>
                  <a:lnTo>
                    <a:pt x="99" y="0"/>
                  </a:lnTo>
                  <a:lnTo>
                    <a:pt x="148" y="177"/>
                  </a:lnTo>
                  <a:lnTo>
                    <a:pt x="38" y="225"/>
                  </a:lnTo>
                  <a:lnTo>
                    <a:pt x="0" y="212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201" name="Freeform 197"/>
            <p:cNvSpPr>
              <a:spLocks noChangeAspect="1"/>
            </p:cNvSpPr>
            <p:nvPr/>
          </p:nvSpPr>
          <p:spPr bwMode="gray">
            <a:xfrm>
              <a:off x="2703" y="2586"/>
              <a:ext cx="120" cy="96"/>
            </a:xfrm>
            <a:custGeom>
              <a:avLst/>
              <a:gdLst>
                <a:gd name="T0" fmla="*/ 0 w 254"/>
                <a:gd name="T1" fmla="*/ 1 h 186"/>
                <a:gd name="T2" fmla="*/ 0 w 254"/>
                <a:gd name="T3" fmla="*/ 1 h 186"/>
                <a:gd name="T4" fmla="*/ 0 w 254"/>
                <a:gd name="T5" fmla="*/ 0 h 186"/>
                <a:gd name="T6" fmla="*/ 0 w 254"/>
                <a:gd name="T7" fmla="*/ 1 h 186"/>
                <a:gd name="T8" fmla="*/ 0 w 254"/>
                <a:gd name="T9" fmla="*/ 1 h 186"/>
                <a:gd name="T10" fmla="*/ 0 w 254"/>
                <a:gd name="T11" fmla="*/ 1 h 186"/>
                <a:gd name="T12" fmla="*/ 0 w 254"/>
                <a:gd name="T13" fmla="*/ 1 h 186"/>
                <a:gd name="T14" fmla="*/ 0 w 254"/>
                <a:gd name="T15" fmla="*/ 1 h 186"/>
                <a:gd name="T16" fmla="*/ 0 w 254"/>
                <a:gd name="T17" fmla="*/ 1 h 186"/>
                <a:gd name="T18" fmla="*/ 0 w 254"/>
                <a:gd name="T19" fmla="*/ 1 h 186"/>
                <a:gd name="T20" fmla="*/ 0 w 254"/>
                <a:gd name="T21" fmla="*/ 1 h 186"/>
                <a:gd name="T22" fmla="*/ 0 w 254"/>
                <a:gd name="T23" fmla="*/ 1 h 186"/>
                <a:gd name="T24" fmla="*/ 0 w 254"/>
                <a:gd name="T25" fmla="*/ 1 h 186"/>
                <a:gd name="T26" fmla="*/ 0 w 254"/>
                <a:gd name="T27" fmla="*/ 1 h 186"/>
                <a:gd name="T28" fmla="*/ 0 w 254"/>
                <a:gd name="T29" fmla="*/ 1 h 186"/>
                <a:gd name="T30" fmla="*/ 0 w 254"/>
                <a:gd name="T31" fmla="*/ 1 h 18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54"/>
                <a:gd name="T49" fmla="*/ 0 h 186"/>
                <a:gd name="T50" fmla="*/ 254 w 254"/>
                <a:gd name="T51" fmla="*/ 186 h 18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54" h="186">
                  <a:moveTo>
                    <a:pt x="0" y="62"/>
                  </a:moveTo>
                  <a:lnTo>
                    <a:pt x="43" y="35"/>
                  </a:lnTo>
                  <a:lnTo>
                    <a:pt x="44" y="0"/>
                  </a:lnTo>
                  <a:lnTo>
                    <a:pt x="127" y="8"/>
                  </a:lnTo>
                  <a:lnTo>
                    <a:pt x="149" y="25"/>
                  </a:lnTo>
                  <a:lnTo>
                    <a:pt x="208" y="5"/>
                  </a:lnTo>
                  <a:lnTo>
                    <a:pt x="243" y="88"/>
                  </a:lnTo>
                  <a:lnTo>
                    <a:pt x="254" y="151"/>
                  </a:lnTo>
                  <a:lnTo>
                    <a:pt x="232" y="146"/>
                  </a:lnTo>
                  <a:lnTo>
                    <a:pt x="226" y="180"/>
                  </a:lnTo>
                  <a:lnTo>
                    <a:pt x="190" y="186"/>
                  </a:lnTo>
                  <a:lnTo>
                    <a:pt x="188" y="151"/>
                  </a:lnTo>
                  <a:lnTo>
                    <a:pt x="166" y="150"/>
                  </a:lnTo>
                  <a:lnTo>
                    <a:pt x="132" y="97"/>
                  </a:lnTo>
                  <a:lnTo>
                    <a:pt x="60" y="126"/>
                  </a:lnTo>
                  <a:lnTo>
                    <a:pt x="0" y="62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202" name="Freeform 198"/>
            <p:cNvSpPr>
              <a:spLocks noChangeAspect="1"/>
            </p:cNvSpPr>
            <p:nvPr/>
          </p:nvSpPr>
          <p:spPr bwMode="gray">
            <a:xfrm>
              <a:off x="3679" y="2273"/>
              <a:ext cx="31" cy="10"/>
            </a:xfrm>
            <a:custGeom>
              <a:avLst/>
              <a:gdLst>
                <a:gd name="T0" fmla="*/ 0 w 64"/>
                <a:gd name="T1" fmla="*/ 0 h 17"/>
                <a:gd name="T2" fmla="*/ 0 w 64"/>
                <a:gd name="T3" fmla="*/ 1 h 17"/>
                <a:gd name="T4" fmla="*/ 0 w 64"/>
                <a:gd name="T5" fmla="*/ 1 h 17"/>
                <a:gd name="T6" fmla="*/ 0 w 64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17"/>
                <a:gd name="T14" fmla="*/ 64 w 64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17">
                  <a:moveTo>
                    <a:pt x="0" y="0"/>
                  </a:moveTo>
                  <a:lnTo>
                    <a:pt x="33" y="17"/>
                  </a:lnTo>
                  <a:lnTo>
                    <a:pt x="64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203" name="Freeform 199"/>
            <p:cNvSpPr>
              <a:spLocks noChangeAspect="1"/>
            </p:cNvSpPr>
            <p:nvPr/>
          </p:nvSpPr>
          <p:spPr bwMode="gray">
            <a:xfrm>
              <a:off x="3504" y="2197"/>
              <a:ext cx="24" cy="75"/>
            </a:xfrm>
            <a:custGeom>
              <a:avLst/>
              <a:gdLst>
                <a:gd name="T0" fmla="*/ 0 w 55"/>
                <a:gd name="T1" fmla="*/ 1 h 147"/>
                <a:gd name="T2" fmla="*/ 0 w 55"/>
                <a:gd name="T3" fmla="*/ 1 h 147"/>
                <a:gd name="T4" fmla="*/ 0 w 55"/>
                <a:gd name="T5" fmla="*/ 1 h 147"/>
                <a:gd name="T6" fmla="*/ 0 w 55"/>
                <a:gd name="T7" fmla="*/ 1 h 147"/>
                <a:gd name="T8" fmla="*/ 0 w 55"/>
                <a:gd name="T9" fmla="*/ 1 h 147"/>
                <a:gd name="T10" fmla="*/ 0 w 55"/>
                <a:gd name="T11" fmla="*/ 1 h 147"/>
                <a:gd name="T12" fmla="*/ 0 w 55"/>
                <a:gd name="T13" fmla="*/ 1 h 147"/>
                <a:gd name="T14" fmla="*/ 0 w 55"/>
                <a:gd name="T15" fmla="*/ 0 h 147"/>
                <a:gd name="T16" fmla="*/ 0 w 55"/>
                <a:gd name="T17" fmla="*/ 1 h 147"/>
                <a:gd name="T18" fmla="*/ 0 w 55"/>
                <a:gd name="T19" fmla="*/ 1 h 1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5"/>
                <a:gd name="T31" fmla="*/ 0 h 147"/>
                <a:gd name="T32" fmla="*/ 55 w 55"/>
                <a:gd name="T33" fmla="*/ 147 h 14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5" h="147">
                  <a:moveTo>
                    <a:pt x="0" y="74"/>
                  </a:moveTo>
                  <a:lnTo>
                    <a:pt x="30" y="147"/>
                  </a:lnTo>
                  <a:lnTo>
                    <a:pt x="33" y="145"/>
                  </a:lnTo>
                  <a:lnTo>
                    <a:pt x="49" y="66"/>
                  </a:lnTo>
                  <a:lnTo>
                    <a:pt x="27" y="72"/>
                  </a:lnTo>
                  <a:lnTo>
                    <a:pt x="33" y="37"/>
                  </a:lnTo>
                  <a:lnTo>
                    <a:pt x="50" y="20"/>
                  </a:lnTo>
                  <a:lnTo>
                    <a:pt x="55" y="0"/>
                  </a:lnTo>
                  <a:lnTo>
                    <a:pt x="36" y="3"/>
                  </a:lnTo>
                  <a:lnTo>
                    <a:pt x="0" y="74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204" name="Freeform 200"/>
            <p:cNvSpPr>
              <a:spLocks noChangeAspect="1"/>
            </p:cNvSpPr>
            <p:nvPr/>
          </p:nvSpPr>
          <p:spPr bwMode="gray">
            <a:xfrm>
              <a:off x="2808" y="2622"/>
              <a:ext cx="98" cy="113"/>
            </a:xfrm>
            <a:custGeom>
              <a:avLst/>
              <a:gdLst>
                <a:gd name="T0" fmla="*/ 0 w 204"/>
                <a:gd name="T1" fmla="*/ 1 h 219"/>
                <a:gd name="T2" fmla="*/ 0 w 204"/>
                <a:gd name="T3" fmla="*/ 1 h 219"/>
                <a:gd name="T4" fmla="*/ 0 w 204"/>
                <a:gd name="T5" fmla="*/ 1 h 219"/>
                <a:gd name="T6" fmla="*/ 0 w 204"/>
                <a:gd name="T7" fmla="*/ 1 h 219"/>
                <a:gd name="T8" fmla="*/ 0 w 204"/>
                <a:gd name="T9" fmla="*/ 1 h 219"/>
                <a:gd name="T10" fmla="*/ 0 w 204"/>
                <a:gd name="T11" fmla="*/ 0 h 219"/>
                <a:gd name="T12" fmla="*/ 0 w 204"/>
                <a:gd name="T13" fmla="*/ 1 h 219"/>
                <a:gd name="T14" fmla="*/ 0 w 204"/>
                <a:gd name="T15" fmla="*/ 1 h 219"/>
                <a:gd name="T16" fmla="*/ 0 w 204"/>
                <a:gd name="T17" fmla="*/ 1 h 219"/>
                <a:gd name="T18" fmla="*/ 0 w 204"/>
                <a:gd name="T19" fmla="*/ 1 h 219"/>
                <a:gd name="T20" fmla="*/ 0 w 204"/>
                <a:gd name="T21" fmla="*/ 1 h 219"/>
                <a:gd name="T22" fmla="*/ 0 w 204"/>
                <a:gd name="T23" fmla="*/ 1 h 219"/>
                <a:gd name="T24" fmla="*/ 0 w 204"/>
                <a:gd name="T25" fmla="*/ 1 h 2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4"/>
                <a:gd name="T40" fmla="*/ 0 h 219"/>
                <a:gd name="T41" fmla="*/ 204 w 204"/>
                <a:gd name="T42" fmla="*/ 219 h 2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4" h="219">
                  <a:moveTo>
                    <a:pt x="0" y="144"/>
                  </a:moveTo>
                  <a:lnTo>
                    <a:pt x="2" y="111"/>
                  </a:lnTo>
                  <a:lnTo>
                    <a:pt x="8" y="77"/>
                  </a:lnTo>
                  <a:lnTo>
                    <a:pt x="30" y="82"/>
                  </a:lnTo>
                  <a:lnTo>
                    <a:pt x="19" y="19"/>
                  </a:lnTo>
                  <a:lnTo>
                    <a:pt x="81" y="0"/>
                  </a:lnTo>
                  <a:lnTo>
                    <a:pt x="116" y="13"/>
                  </a:lnTo>
                  <a:lnTo>
                    <a:pt x="134" y="34"/>
                  </a:lnTo>
                  <a:lnTo>
                    <a:pt x="204" y="41"/>
                  </a:lnTo>
                  <a:lnTo>
                    <a:pt x="191" y="196"/>
                  </a:lnTo>
                  <a:lnTo>
                    <a:pt x="33" y="219"/>
                  </a:lnTo>
                  <a:lnTo>
                    <a:pt x="37" y="169"/>
                  </a:lnTo>
                  <a:lnTo>
                    <a:pt x="0" y="144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205" name="Freeform 201"/>
            <p:cNvSpPr>
              <a:spLocks noChangeAspect="1"/>
            </p:cNvSpPr>
            <p:nvPr/>
          </p:nvSpPr>
          <p:spPr bwMode="gray">
            <a:xfrm>
              <a:off x="3517" y="2193"/>
              <a:ext cx="71" cy="84"/>
            </a:xfrm>
            <a:custGeom>
              <a:avLst/>
              <a:gdLst>
                <a:gd name="T0" fmla="*/ 0 w 152"/>
                <a:gd name="T1" fmla="*/ 1 h 162"/>
                <a:gd name="T2" fmla="*/ 0 w 152"/>
                <a:gd name="T3" fmla="*/ 1 h 162"/>
                <a:gd name="T4" fmla="*/ 0 w 152"/>
                <a:gd name="T5" fmla="*/ 1 h 162"/>
                <a:gd name="T6" fmla="*/ 0 w 152"/>
                <a:gd name="T7" fmla="*/ 1 h 162"/>
                <a:gd name="T8" fmla="*/ 0 w 152"/>
                <a:gd name="T9" fmla="*/ 0 h 162"/>
                <a:gd name="T10" fmla="*/ 0 w 152"/>
                <a:gd name="T11" fmla="*/ 1 h 162"/>
                <a:gd name="T12" fmla="*/ 0 w 152"/>
                <a:gd name="T13" fmla="*/ 1 h 162"/>
                <a:gd name="T14" fmla="*/ 0 w 152"/>
                <a:gd name="T15" fmla="*/ 1 h 162"/>
                <a:gd name="T16" fmla="*/ 0 w 152"/>
                <a:gd name="T17" fmla="*/ 1 h 162"/>
                <a:gd name="T18" fmla="*/ 0 w 152"/>
                <a:gd name="T19" fmla="*/ 1 h 162"/>
                <a:gd name="T20" fmla="*/ 0 w 152"/>
                <a:gd name="T21" fmla="*/ 1 h 162"/>
                <a:gd name="T22" fmla="*/ 0 w 152"/>
                <a:gd name="T23" fmla="*/ 1 h 162"/>
                <a:gd name="T24" fmla="*/ 0 w 152"/>
                <a:gd name="T25" fmla="*/ 1 h 16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2"/>
                <a:gd name="T40" fmla="*/ 0 h 162"/>
                <a:gd name="T41" fmla="*/ 152 w 152"/>
                <a:gd name="T42" fmla="*/ 162 h 16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2" h="162">
                  <a:moveTo>
                    <a:pt x="0" y="78"/>
                  </a:moveTo>
                  <a:lnTo>
                    <a:pt x="6" y="43"/>
                  </a:lnTo>
                  <a:lnTo>
                    <a:pt x="23" y="26"/>
                  </a:lnTo>
                  <a:lnTo>
                    <a:pt x="60" y="40"/>
                  </a:lnTo>
                  <a:lnTo>
                    <a:pt x="135" y="0"/>
                  </a:lnTo>
                  <a:lnTo>
                    <a:pt x="152" y="45"/>
                  </a:lnTo>
                  <a:lnTo>
                    <a:pt x="73" y="71"/>
                  </a:lnTo>
                  <a:lnTo>
                    <a:pt x="111" y="106"/>
                  </a:lnTo>
                  <a:lnTo>
                    <a:pt x="92" y="130"/>
                  </a:lnTo>
                  <a:lnTo>
                    <a:pt x="45" y="162"/>
                  </a:lnTo>
                  <a:lnTo>
                    <a:pt x="6" y="151"/>
                  </a:lnTo>
                  <a:lnTo>
                    <a:pt x="22" y="72"/>
                  </a:lnTo>
                  <a:lnTo>
                    <a:pt x="0" y="7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206" name="Freeform 202"/>
            <p:cNvSpPr>
              <a:spLocks noChangeAspect="1"/>
            </p:cNvSpPr>
            <p:nvPr/>
          </p:nvSpPr>
          <p:spPr bwMode="gray">
            <a:xfrm>
              <a:off x="3504" y="2731"/>
              <a:ext cx="127" cy="168"/>
            </a:xfrm>
            <a:custGeom>
              <a:avLst/>
              <a:gdLst>
                <a:gd name="T0" fmla="*/ 0 w 274"/>
                <a:gd name="T1" fmla="*/ 1 h 319"/>
                <a:gd name="T2" fmla="*/ 0 w 274"/>
                <a:gd name="T3" fmla="*/ 1 h 319"/>
                <a:gd name="T4" fmla="*/ 0 w 274"/>
                <a:gd name="T5" fmla="*/ 1 h 319"/>
                <a:gd name="T6" fmla="*/ 0 w 274"/>
                <a:gd name="T7" fmla="*/ 1 h 319"/>
                <a:gd name="T8" fmla="*/ 0 w 274"/>
                <a:gd name="T9" fmla="*/ 1 h 319"/>
                <a:gd name="T10" fmla="*/ 0 w 274"/>
                <a:gd name="T11" fmla="*/ 1 h 319"/>
                <a:gd name="T12" fmla="*/ 0 w 274"/>
                <a:gd name="T13" fmla="*/ 1 h 319"/>
                <a:gd name="T14" fmla="*/ 0 w 274"/>
                <a:gd name="T15" fmla="*/ 1 h 319"/>
                <a:gd name="T16" fmla="*/ 0 w 274"/>
                <a:gd name="T17" fmla="*/ 1 h 319"/>
                <a:gd name="T18" fmla="*/ 0 w 274"/>
                <a:gd name="T19" fmla="*/ 1 h 319"/>
                <a:gd name="T20" fmla="*/ 0 w 274"/>
                <a:gd name="T21" fmla="*/ 1 h 319"/>
                <a:gd name="T22" fmla="*/ 0 w 274"/>
                <a:gd name="T23" fmla="*/ 0 h 319"/>
                <a:gd name="T24" fmla="*/ 0 w 274"/>
                <a:gd name="T25" fmla="*/ 1 h 3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4"/>
                <a:gd name="T40" fmla="*/ 0 h 319"/>
                <a:gd name="T41" fmla="*/ 274 w 274"/>
                <a:gd name="T42" fmla="*/ 319 h 3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4" h="319">
                  <a:moveTo>
                    <a:pt x="0" y="20"/>
                  </a:moveTo>
                  <a:lnTo>
                    <a:pt x="38" y="88"/>
                  </a:lnTo>
                  <a:lnTo>
                    <a:pt x="0" y="150"/>
                  </a:lnTo>
                  <a:lnTo>
                    <a:pt x="30" y="167"/>
                  </a:lnTo>
                  <a:lnTo>
                    <a:pt x="9" y="190"/>
                  </a:lnTo>
                  <a:lnTo>
                    <a:pt x="187" y="319"/>
                  </a:lnTo>
                  <a:lnTo>
                    <a:pt x="263" y="216"/>
                  </a:lnTo>
                  <a:lnTo>
                    <a:pt x="246" y="188"/>
                  </a:lnTo>
                  <a:lnTo>
                    <a:pt x="246" y="61"/>
                  </a:lnTo>
                  <a:lnTo>
                    <a:pt x="274" y="23"/>
                  </a:lnTo>
                  <a:lnTo>
                    <a:pt x="175" y="39"/>
                  </a:lnTo>
                  <a:lnTo>
                    <a:pt x="65" y="0"/>
                  </a:lnTo>
                  <a:lnTo>
                    <a:pt x="0" y="2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207" name="Freeform 203"/>
            <p:cNvSpPr>
              <a:spLocks noChangeAspect="1"/>
            </p:cNvSpPr>
            <p:nvPr/>
          </p:nvSpPr>
          <p:spPr bwMode="gray">
            <a:xfrm>
              <a:off x="3710" y="2258"/>
              <a:ext cx="28" cy="28"/>
            </a:xfrm>
            <a:custGeom>
              <a:avLst/>
              <a:gdLst>
                <a:gd name="T0" fmla="*/ 0 w 62"/>
                <a:gd name="T1" fmla="*/ 1 h 52"/>
                <a:gd name="T2" fmla="*/ 0 w 62"/>
                <a:gd name="T3" fmla="*/ 0 h 52"/>
                <a:gd name="T4" fmla="*/ 0 w 62"/>
                <a:gd name="T5" fmla="*/ 1 h 52"/>
                <a:gd name="T6" fmla="*/ 0 w 62"/>
                <a:gd name="T7" fmla="*/ 1 h 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"/>
                <a:gd name="T13" fmla="*/ 0 h 52"/>
                <a:gd name="T14" fmla="*/ 62 w 62"/>
                <a:gd name="T15" fmla="*/ 52 h 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" h="52">
                  <a:moveTo>
                    <a:pt x="0" y="32"/>
                  </a:moveTo>
                  <a:lnTo>
                    <a:pt x="51" y="0"/>
                  </a:lnTo>
                  <a:lnTo>
                    <a:pt x="62" y="52"/>
                  </a:lnTo>
                  <a:lnTo>
                    <a:pt x="0" y="32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208" name="Freeform 204"/>
            <p:cNvSpPr>
              <a:spLocks noChangeAspect="1"/>
            </p:cNvSpPr>
            <p:nvPr/>
          </p:nvSpPr>
          <p:spPr bwMode="gray">
            <a:xfrm>
              <a:off x="3522" y="2164"/>
              <a:ext cx="24" cy="33"/>
            </a:xfrm>
            <a:custGeom>
              <a:avLst/>
              <a:gdLst>
                <a:gd name="T0" fmla="*/ 0 w 55"/>
                <a:gd name="T1" fmla="*/ 1 h 61"/>
                <a:gd name="T2" fmla="*/ 0 w 55"/>
                <a:gd name="T3" fmla="*/ 1 h 61"/>
                <a:gd name="T4" fmla="*/ 0 w 55"/>
                <a:gd name="T5" fmla="*/ 1 h 61"/>
                <a:gd name="T6" fmla="*/ 0 w 55"/>
                <a:gd name="T7" fmla="*/ 0 h 61"/>
                <a:gd name="T8" fmla="*/ 0 w 55"/>
                <a:gd name="T9" fmla="*/ 1 h 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"/>
                <a:gd name="T16" fmla="*/ 0 h 61"/>
                <a:gd name="T17" fmla="*/ 55 w 55"/>
                <a:gd name="T18" fmla="*/ 61 h 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" h="61">
                  <a:moveTo>
                    <a:pt x="0" y="61"/>
                  </a:moveTo>
                  <a:lnTo>
                    <a:pt x="19" y="58"/>
                  </a:lnTo>
                  <a:lnTo>
                    <a:pt x="55" y="18"/>
                  </a:lnTo>
                  <a:lnTo>
                    <a:pt x="34" y="0"/>
                  </a:lnTo>
                  <a:lnTo>
                    <a:pt x="0" y="61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209" name="Freeform 205"/>
            <p:cNvSpPr>
              <a:spLocks noChangeAspect="1"/>
            </p:cNvSpPr>
            <p:nvPr/>
          </p:nvSpPr>
          <p:spPr bwMode="gray">
            <a:xfrm>
              <a:off x="2763" y="2665"/>
              <a:ext cx="63" cy="70"/>
            </a:xfrm>
            <a:custGeom>
              <a:avLst/>
              <a:gdLst>
                <a:gd name="T0" fmla="*/ 0 w 137"/>
                <a:gd name="T1" fmla="*/ 1 h 138"/>
                <a:gd name="T2" fmla="*/ 0 w 137"/>
                <a:gd name="T3" fmla="*/ 0 h 138"/>
                <a:gd name="T4" fmla="*/ 0 w 137"/>
                <a:gd name="T5" fmla="*/ 1 h 138"/>
                <a:gd name="T6" fmla="*/ 0 w 137"/>
                <a:gd name="T7" fmla="*/ 1 h 138"/>
                <a:gd name="T8" fmla="*/ 0 w 137"/>
                <a:gd name="T9" fmla="*/ 1 h 138"/>
                <a:gd name="T10" fmla="*/ 0 w 137"/>
                <a:gd name="T11" fmla="*/ 1 h 138"/>
                <a:gd name="T12" fmla="*/ 0 w 137"/>
                <a:gd name="T13" fmla="*/ 1 h 138"/>
                <a:gd name="T14" fmla="*/ 0 w 137"/>
                <a:gd name="T15" fmla="*/ 1 h 138"/>
                <a:gd name="T16" fmla="*/ 0 w 137"/>
                <a:gd name="T17" fmla="*/ 1 h 13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7"/>
                <a:gd name="T28" fmla="*/ 0 h 138"/>
                <a:gd name="T29" fmla="*/ 137 w 137"/>
                <a:gd name="T30" fmla="*/ 138 h 13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7" h="138">
                  <a:moveTo>
                    <a:pt x="0" y="51"/>
                  </a:moveTo>
                  <a:lnTo>
                    <a:pt x="42" y="0"/>
                  </a:lnTo>
                  <a:lnTo>
                    <a:pt x="64" y="1"/>
                  </a:lnTo>
                  <a:lnTo>
                    <a:pt x="66" y="36"/>
                  </a:lnTo>
                  <a:lnTo>
                    <a:pt x="102" y="30"/>
                  </a:lnTo>
                  <a:lnTo>
                    <a:pt x="100" y="63"/>
                  </a:lnTo>
                  <a:lnTo>
                    <a:pt x="137" y="88"/>
                  </a:lnTo>
                  <a:lnTo>
                    <a:pt x="133" y="138"/>
                  </a:lnTo>
                  <a:lnTo>
                    <a:pt x="0" y="51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210" name="Freeform 206"/>
            <p:cNvSpPr>
              <a:spLocks noChangeAspect="1"/>
            </p:cNvSpPr>
            <p:nvPr/>
          </p:nvSpPr>
          <p:spPr bwMode="gray">
            <a:xfrm>
              <a:off x="3101" y="2197"/>
              <a:ext cx="255" cy="263"/>
            </a:xfrm>
            <a:custGeom>
              <a:avLst/>
              <a:gdLst>
                <a:gd name="T0" fmla="*/ 0 w 543"/>
                <a:gd name="T1" fmla="*/ 1 h 505"/>
                <a:gd name="T2" fmla="*/ 0 w 543"/>
                <a:gd name="T3" fmla="*/ 1 h 505"/>
                <a:gd name="T4" fmla="*/ 0 w 543"/>
                <a:gd name="T5" fmla="*/ 0 h 505"/>
                <a:gd name="T6" fmla="*/ 0 w 543"/>
                <a:gd name="T7" fmla="*/ 1 h 505"/>
                <a:gd name="T8" fmla="*/ 0 w 543"/>
                <a:gd name="T9" fmla="*/ 1 h 505"/>
                <a:gd name="T10" fmla="*/ 0 w 543"/>
                <a:gd name="T11" fmla="*/ 1 h 505"/>
                <a:gd name="T12" fmla="*/ 0 w 543"/>
                <a:gd name="T13" fmla="*/ 1 h 505"/>
                <a:gd name="T14" fmla="*/ 0 w 543"/>
                <a:gd name="T15" fmla="*/ 1 h 505"/>
                <a:gd name="T16" fmla="*/ 0 w 543"/>
                <a:gd name="T17" fmla="*/ 1 h 505"/>
                <a:gd name="T18" fmla="*/ 0 w 543"/>
                <a:gd name="T19" fmla="*/ 1 h 505"/>
                <a:gd name="T20" fmla="*/ 0 w 543"/>
                <a:gd name="T21" fmla="*/ 1 h 505"/>
                <a:gd name="T22" fmla="*/ 0 w 543"/>
                <a:gd name="T23" fmla="*/ 1 h 505"/>
                <a:gd name="T24" fmla="*/ 0 w 543"/>
                <a:gd name="T25" fmla="*/ 1 h 505"/>
                <a:gd name="T26" fmla="*/ 0 w 543"/>
                <a:gd name="T27" fmla="*/ 1 h 505"/>
                <a:gd name="T28" fmla="*/ 0 w 543"/>
                <a:gd name="T29" fmla="*/ 1 h 505"/>
                <a:gd name="T30" fmla="*/ 0 w 543"/>
                <a:gd name="T31" fmla="*/ 1 h 505"/>
                <a:gd name="T32" fmla="*/ 0 w 543"/>
                <a:gd name="T33" fmla="*/ 1 h 505"/>
                <a:gd name="T34" fmla="*/ 0 w 543"/>
                <a:gd name="T35" fmla="*/ 1 h 505"/>
                <a:gd name="T36" fmla="*/ 0 w 543"/>
                <a:gd name="T37" fmla="*/ 1 h 50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43"/>
                <a:gd name="T58" fmla="*/ 0 h 505"/>
                <a:gd name="T59" fmla="*/ 543 w 543"/>
                <a:gd name="T60" fmla="*/ 505 h 50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43" h="505">
                  <a:moveTo>
                    <a:pt x="0" y="263"/>
                  </a:moveTo>
                  <a:lnTo>
                    <a:pt x="1" y="108"/>
                  </a:lnTo>
                  <a:lnTo>
                    <a:pt x="70" y="0"/>
                  </a:lnTo>
                  <a:lnTo>
                    <a:pt x="199" y="31"/>
                  </a:lnTo>
                  <a:lnTo>
                    <a:pt x="224" y="69"/>
                  </a:lnTo>
                  <a:lnTo>
                    <a:pt x="329" y="108"/>
                  </a:lnTo>
                  <a:lnTo>
                    <a:pt x="363" y="95"/>
                  </a:lnTo>
                  <a:lnTo>
                    <a:pt x="366" y="40"/>
                  </a:lnTo>
                  <a:lnTo>
                    <a:pt x="400" y="14"/>
                  </a:lnTo>
                  <a:lnTo>
                    <a:pt x="543" y="57"/>
                  </a:lnTo>
                  <a:lnTo>
                    <a:pt x="527" y="117"/>
                  </a:lnTo>
                  <a:lnTo>
                    <a:pt x="543" y="413"/>
                  </a:lnTo>
                  <a:lnTo>
                    <a:pt x="543" y="483"/>
                  </a:lnTo>
                  <a:lnTo>
                    <a:pt x="512" y="485"/>
                  </a:lnTo>
                  <a:lnTo>
                    <a:pt x="512" y="505"/>
                  </a:lnTo>
                  <a:lnTo>
                    <a:pt x="234" y="362"/>
                  </a:lnTo>
                  <a:lnTo>
                    <a:pt x="197" y="376"/>
                  </a:lnTo>
                  <a:lnTo>
                    <a:pt x="82" y="359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211" name="Freeform 207"/>
            <p:cNvSpPr>
              <a:spLocks noChangeAspect="1"/>
            </p:cNvSpPr>
            <p:nvPr/>
          </p:nvSpPr>
          <p:spPr bwMode="gray">
            <a:xfrm>
              <a:off x="3650" y="3034"/>
              <a:ext cx="118" cy="252"/>
            </a:xfrm>
            <a:custGeom>
              <a:avLst/>
              <a:gdLst>
                <a:gd name="T0" fmla="*/ 0 w 244"/>
                <a:gd name="T1" fmla="*/ 1 h 482"/>
                <a:gd name="T2" fmla="*/ 0 w 244"/>
                <a:gd name="T3" fmla="*/ 1 h 482"/>
                <a:gd name="T4" fmla="*/ 0 w 244"/>
                <a:gd name="T5" fmla="*/ 1 h 482"/>
                <a:gd name="T6" fmla="*/ 0 w 244"/>
                <a:gd name="T7" fmla="*/ 1 h 482"/>
                <a:gd name="T8" fmla="*/ 0 w 244"/>
                <a:gd name="T9" fmla="*/ 1 h 482"/>
                <a:gd name="T10" fmla="*/ 0 w 244"/>
                <a:gd name="T11" fmla="*/ 1 h 482"/>
                <a:gd name="T12" fmla="*/ 0 w 244"/>
                <a:gd name="T13" fmla="*/ 0 h 482"/>
                <a:gd name="T14" fmla="*/ 0 w 244"/>
                <a:gd name="T15" fmla="*/ 1 h 482"/>
                <a:gd name="T16" fmla="*/ 0 w 244"/>
                <a:gd name="T17" fmla="*/ 1 h 482"/>
                <a:gd name="T18" fmla="*/ 0 w 244"/>
                <a:gd name="T19" fmla="*/ 1 h 482"/>
                <a:gd name="T20" fmla="*/ 0 w 244"/>
                <a:gd name="T21" fmla="*/ 1 h 482"/>
                <a:gd name="T22" fmla="*/ 0 w 244"/>
                <a:gd name="T23" fmla="*/ 1 h 482"/>
                <a:gd name="T24" fmla="*/ 0 w 244"/>
                <a:gd name="T25" fmla="*/ 1 h 482"/>
                <a:gd name="T26" fmla="*/ 0 w 244"/>
                <a:gd name="T27" fmla="*/ 1 h 48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4"/>
                <a:gd name="T43" fmla="*/ 0 h 482"/>
                <a:gd name="T44" fmla="*/ 244 w 244"/>
                <a:gd name="T45" fmla="*/ 482 h 48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4" h="482">
                  <a:moveTo>
                    <a:pt x="0" y="344"/>
                  </a:moveTo>
                  <a:lnTo>
                    <a:pt x="22" y="443"/>
                  </a:lnTo>
                  <a:lnTo>
                    <a:pt x="67" y="482"/>
                  </a:lnTo>
                  <a:lnTo>
                    <a:pt x="143" y="443"/>
                  </a:lnTo>
                  <a:lnTo>
                    <a:pt x="228" y="112"/>
                  </a:lnTo>
                  <a:lnTo>
                    <a:pt x="244" y="124"/>
                  </a:lnTo>
                  <a:lnTo>
                    <a:pt x="208" y="0"/>
                  </a:lnTo>
                  <a:lnTo>
                    <a:pt x="164" y="52"/>
                  </a:lnTo>
                  <a:lnTo>
                    <a:pt x="165" y="88"/>
                  </a:lnTo>
                  <a:lnTo>
                    <a:pt x="110" y="128"/>
                  </a:lnTo>
                  <a:lnTo>
                    <a:pt x="43" y="145"/>
                  </a:lnTo>
                  <a:lnTo>
                    <a:pt x="24" y="187"/>
                  </a:lnTo>
                  <a:lnTo>
                    <a:pt x="43" y="272"/>
                  </a:lnTo>
                  <a:lnTo>
                    <a:pt x="0" y="344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212" name="Freeform 208"/>
            <p:cNvSpPr>
              <a:spLocks noChangeAspect="1"/>
            </p:cNvSpPr>
            <p:nvPr/>
          </p:nvSpPr>
          <p:spPr bwMode="gray">
            <a:xfrm>
              <a:off x="3484" y="2984"/>
              <a:ext cx="51" cy="141"/>
            </a:xfrm>
            <a:custGeom>
              <a:avLst/>
              <a:gdLst>
                <a:gd name="T0" fmla="*/ 0 w 112"/>
                <a:gd name="T1" fmla="*/ 1 h 271"/>
                <a:gd name="T2" fmla="*/ 0 w 112"/>
                <a:gd name="T3" fmla="*/ 1 h 271"/>
                <a:gd name="T4" fmla="*/ 0 w 112"/>
                <a:gd name="T5" fmla="*/ 1 h 271"/>
                <a:gd name="T6" fmla="*/ 0 w 112"/>
                <a:gd name="T7" fmla="*/ 1 h 271"/>
                <a:gd name="T8" fmla="*/ 0 w 112"/>
                <a:gd name="T9" fmla="*/ 1 h 271"/>
                <a:gd name="T10" fmla="*/ 0 w 112"/>
                <a:gd name="T11" fmla="*/ 1 h 271"/>
                <a:gd name="T12" fmla="*/ 0 w 112"/>
                <a:gd name="T13" fmla="*/ 1 h 271"/>
                <a:gd name="T14" fmla="*/ 0 w 112"/>
                <a:gd name="T15" fmla="*/ 1 h 271"/>
                <a:gd name="T16" fmla="*/ 0 w 112"/>
                <a:gd name="T17" fmla="*/ 1 h 271"/>
                <a:gd name="T18" fmla="*/ 0 w 112"/>
                <a:gd name="T19" fmla="*/ 1 h 271"/>
                <a:gd name="T20" fmla="*/ 0 w 112"/>
                <a:gd name="T21" fmla="*/ 1 h 271"/>
                <a:gd name="T22" fmla="*/ 0 w 112"/>
                <a:gd name="T23" fmla="*/ 0 h 271"/>
                <a:gd name="T24" fmla="*/ 0 w 112"/>
                <a:gd name="T25" fmla="*/ 1 h 271"/>
                <a:gd name="T26" fmla="*/ 0 w 112"/>
                <a:gd name="T27" fmla="*/ 1 h 27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2"/>
                <a:gd name="T43" fmla="*/ 0 h 271"/>
                <a:gd name="T44" fmla="*/ 112 w 112"/>
                <a:gd name="T45" fmla="*/ 271 h 27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2" h="271">
                  <a:moveTo>
                    <a:pt x="0" y="148"/>
                  </a:moveTo>
                  <a:lnTo>
                    <a:pt x="15" y="165"/>
                  </a:lnTo>
                  <a:lnTo>
                    <a:pt x="59" y="178"/>
                  </a:lnTo>
                  <a:lnTo>
                    <a:pt x="53" y="231"/>
                  </a:lnTo>
                  <a:lnTo>
                    <a:pt x="91" y="271"/>
                  </a:lnTo>
                  <a:lnTo>
                    <a:pt x="112" y="194"/>
                  </a:lnTo>
                  <a:lnTo>
                    <a:pt x="76" y="143"/>
                  </a:lnTo>
                  <a:lnTo>
                    <a:pt x="87" y="172"/>
                  </a:lnTo>
                  <a:lnTo>
                    <a:pt x="66" y="170"/>
                  </a:lnTo>
                  <a:lnTo>
                    <a:pt x="43" y="100"/>
                  </a:lnTo>
                  <a:lnTo>
                    <a:pt x="42" y="7"/>
                  </a:lnTo>
                  <a:lnTo>
                    <a:pt x="8" y="0"/>
                  </a:lnTo>
                  <a:lnTo>
                    <a:pt x="35" y="45"/>
                  </a:lnTo>
                  <a:lnTo>
                    <a:pt x="0" y="14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213" name="Freeform 209"/>
            <p:cNvSpPr>
              <a:spLocks noChangeAspect="1"/>
            </p:cNvSpPr>
            <p:nvPr/>
          </p:nvSpPr>
          <p:spPr bwMode="gray">
            <a:xfrm>
              <a:off x="2752" y="2356"/>
              <a:ext cx="264" cy="274"/>
            </a:xfrm>
            <a:custGeom>
              <a:avLst/>
              <a:gdLst>
                <a:gd name="T0" fmla="*/ 0 w 561"/>
                <a:gd name="T1" fmla="*/ 1 h 527"/>
                <a:gd name="T2" fmla="*/ 0 w 561"/>
                <a:gd name="T3" fmla="*/ 1 h 527"/>
                <a:gd name="T4" fmla="*/ 0 w 561"/>
                <a:gd name="T5" fmla="*/ 1 h 527"/>
                <a:gd name="T6" fmla="*/ 0 w 561"/>
                <a:gd name="T7" fmla="*/ 1 h 527"/>
                <a:gd name="T8" fmla="*/ 0 w 561"/>
                <a:gd name="T9" fmla="*/ 0 h 527"/>
                <a:gd name="T10" fmla="*/ 0 w 561"/>
                <a:gd name="T11" fmla="*/ 0 h 527"/>
                <a:gd name="T12" fmla="*/ 0 w 561"/>
                <a:gd name="T13" fmla="*/ 1 h 527"/>
                <a:gd name="T14" fmla="*/ 0 w 561"/>
                <a:gd name="T15" fmla="*/ 1 h 527"/>
                <a:gd name="T16" fmla="*/ 0 w 561"/>
                <a:gd name="T17" fmla="*/ 1 h 527"/>
                <a:gd name="T18" fmla="*/ 0 w 561"/>
                <a:gd name="T19" fmla="*/ 1 h 527"/>
                <a:gd name="T20" fmla="*/ 0 w 561"/>
                <a:gd name="T21" fmla="*/ 1 h 527"/>
                <a:gd name="T22" fmla="*/ 0 w 561"/>
                <a:gd name="T23" fmla="*/ 1 h 527"/>
                <a:gd name="T24" fmla="*/ 0 w 561"/>
                <a:gd name="T25" fmla="*/ 1 h 527"/>
                <a:gd name="T26" fmla="*/ 0 w 561"/>
                <a:gd name="T27" fmla="*/ 1 h 527"/>
                <a:gd name="T28" fmla="*/ 0 w 561"/>
                <a:gd name="T29" fmla="*/ 1 h 527"/>
                <a:gd name="T30" fmla="*/ 0 w 561"/>
                <a:gd name="T31" fmla="*/ 1 h 527"/>
                <a:gd name="T32" fmla="*/ 0 w 561"/>
                <a:gd name="T33" fmla="*/ 1 h 527"/>
                <a:gd name="T34" fmla="*/ 0 w 561"/>
                <a:gd name="T35" fmla="*/ 1 h 527"/>
                <a:gd name="T36" fmla="*/ 0 w 561"/>
                <a:gd name="T37" fmla="*/ 1 h 527"/>
                <a:gd name="T38" fmla="*/ 0 w 561"/>
                <a:gd name="T39" fmla="*/ 1 h 52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61"/>
                <a:gd name="T61" fmla="*/ 0 h 527"/>
                <a:gd name="T62" fmla="*/ 561 w 561"/>
                <a:gd name="T63" fmla="*/ 527 h 52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61" h="527">
                  <a:moveTo>
                    <a:pt x="0" y="365"/>
                  </a:moveTo>
                  <a:lnTo>
                    <a:pt x="23" y="328"/>
                  </a:lnTo>
                  <a:lnTo>
                    <a:pt x="51" y="353"/>
                  </a:lnTo>
                  <a:lnTo>
                    <a:pt x="226" y="342"/>
                  </a:lnTo>
                  <a:lnTo>
                    <a:pt x="189" y="0"/>
                  </a:lnTo>
                  <a:lnTo>
                    <a:pt x="250" y="0"/>
                  </a:lnTo>
                  <a:lnTo>
                    <a:pt x="529" y="185"/>
                  </a:lnTo>
                  <a:lnTo>
                    <a:pt x="532" y="217"/>
                  </a:lnTo>
                  <a:lnTo>
                    <a:pt x="560" y="212"/>
                  </a:lnTo>
                  <a:lnTo>
                    <a:pt x="561" y="321"/>
                  </a:lnTo>
                  <a:lnTo>
                    <a:pt x="538" y="344"/>
                  </a:lnTo>
                  <a:lnTo>
                    <a:pt x="425" y="359"/>
                  </a:lnTo>
                  <a:lnTo>
                    <a:pt x="282" y="421"/>
                  </a:lnTo>
                  <a:lnTo>
                    <a:pt x="238" y="521"/>
                  </a:lnTo>
                  <a:lnTo>
                    <a:pt x="203" y="508"/>
                  </a:lnTo>
                  <a:lnTo>
                    <a:pt x="141" y="527"/>
                  </a:lnTo>
                  <a:lnTo>
                    <a:pt x="106" y="444"/>
                  </a:lnTo>
                  <a:lnTo>
                    <a:pt x="47" y="464"/>
                  </a:lnTo>
                  <a:lnTo>
                    <a:pt x="25" y="447"/>
                  </a:lnTo>
                  <a:lnTo>
                    <a:pt x="0" y="365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214" name="Freeform 210"/>
            <p:cNvSpPr>
              <a:spLocks noChangeAspect="1"/>
            </p:cNvSpPr>
            <p:nvPr/>
          </p:nvSpPr>
          <p:spPr bwMode="gray">
            <a:xfrm>
              <a:off x="2672" y="2313"/>
              <a:ext cx="198" cy="233"/>
            </a:xfrm>
            <a:custGeom>
              <a:avLst/>
              <a:gdLst>
                <a:gd name="T0" fmla="*/ 0 w 419"/>
                <a:gd name="T1" fmla="*/ 1 h 448"/>
                <a:gd name="T2" fmla="*/ 0 w 419"/>
                <a:gd name="T3" fmla="*/ 1 h 448"/>
                <a:gd name="T4" fmla="*/ 0 w 419"/>
                <a:gd name="T5" fmla="*/ 1 h 448"/>
                <a:gd name="T6" fmla="*/ 0 w 419"/>
                <a:gd name="T7" fmla="*/ 1 h 448"/>
                <a:gd name="T8" fmla="*/ 0 w 419"/>
                <a:gd name="T9" fmla="*/ 1 h 448"/>
                <a:gd name="T10" fmla="*/ 0 w 419"/>
                <a:gd name="T11" fmla="*/ 1 h 448"/>
                <a:gd name="T12" fmla="*/ 0 w 419"/>
                <a:gd name="T13" fmla="*/ 1 h 448"/>
                <a:gd name="T14" fmla="*/ 0 w 419"/>
                <a:gd name="T15" fmla="*/ 1 h 448"/>
                <a:gd name="T16" fmla="*/ 0 w 419"/>
                <a:gd name="T17" fmla="*/ 1 h 448"/>
                <a:gd name="T18" fmla="*/ 0 w 419"/>
                <a:gd name="T19" fmla="*/ 1 h 448"/>
                <a:gd name="T20" fmla="*/ 0 w 419"/>
                <a:gd name="T21" fmla="*/ 1 h 448"/>
                <a:gd name="T22" fmla="*/ 0 w 419"/>
                <a:gd name="T23" fmla="*/ 0 h 448"/>
                <a:gd name="T24" fmla="*/ 0 w 419"/>
                <a:gd name="T25" fmla="*/ 1 h 448"/>
                <a:gd name="T26" fmla="*/ 0 w 419"/>
                <a:gd name="T27" fmla="*/ 1 h 448"/>
                <a:gd name="T28" fmla="*/ 0 w 419"/>
                <a:gd name="T29" fmla="*/ 1 h 448"/>
                <a:gd name="T30" fmla="*/ 0 w 419"/>
                <a:gd name="T31" fmla="*/ 1 h 448"/>
                <a:gd name="T32" fmla="*/ 0 w 419"/>
                <a:gd name="T33" fmla="*/ 1 h 448"/>
                <a:gd name="T34" fmla="*/ 0 w 419"/>
                <a:gd name="T35" fmla="*/ 1 h 44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19"/>
                <a:gd name="T55" fmla="*/ 0 h 448"/>
                <a:gd name="T56" fmla="*/ 419 w 419"/>
                <a:gd name="T57" fmla="*/ 448 h 44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19" h="448">
                  <a:moveTo>
                    <a:pt x="0" y="225"/>
                  </a:moveTo>
                  <a:lnTo>
                    <a:pt x="25" y="251"/>
                  </a:lnTo>
                  <a:lnTo>
                    <a:pt x="30" y="318"/>
                  </a:lnTo>
                  <a:lnTo>
                    <a:pt x="11" y="403"/>
                  </a:lnTo>
                  <a:lnTo>
                    <a:pt x="89" y="384"/>
                  </a:lnTo>
                  <a:lnTo>
                    <a:pt x="169" y="448"/>
                  </a:lnTo>
                  <a:lnTo>
                    <a:pt x="192" y="411"/>
                  </a:lnTo>
                  <a:lnTo>
                    <a:pt x="220" y="436"/>
                  </a:lnTo>
                  <a:lnTo>
                    <a:pt x="395" y="425"/>
                  </a:lnTo>
                  <a:lnTo>
                    <a:pt x="358" y="83"/>
                  </a:lnTo>
                  <a:lnTo>
                    <a:pt x="419" y="83"/>
                  </a:lnTo>
                  <a:lnTo>
                    <a:pt x="291" y="0"/>
                  </a:lnTo>
                  <a:lnTo>
                    <a:pt x="288" y="45"/>
                  </a:lnTo>
                  <a:lnTo>
                    <a:pt x="177" y="43"/>
                  </a:lnTo>
                  <a:lnTo>
                    <a:pt x="175" y="137"/>
                  </a:lnTo>
                  <a:lnTo>
                    <a:pt x="136" y="154"/>
                  </a:lnTo>
                  <a:lnTo>
                    <a:pt x="138" y="211"/>
                  </a:lnTo>
                  <a:lnTo>
                    <a:pt x="0" y="225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215" name="Freeform 211"/>
            <p:cNvSpPr>
              <a:spLocks noChangeAspect="1"/>
            </p:cNvSpPr>
            <p:nvPr/>
          </p:nvSpPr>
          <p:spPr bwMode="gray">
            <a:xfrm>
              <a:off x="2737" y="2146"/>
              <a:ext cx="190" cy="158"/>
            </a:xfrm>
            <a:custGeom>
              <a:avLst/>
              <a:gdLst>
                <a:gd name="T0" fmla="*/ 0 w 407"/>
                <a:gd name="T1" fmla="*/ 1 h 307"/>
                <a:gd name="T2" fmla="*/ 0 w 407"/>
                <a:gd name="T3" fmla="*/ 1 h 307"/>
                <a:gd name="T4" fmla="*/ 0 w 407"/>
                <a:gd name="T5" fmla="*/ 1 h 307"/>
                <a:gd name="T6" fmla="*/ 0 w 407"/>
                <a:gd name="T7" fmla="*/ 1 h 307"/>
                <a:gd name="T8" fmla="*/ 0 w 407"/>
                <a:gd name="T9" fmla="*/ 0 h 307"/>
                <a:gd name="T10" fmla="*/ 0 w 407"/>
                <a:gd name="T11" fmla="*/ 1 h 307"/>
                <a:gd name="T12" fmla="*/ 0 w 407"/>
                <a:gd name="T13" fmla="*/ 1 h 307"/>
                <a:gd name="T14" fmla="*/ 0 w 407"/>
                <a:gd name="T15" fmla="*/ 1 h 307"/>
                <a:gd name="T16" fmla="*/ 0 w 407"/>
                <a:gd name="T17" fmla="*/ 1 h 307"/>
                <a:gd name="T18" fmla="*/ 0 w 407"/>
                <a:gd name="T19" fmla="*/ 1 h 307"/>
                <a:gd name="T20" fmla="*/ 0 w 407"/>
                <a:gd name="T21" fmla="*/ 1 h 307"/>
                <a:gd name="T22" fmla="*/ 0 w 407"/>
                <a:gd name="T23" fmla="*/ 1 h 307"/>
                <a:gd name="T24" fmla="*/ 0 w 407"/>
                <a:gd name="T25" fmla="*/ 1 h 3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07"/>
                <a:gd name="T40" fmla="*/ 0 h 307"/>
                <a:gd name="T41" fmla="*/ 407 w 407"/>
                <a:gd name="T42" fmla="*/ 307 h 30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07" h="307">
                  <a:moveTo>
                    <a:pt x="0" y="303"/>
                  </a:moveTo>
                  <a:lnTo>
                    <a:pt x="100" y="244"/>
                  </a:lnTo>
                  <a:lnTo>
                    <a:pt x="136" y="122"/>
                  </a:lnTo>
                  <a:lnTo>
                    <a:pt x="221" y="61"/>
                  </a:lnTo>
                  <a:lnTo>
                    <a:pt x="249" y="0"/>
                  </a:lnTo>
                  <a:lnTo>
                    <a:pt x="374" y="19"/>
                  </a:lnTo>
                  <a:lnTo>
                    <a:pt x="407" y="134"/>
                  </a:lnTo>
                  <a:lnTo>
                    <a:pt x="351" y="137"/>
                  </a:lnTo>
                  <a:lnTo>
                    <a:pt x="321" y="149"/>
                  </a:lnTo>
                  <a:lnTo>
                    <a:pt x="326" y="180"/>
                  </a:lnTo>
                  <a:lnTo>
                    <a:pt x="170" y="248"/>
                  </a:lnTo>
                  <a:lnTo>
                    <a:pt x="151" y="307"/>
                  </a:lnTo>
                  <a:lnTo>
                    <a:pt x="0" y="303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216" name="Freeform 212"/>
            <p:cNvSpPr>
              <a:spLocks noChangeAspect="1"/>
            </p:cNvSpPr>
            <p:nvPr/>
          </p:nvSpPr>
          <p:spPr bwMode="gray">
            <a:xfrm>
              <a:off x="3437" y="3003"/>
              <a:ext cx="173" cy="302"/>
            </a:xfrm>
            <a:custGeom>
              <a:avLst/>
              <a:gdLst>
                <a:gd name="T0" fmla="*/ 0 w 365"/>
                <a:gd name="T1" fmla="*/ 1 h 578"/>
                <a:gd name="T2" fmla="*/ 0 w 365"/>
                <a:gd name="T3" fmla="*/ 1 h 578"/>
                <a:gd name="T4" fmla="*/ 0 w 365"/>
                <a:gd name="T5" fmla="*/ 1 h 578"/>
                <a:gd name="T6" fmla="*/ 0 w 365"/>
                <a:gd name="T7" fmla="*/ 1 h 578"/>
                <a:gd name="T8" fmla="*/ 0 w 365"/>
                <a:gd name="T9" fmla="*/ 1 h 578"/>
                <a:gd name="T10" fmla="*/ 0 w 365"/>
                <a:gd name="T11" fmla="*/ 1 h 578"/>
                <a:gd name="T12" fmla="*/ 0 w 365"/>
                <a:gd name="T13" fmla="*/ 1 h 578"/>
                <a:gd name="T14" fmla="*/ 0 w 365"/>
                <a:gd name="T15" fmla="*/ 1 h 578"/>
                <a:gd name="T16" fmla="*/ 0 w 365"/>
                <a:gd name="T17" fmla="*/ 1 h 578"/>
                <a:gd name="T18" fmla="*/ 0 w 365"/>
                <a:gd name="T19" fmla="*/ 1 h 578"/>
                <a:gd name="T20" fmla="*/ 0 w 365"/>
                <a:gd name="T21" fmla="*/ 1 h 578"/>
                <a:gd name="T22" fmla="*/ 0 w 365"/>
                <a:gd name="T23" fmla="*/ 1 h 578"/>
                <a:gd name="T24" fmla="*/ 0 w 365"/>
                <a:gd name="T25" fmla="*/ 1 h 578"/>
                <a:gd name="T26" fmla="*/ 0 w 365"/>
                <a:gd name="T27" fmla="*/ 0 h 578"/>
                <a:gd name="T28" fmla="*/ 0 w 365"/>
                <a:gd name="T29" fmla="*/ 1 h 578"/>
                <a:gd name="T30" fmla="*/ 0 w 365"/>
                <a:gd name="T31" fmla="*/ 1 h 578"/>
                <a:gd name="T32" fmla="*/ 0 w 365"/>
                <a:gd name="T33" fmla="*/ 1 h 578"/>
                <a:gd name="T34" fmla="*/ 0 w 365"/>
                <a:gd name="T35" fmla="*/ 1 h 578"/>
                <a:gd name="T36" fmla="*/ 0 w 365"/>
                <a:gd name="T37" fmla="*/ 1 h 578"/>
                <a:gd name="T38" fmla="*/ 0 w 365"/>
                <a:gd name="T39" fmla="*/ 1 h 578"/>
                <a:gd name="T40" fmla="*/ 0 w 365"/>
                <a:gd name="T41" fmla="*/ 1 h 578"/>
                <a:gd name="T42" fmla="*/ 0 w 365"/>
                <a:gd name="T43" fmla="*/ 1 h 578"/>
                <a:gd name="T44" fmla="*/ 0 w 365"/>
                <a:gd name="T45" fmla="*/ 1 h 57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65"/>
                <a:gd name="T70" fmla="*/ 0 h 578"/>
                <a:gd name="T71" fmla="*/ 365 w 365"/>
                <a:gd name="T72" fmla="*/ 578 h 57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65" h="578">
                  <a:moveTo>
                    <a:pt x="0" y="161"/>
                  </a:moveTo>
                  <a:lnTo>
                    <a:pt x="10" y="179"/>
                  </a:lnTo>
                  <a:lnTo>
                    <a:pt x="95" y="206"/>
                  </a:lnTo>
                  <a:lnTo>
                    <a:pt x="104" y="242"/>
                  </a:lnTo>
                  <a:lnTo>
                    <a:pt x="99" y="334"/>
                  </a:lnTo>
                  <a:lnTo>
                    <a:pt x="54" y="430"/>
                  </a:lnTo>
                  <a:lnTo>
                    <a:pt x="67" y="543"/>
                  </a:lnTo>
                  <a:lnTo>
                    <a:pt x="71" y="578"/>
                  </a:lnTo>
                  <a:lnTo>
                    <a:pt x="98" y="578"/>
                  </a:lnTo>
                  <a:lnTo>
                    <a:pt x="98" y="540"/>
                  </a:lnTo>
                  <a:lnTo>
                    <a:pt x="188" y="488"/>
                  </a:lnTo>
                  <a:lnTo>
                    <a:pt x="162" y="334"/>
                  </a:lnTo>
                  <a:lnTo>
                    <a:pt x="362" y="178"/>
                  </a:lnTo>
                  <a:lnTo>
                    <a:pt x="365" y="0"/>
                  </a:lnTo>
                  <a:lnTo>
                    <a:pt x="314" y="31"/>
                  </a:lnTo>
                  <a:lnTo>
                    <a:pt x="175" y="40"/>
                  </a:lnTo>
                  <a:lnTo>
                    <a:pt x="172" y="105"/>
                  </a:lnTo>
                  <a:lnTo>
                    <a:pt x="208" y="156"/>
                  </a:lnTo>
                  <a:lnTo>
                    <a:pt x="187" y="233"/>
                  </a:lnTo>
                  <a:lnTo>
                    <a:pt x="149" y="193"/>
                  </a:lnTo>
                  <a:lnTo>
                    <a:pt x="155" y="140"/>
                  </a:lnTo>
                  <a:lnTo>
                    <a:pt x="111" y="127"/>
                  </a:lnTo>
                  <a:lnTo>
                    <a:pt x="0" y="161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217" name="Freeform 213"/>
            <p:cNvSpPr>
              <a:spLocks noChangeAspect="1"/>
            </p:cNvSpPr>
            <p:nvPr/>
          </p:nvSpPr>
          <p:spPr bwMode="gray">
            <a:xfrm>
              <a:off x="2952" y="2384"/>
              <a:ext cx="259" cy="219"/>
            </a:xfrm>
            <a:custGeom>
              <a:avLst/>
              <a:gdLst>
                <a:gd name="T0" fmla="*/ 0 w 551"/>
                <a:gd name="T1" fmla="*/ 1 h 420"/>
                <a:gd name="T2" fmla="*/ 0 w 551"/>
                <a:gd name="T3" fmla="*/ 1 h 420"/>
                <a:gd name="T4" fmla="*/ 0 w 551"/>
                <a:gd name="T5" fmla="*/ 1 h 420"/>
                <a:gd name="T6" fmla="*/ 0 w 551"/>
                <a:gd name="T7" fmla="*/ 1 h 420"/>
                <a:gd name="T8" fmla="*/ 0 w 551"/>
                <a:gd name="T9" fmla="*/ 1 h 420"/>
                <a:gd name="T10" fmla="*/ 0 w 551"/>
                <a:gd name="T11" fmla="*/ 1 h 420"/>
                <a:gd name="T12" fmla="*/ 0 w 551"/>
                <a:gd name="T13" fmla="*/ 1 h 420"/>
                <a:gd name="T14" fmla="*/ 0 w 551"/>
                <a:gd name="T15" fmla="*/ 1 h 420"/>
                <a:gd name="T16" fmla="*/ 0 w 551"/>
                <a:gd name="T17" fmla="*/ 1 h 420"/>
                <a:gd name="T18" fmla="*/ 0 w 551"/>
                <a:gd name="T19" fmla="*/ 1 h 420"/>
                <a:gd name="T20" fmla="*/ 0 w 551"/>
                <a:gd name="T21" fmla="*/ 1 h 420"/>
                <a:gd name="T22" fmla="*/ 0 w 551"/>
                <a:gd name="T23" fmla="*/ 1 h 420"/>
                <a:gd name="T24" fmla="*/ 0 w 551"/>
                <a:gd name="T25" fmla="*/ 1 h 420"/>
                <a:gd name="T26" fmla="*/ 0 w 551"/>
                <a:gd name="T27" fmla="*/ 0 h 420"/>
                <a:gd name="T28" fmla="*/ 0 w 551"/>
                <a:gd name="T29" fmla="*/ 1 h 420"/>
                <a:gd name="T30" fmla="*/ 0 w 551"/>
                <a:gd name="T31" fmla="*/ 1 h 420"/>
                <a:gd name="T32" fmla="*/ 0 w 551"/>
                <a:gd name="T33" fmla="*/ 1 h 420"/>
                <a:gd name="T34" fmla="*/ 0 w 551"/>
                <a:gd name="T35" fmla="*/ 1 h 420"/>
                <a:gd name="T36" fmla="*/ 0 w 551"/>
                <a:gd name="T37" fmla="*/ 1 h 42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51"/>
                <a:gd name="T58" fmla="*/ 0 h 420"/>
                <a:gd name="T59" fmla="*/ 551 w 551"/>
                <a:gd name="T60" fmla="*/ 420 h 42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51" h="420">
                  <a:moveTo>
                    <a:pt x="0" y="305"/>
                  </a:moveTo>
                  <a:lnTo>
                    <a:pt x="8" y="339"/>
                  </a:lnTo>
                  <a:lnTo>
                    <a:pt x="75" y="411"/>
                  </a:lnTo>
                  <a:lnTo>
                    <a:pt x="92" y="395"/>
                  </a:lnTo>
                  <a:lnTo>
                    <a:pt x="119" y="420"/>
                  </a:lnTo>
                  <a:lnTo>
                    <a:pt x="160" y="348"/>
                  </a:lnTo>
                  <a:lnTo>
                    <a:pt x="317" y="384"/>
                  </a:lnTo>
                  <a:lnTo>
                    <a:pt x="453" y="346"/>
                  </a:lnTo>
                  <a:lnTo>
                    <a:pt x="458" y="327"/>
                  </a:lnTo>
                  <a:lnTo>
                    <a:pt x="529" y="236"/>
                  </a:lnTo>
                  <a:lnTo>
                    <a:pt x="551" y="111"/>
                  </a:lnTo>
                  <a:lnTo>
                    <a:pt x="514" y="72"/>
                  </a:lnTo>
                  <a:lnTo>
                    <a:pt x="514" y="17"/>
                  </a:lnTo>
                  <a:lnTo>
                    <a:pt x="399" y="0"/>
                  </a:lnTo>
                  <a:lnTo>
                    <a:pt x="189" y="145"/>
                  </a:lnTo>
                  <a:lnTo>
                    <a:pt x="135" y="158"/>
                  </a:lnTo>
                  <a:lnTo>
                    <a:pt x="136" y="267"/>
                  </a:lnTo>
                  <a:lnTo>
                    <a:pt x="113" y="290"/>
                  </a:lnTo>
                  <a:lnTo>
                    <a:pt x="0" y="305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218" name="Freeform 214"/>
            <p:cNvSpPr>
              <a:spLocks noChangeAspect="1"/>
            </p:cNvSpPr>
            <p:nvPr/>
          </p:nvSpPr>
          <p:spPr bwMode="gray">
            <a:xfrm>
              <a:off x="2997" y="2564"/>
              <a:ext cx="187" cy="175"/>
            </a:xfrm>
            <a:custGeom>
              <a:avLst/>
              <a:gdLst>
                <a:gd name="T0" fmla="*/ 0 w 402"/>
                <a:gd name="T1" fmla="*/ 1 h 335"/>
                <a:gd name="T2" fmla="*/ 0 w 402"/>
                <a:gd name="T3" fmla="*/ 1 h 335"/>
                <a:gd name="T4" fmla="*/ 0 w 402"/>
                <a:gd name="T5" fmla="*/ 1 h 335"/>
                <a:gd name="T6" fmla="*/ 0 w 402"/>
                <a:gd name="T7" fmla="*/ 1 h 335"/>
                <a:gd name="T8" fmla="*/ 0 w 402"/>
                <a:gd name="T9" fmla="*/ 0 h 335"/>
                <a:gd name="T10" fmla="*/ 0 w 402"/>
                <a:gd name="T11" fmla="*/ 1 h 335"/>
                <a:gd name="T12" fmla="*/ 0 w 402"/>
                <a:gd name="T13" fmla="*/ 1 h 335"/>
                <a:gd name="T14" fmla="*/ 0 w 402"/>
                <a:gd name="T15" fmla="*/ 1 h 335"/>
                <a:gd name="T16" fmla="*/ 0 w 402"/>
                <a:gd name="T17" fmla="*/ 1 h 335"/>
                <a:gd name="T18" fmla="*/ 0 w 402"/>
                <a:gd name="T19" fmla="*/ 1 h 335"/>
                <a:gd name="T20" fmla="*/ 0 w 402"/>
                <a:gd name="T21" fmla="*/ 1 h 335"/>
                <a:gd name="T22" fmla="*/ 0 w 402"/>
                <a:gd name="T23" fmla="*/ 1 h 335"/>
                <a:gd name="T24" fmla="*/ 0 w 402"/>
                <a:gd name="T25" fmla="*/ 1 h 335"/>
                <a:gd name="T26" fmla="*/ 0 w 402"/>
                <a:gd name="T27" fmla="*/ 1 h 33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02"/>
                <a:gd name="T43" fmla="*/ 0 h 335"/>
                <a:gd name="T44" fmla="*/ 402 w 402"/>
                <a:gd name="T45" fmla="*/ 335 h 33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02" h="335">
                  <a:moveTo>
                    <a:pt x="0" y="261"/>
                  </a:moveTo>
                  <a:lnTo>
                    <a:pt x="27" y="74"/>
                  </a:lnTo>
                  <a:lnTo>
                    <a:pt x="68" y="2"/>
                  </a:lnTo>
                  <a:lnTo>
                    <a:pt x="225" y="38"/>
                  </a:lnTo>
                  <a:lnTo>
                    <a:pt x="361" y="0"/>
                  </a:lnTo>
                  <a:lnTo>
                    <a:pt x="388" y="44"/>
                  </a:lnTo>
                  <a:lnTo>
                    <a:pt x="402" y="74"/>
                  </a:lnTo>
                  <a:lnTo>
                    <a:pt x="367" y="101"/>
                  </a:lnTo>
                  <a:lnTo>
                    <a:pt x="295" y="252"/>
                  </a:lnTo>
                  <a:lnTo>
                    <a:pt x="230" y="242"/>
                  </a:lnTo>
                  <a:lnTo>
                    <a:pt x="192" y="316"/>
                  </a:lnTo>
                  <a:lnTo>
                    <a:pt x="115" y="335"/>
                  </a:lnTo>
                  <a:lnTo>
                    <a:pt x="68" y="269"/>
                  </a:lnTo>
                  <a:lnTo>
                    <a:pt x="0" y="261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219" name="Freeform 215"/>
            <p:cNvSpPr>
              <a:spLocks noChangeAspect="1"/>
            </p:cNvSpPr>
            <p:nvPr/>
          </p:nvSpPr>
          <p:spPr bwMode="gray">
            <a:xfrm>
              <a:off x="2676" y="2586"/>
              <a:ext cx="50" cy="31"/>
            </a:xfrm>
            <a:custGeom>
              <a:avLst/>
              <a:gdLst>
                <a:gd name="T0" fmla="*/ 0 w 104"/>
                <a:gd name="T1" fmla="*/ 1 h 62"/>
                <a:gd name="T2" fmla="*/ 0 w 104"/>
                <a:gd name="T3" fmla="*/ 1 h 62"/>
                <a:gd name="T4" fmla="*/ 0 w 104"/>
                <a:gd name="T5" fmla="*/ 1 h 62"/>
                <a:gd name="T6" fmla="*/ 0 w 104"/>
                <a:gd name="T7" fmla="*/ 1 h 62"/>
                <a:gd name="T8" fmla="*/ 0 w 104"/>
                <a:gd name="T9" fmla="*/ 1 h 62"/>
                <a:gd name="T10" fmla="*/ 0 w 104"/>
                <a:gd name="T11" fmla="*/ 1 h 62"/>
                <a:gd name="T12" fmla="*/ 0 w 104"/>
                <a:gd name="T13" fmla="*/ 0 h 62"/>
                <a:gd name="T14" fmla="*/ 0 w 104"/>
                <a:gd name="T15" fmla="*/ 1 h 6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4"/>
                <a:gd name="T25" fmla="*/ 0 h 62"/>
                <a:gd name="T26" fmla="*/ 104 w 104"/>
                <a:gd name="T27" fmla="*/ 62 h 6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4" h="62">
                  <a:moveTo>
                    <a:pt x="0" y="8"/>
                  </a:moveTo>
                  <a:lnTo>
                    <a:pt x="29" y="35"/>
                  </a:lnTo>
                  <a:lnTo>
                    <a:pt x="64" y="26"/>
                  </a:lnTo>
                  <a:lnTo>
                    <a:pt x="44" y="35"/>
                  </a:lnTo>
                  <a:lnTo>
                    <a:pt x="60" y="62"/>
                  </a:lnTo>
                  <a:lnTo>
                    <a:pt x="103" y="35"/>
                  </a:lnTo>
                  <a:lnTo>
                    <a:pt x="104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220" name="Freeform 216"/>
            <p:cNvSpPr>
              <a:spLocks noChangeAspect="1"/>
            </p:cNvSpPr>
            <p:nvPr/>
          </p:nvSpPr>
          <p:spPr bwMode="gray">
            <a:xfrm>
              <a:off x="3777" y="2335"/>
              <a:ext cx="9" cy="29"/>
            </a:xfrm>
            <a:custGeom>
              <a:avLst/>
              <a:gdLst>
                <a:gd name="T0" fmla="*/ 0 w 19"/>
                <a:gd name="T1" fmla="*/ 1 h 56"/>
                <a:gd name="T2" fmla="*/ 0 w 19"/>
                <a:gd name="T3" fmla="*/ 1 h 56"/>
                <a:gd name="T4" fmla="*/ 0 w 19"/>
                <a:gd name="T5" fmla="*/ 1 h 56"/>
                <a:gd name="T6" fmla="*/ 0 w 19"/>
                <a:gd name="T7" fmla="*/ 0 h 56"/>
                <a:gd name="T8" fmla="*/ 0 w 19"/>
                <a:gd name="T9" fmla="*/ 1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56"/>
                <a:gd name="T17" fmla="*/ 19 w 19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56">
                  <a:moveTo>
                    <a:pt x="0" y="47"/>
                  </a:moveTo>
                  <a:lnTo>
                    <a:pt x="9" y="56"/>
                  </a:lnTo>
                  <a:lnTo>
                    <a:pt x="19" y="54"/>
                  </a:lnTo>
                  <a:lnTo>
                    <a:pt x="11" y="0"/>
                  </a:lnTo>
                  <a:lnTo>
                    <a:pt x="0" y="47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221" name="Freeform 217"/>
            <p:cNvSpPr>
              <a:spLocks noChangeAspect="1"/>
            </p:cNvSpPr>
            <p:nvPr/>
          </p:nvSpPr>
          <p:spPr bwMode="gray">
            <a:xfrm>
              <a:off x="3423" y="2833"/>
              <a:ext cx="29" cy="29"/>
            </a:xfrm>
            <a:custGeom>
              <a:avLst/>
              <a:gdLst>
                <a:gd name="T0" fmla="*/ 0 w 58"/>
                <a:gd name="T1" fmla="*/ 1 h 56"/>
                <a:gd name="T2" fmla="*/ 1 w 58"/>
                <a:gd name="T3" fmla="*/ 1 h 56"/>
                <a:gd name="T4" fmla="*/ 1 w 58"/>
                <a:gd name="T5" fmla="*/ 0 h 56"/>
                <a:gd name="T6" fmla="*/ 1 w 58"/>
                <a:gd name="T7" fmla="*/ 1 h 56"/>
                <a:gd name="T8" fmla="*/ 0 w 58"/>
                <a:gd name="T9" fmla="*/ 1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56"/>
                <a:gd name="T17" fmla="*/ 58 w 58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56">
                  <a:moveTo>
                    <a:pt x="0" y="56"/>
                  </a:moveTo>
                  <a:lnTo>
                    <a:pt x="23" y="10"/>
                  </a:lnTo>
                  <a:lnTo>
                    <a:pt x="50" y="0"/>
                  </a:lnTo>
                  <a:lnTo>
                    <a:pt x="58" y="46"/>
                  </a:lnTo>
                  <a:lnTo>
                    <a:pt x="0" y="56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222" name="Freeform 218"/>
            <p:cNvSpPr>
              <a:spLocks noChangeAspect="1"/>
            </p:cNvSpPr>
            <p:nvPr/>
          </p:nvSpPr>
          <p:spPr bwMode="gray">
            <a:xfrm>
              <a:off x="2662" y="2513"/>
              <a:ext cx="103" cy="76"/>
            </a:xfrm>
            <a:custGeom>
              <a:avLst/>
              <a:gdLst>
                <a:gd name="T0" fmla="*/ 0 w 215"/>
                <a:gd name="T1" fmla="*/ 1 h 146"/>
                <a:gd name="T2" fmla="*/ 0 w 215"/>
                <a:gd name="T3" fmla="*/ 1 h 146"/>
                <a:gd name="T4" fmla="*/ 0 w 215"/>
                <a:gd name="T5" fmla="*/ 1 h 146"/>
                <a:gd name="T6" fmla="*/ 0 w 215"/>
                <a:gd name="T7" fmla="*/ 1 h 146"/>
                <a:gd name="T8" fmla="*/ 0 w 215"/>
                <a:gd name="T9" fmla="*/ 1 h 146"/>
                <a:gd name="T10" fmla="*/ 0 w 215"/>
                <a:gd name="T11" fmla="*/ 1 h 146"/>
                <a:gd name="T12" fmla="*/ 0 w 215"/>
                <a:gd name="T13" fmla="*/ 1 h 146"/>
                <a:gd name="T14" fmla="*/ 0 w 215"/>
                <a:gd name="T15" fmla="*/ 1 h 146"/>
                <a:gd name="T16" fmla="*/ 0 w 215"/>
                <a:gd name="T17" fmla="*/ 0 h 146"/>
                <a:gd name="T18" fmla="*/ 0 w 215"/>
                <a:gd name="T19" fmla="*/ 1 h 146"/>
                <a:gd name="T20" fmla="*/ 0 w 215"/>
                <a:gd name="T21" fmla="*/ 1 h 1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5"/>
                <a:gd name="T34" fmla="*/ 0 h 146"/>
                <a:gd name="T35" fmla="*/ 215 w 215"/>
                <a:gd name="T36" fmla="*/ 146 h 14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5" h="146">
                  <a:moveTo>
                    <a:pt x="0" y="64"/>
                  </a:moveTo>
                  <a:lnTo>
                    <a:pt x="32" y="105"/>
                  </a:lnTo>
                  <a:lnTo>
                    <a:pt x="131" y="113"/>
                  </a:lnTo>
                  <a:lnTo>
                    <a:pt x="28" y="126"/>
                  </a:lnTo>
                  <a:lnTo>
                    <a:pt x="28" y="146"/>
                  </a:lnTo>
                  <a:lnTo>
                    <a:pt x="132" y="138"/>
                  </a:lnTo>
                  <a:lnTo>
                    <a:pt x="215" y="146"/>
                  </a:lnTo>
                  <a:lnTo>
                    <a:pt x="190" y="64"/>
                  </a:lnTo>
                  <a:lnTo>
                    <a:pt x="110" y="0"/>
                  </a:lnTo>
                  <a:lnTo>
                    <a:pt x="32" y="19"/>
                  </a:lnTo>
                  <a:lnTo>
                    <a:pt x="0" y="64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223" name="Freeform 219"/>
            <p:cNvSpPr>
              <a:spLocks noChangeAspect="1"/>
            </p:cNvSpPr>
            <p:nvPr/>
          </p:nvSpPr>
          <p:spPr bwMode="gray">
            <a:xfrm>
              <a:off x="2732" y="2636"/>
              <a:ext cx="52" cy="55"/>
            </a:xfrm>
            <a:custGeom>
              <a:avLst/>
              <a:gdLst>
                <a:gd name="T0" fmla="*/ 0 w 106"/>
                <a:gd name="T1" fmla="*/ 1 h 104"/>
                <a:gd name="T2" fmla="*/ 0 w 106"/>
                <a:gd name="T3" fmla="*/ 1 h 104"/>
                <a:gd name="T4" fmla="*/ 0 w 106"/>
                <a:gd name="T5" fmla="*/ 1 h 104"/>
                <a:gd name="T6" fmla="*/ 0 w 106"/>
                <a:gd name="T7" fmla="*/ 1 h 104"/>
                <a:gd name="T8" fmla="*/ 0 w 106"/>
                <a:gd name="T9" fmla="*/ 0 h 104"/>
                <a:gd name="T10" fmla="*/ 0 w 106"/>
                <a:gd name="T11" fmla="*/ 1 h 1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6"/>
                <a:gd name="T19" fmla="*/ 0 h 104"/>
                <a:gd name="T20" fmla="*/ 106 w 106"/>
                <a:gd name="T21" fmla="*/ 104 h 1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6" h="104">
                  <a:moveTo>
                    <a:pt x="0" y="29"/>
                  </a:moveTo>
                  <a:lnTo>
                    <a:pt x="11" y="71"/>
                  </a:lnTo>
                  <a:lnTo>
                    <a:pt x="64" y="104"/>
                  </a:lnTo>
                  <a:lnTo>
                    <a:pt x="106" y="53"/>
                  </a:lnTo>
                  <a:lnTo>
                    <a:pt x="72" y="0"/>
                  </a:lnTo>
                  <a:lnTo>
                    <a:pt x="0" y="29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224" name="Freeform 220"/>
            <p:cNvSpPr>
              <a:spLocks noChangeAspect="1"/>
            </p:cNvSpPr>
            <p:nvPr/>
          </p:nvSpPr>
          <p:spPr bwMode="gray">
            <a:xfrm>
              <a:off x="3619" y="2599"/>
              <a:ext cx="166" cy="247"/>
            </a:xfrm>
            <a:custGeom>
              <a:avLst/>
              <a:gdLst>
                <a:gd name="T0" fmla="*/ 0 w 355"/>
                <a:gd name="T1" fmla="*/ 1 h 471"/>
                <a:gd name="T2" fmla="*/ 0 w 355"/>
                <a:gd name="T3" fmla="*/ 1 h 471"/>
                <a:gd name="T4" fmla="*/ 0 w 355"/>
                <a:gd name="T5" fmla="*/ 1 h 471"/>
                <a:gd name="T6" fmla="*/ 0 w 355"/>
                <a:gd name="T7" fmla="*/ 1 h 471"/>
                <a:gd name="T8" fmla="*/ 0 w 355"/>
                <a:gd name="T9" fmla="*/ 1 h 471"/>
                <a:gd name="T10" fmla="*/ 0 w 355"/>
                <a:gd name="T11" fmla="*/ 1 h 471"/>
                <a:gd name="T12" fmla="*/ 0 w 355"/>
                <a:gd name="T13" fmla="*/ 1 h 471"/>
                <a:gd name="T14" fmla="*/ 0 w 355"/>
                <a:gd name="T15" fmla="*/ 1 h 471"/>
                <a:gd name="T16" fmla="*/ 0 w 355"/>
                <a:gd name="T17" fmla="*/ 1 h 471"/>
                <a:gd name="T18" fmla="*/ 0 w 355"/>
                <a:gd name="T19" fmla="*/ 0 h 471"/>
                <a:gd name="T20" fmla="*/ 0 w 355"/>
                <a:gd name="T21" fmla="*/ 1 h 471"/>
                <a:gd name="T22" fmla="*/ 0 w 355"/>
                <a:gd name="T23" fmla="*/ 1 h 471"/>
                <a:gd name="T24" fmla="*/ 0 w 355"/>
                <a:gd name="T25" fmla="*/ 1 h 471"/>
                <a:gd name="T26" fmla="*/ 0 w 355"/>
                <a:gd name="T27" fmla="*/ 1 h 47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55"/>
                <a:gd name="T43" fmla="*/ 0 h 471"/>
                <a:gd name="T44" fmla="*/ 355 w 355"/>
                <a:gd name="T45" fmla="*/ 471 h 47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55" h="471">
                  <a:moveTo>
                    <a:pt x="0" y="443"/>
                  </a:moveTo>
                  <a:lnTo>
                    <a:pt x="0" y="316"/>
                  </a:lnTo>
                  <a:lnTo>
                    <a:pt x="28" y="278"/>
                  </a:lnTo>
                  <a:lnTo>
                    <a:pt x="137" y="240"/>
                  </a:lnTo>
                  <a:lnTo>
                    <a:pt x="243" y="135"/>
                  </a:lnTo>
                  <a:lnTo>
                    <a:pt x="106" y="101"/>
                  </a:lnTo>
                  <a:lnTo>
                    <a:pt x="64" y="38"/>
                  </a:lnTo>
                  <a:lnTo>
                    <a:pt x="78" y="17"/>
                  </a:lnTo>
                  <a:lnTo>
                    <a:pt x="133" y="55"/>
                  </a:lnTo>
                  <a:lnTo>
                    <a:pt x="339" y="0"/>
                  </a:lnTo>
                  <a:lnTo>
                    <a:pt x="355" y="55"/>
                  </a:lnTo>
                  <a:lnTo>
                    <a:pt x="230" y="275"/>
                  </a:lnTo>
                  <a:lnTo>
                    <a:pt x="17" y="471"/>
                  </a:lnTo>
                  <a:lnTo>
                    <a:pt x="0" y="443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225" name="Freeform 221"/>
            <p:cNvSpPr>
              <a:spLocks noChangeAspect="1"/>
            </p:cNvSpPr>
            <p:nvPr/>
          </p:nvSpPr>
          <p:spPr bwMode="gray">
            <a:xfrm>
              <a:off x="3357" y="3098"/>
              <a:ext cx="130" cy="131"/>
            </a:xfrm>
            <a:custGeom>
              <a:avLst/>
              <a:gdLst>
                <a:gd name="T0" fmla="*/ 0 w 273"/>
                <a:gd name="T1" fmla="*/ 1 h 251"/>
                <a:gd name="T2" fmla="*/ 0 w 273"/>
                <a:gd name="T3" fmla="*/ 1 h 251"/>
                <a:gd name="T4" fmla="*/ 0 w 273"/>
                <a:gd name="T5" fmla="*/ 1 h 251"/>
                <a:gd name="T6" fmla="*/ 0 w 273"/>
                <a:gd name="T7" fmla="*/ 1 h 251"/>
                <a:gd name="T8" fmla="*/ 0 w 273"/>
                <a:gd name="T9" fmla="*/ 0 h 251"/>
                <a:gd name="T10" fmla="*/ 0 w 273"/>
                <a:gd name="T11" fmla="*/ 1 h 251"/>
                <a:gd name="T12" fmla="*/ 0 w 273"/>
                <a:gd name="T13" fmla="*/ 1 h 251"/>
                <a:gd name="T14" fmla="*/ 0 w 273"/>
                <a:gd name="T15" fmla="*/ 1 h 251"/>
                <a:gd name="T16" fmla="*/ 0 w 273"/>
                <a:gd name="T17" fmla="*/ 1 h 251"/>
                <a:gd name="T18" fmla="*/ 0 w 273"/>
                <a:gd name="T19" fmla="*/ 1 h 251"/>
                <a:gd name="T20" fmla="*/ 0 w 273"/>
                <a:gd name="T21" fmla="*/ 1 h 251"/>
                <a:gd name="T22" fmla="*/ 0 w 273"/>
                <a:gd name="T23" fmla="*/ 1 h 25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73"/>
                <a:gd name="T37" fmla="*/ 0 h 251"/>
                <a:gd name="T38" fmla="*/ 273 w 273"/>
                <a:gd name="T39" fmla="*/ 251 h 25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73" h="251">
                  <a:moveTo>
                    <a:pt x="0" y="77"/>
                  </a:moveTo>
                  <a:lnTo>
                    <a:pt x="61" y="79"/>
                  </a:lnTo>
                  <a:lnTo>
                    <a:pt x="122" y="33"/>
                  </a:lnTo>
                  <a:lnTo>
                    <a:pt x="126" y="14"/>
                  </a:lnTo>
                  <a:lnTo>
                    <a:pt x="179" y="0"/>
                  </a:lnTo>
                  <a:lnTo>
                    <a:pt x="264" y="27"/>
                  </a:lnTo>
                  <a:lnTo>
                    <a:pt x="273" y="63"/>
                  </a:lnTo>
                  <a:lnTo>
                    <a:pt x="268" y="155"/>
                  </a:lnTo>
                  <a:lnTo>
                    <a:pt x="223" y="251"/>
                  </a:lnTo>
                  <a:lnTo>
                    <a:pt x="144" y="234"/>
                  </a:lnTo>
                  <a:lnTo>
                    <a:pt x="97" y="211"/>
                  </a:lnTo>
                  <a:lnTo>
                    <a:pt x="0" y="77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226" name="Freeform 222"/>
            <p:cNvSpPr>
              <a:spLocks noChangeAspect="1"/>
            </p:cNvSpPr>
            <p:nvPr/>
          </p:nvSpPr>
          <p:spPr bwMode="gray">
            <a:xfrm>
              <a:off x="3136" y="3121"/>
              <a:ext cx="221" cy="233"/>
            </a:xfrm>
            <a:custGeom>
              <a:avLst/>
              <a:gdLst>
                <a:gd name="T0" fmla="*/ 0 w 471"/>
                <a:gd name="T1" fmla="*/ 1 h 442"/>
                <a:gd name="T2" fmla="*/ 0 w 471"/>
                <a:gd name="T3" fmla="*/ 0 h 442"/>
                <a:gd name="T4" fmla="*/ 0 w 471"/>
                <a:gd name="T5" fmla="*/ 1 h 442"/>
                <a:gd name="T6" fmla="*/ 0 w 471"/>
                <a:gd name="T7" fmla="*/ 1 h 442"/>
                <a:gd name="T8" fmla="*/ 0 w 471"/>
                <a:gd name="T9" fmla="*/ 1 h 442"/>
                <a:gd name="T10" fmla="*/ 0 w 471"/>
                <a:gd name="T11" fmla="*/ 1 h 442"/>
                <a:gd name="T12" fmla="*/ 0 w 471"/>
                <a:gd name="T13" fmla="*/ 1 h 442"/>
                <a:gd name="T14" fmla="*/ 0 w 471"/>
                <a:gd name="T15" fmla="*/ 1 h 442"/>
                <a:gd name="T16" fmla="*/ 0 w 471"/>
                <a:gd name="T17" fmla="*/ 1 h 442"/>
                <a:gd name="T18" fmla="*/ 0 w 471"/>
                <a:gd name="T19" fmla="*/ 1 h 442"/>
                <a:gd name="T20" fmla="*/ 0 w 471"/>
                <a:gd name="T21" fmla="*/ 1 h 442"/>
                <a:gd name="T22" fmla="*/ 0 w 471"/>
                <a:gd name="T23" fmla="*/ 1 h 442"/>
                <a:gd name="T24" fmla="*/ 0 w 471"/>
                <a:gd name="T25" fmla="*/ 1 h 442"/>
                <a:gd name="T26" fmla="*/ 0 w 471"/>
                <a:gd name="T27" fmla="*/ 1 h 442"/>
                <a:gd name="T28" fmla="*/ 0 w 471"/>
                <a:gd name="T29" fmla="*/ 1 h 442"/>
                <a:gd name="T30" fmla="*/ 0 w 471"/>
                <a:gd name="T31" fmla="*/ 1 h 442"/>
                <a:gd name="T32" fmla="*/ 0 w 471"/>
                <a:gd name="T33" fmla="*/ 1 h 442"/>
                <a:gd name="T34" fmla="*/ 0 w 471"/>
                <a:gd name="T35" fmla="*/ 1 h 442"/>
                <a:gd name="T36" fmla="*/ 0 w 471"/>
                <a:gd name="T37" fmla="*/ 1 h 442"/>
                <a:gd name="T38" fmla="*/ 0 w 471"/>
                <a:gd name="T39" fmla="*/ 1 h 44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71"/>
                <a:gd name="T61" fmla="*/ 0 h 442"/>
                <a:gd name="T62" fmla="*/ 471 w 471"/>
                <a:gd name="T63" fmla="*/ 442 h 44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71" h="442">
                  <a:moveTo>
                    <a:pt x="0" y="14"/>
                  </a:moveTo>
                  <a:lnTo>
                    <a:pt x="58" y="0"/>
                  </a:lnTo>
                  <a:lnTo>
                    <a:pt x="340" y="41"/>
                  </a:lnTo>
                  <a:lnTo>
                    <a:pt x="405" y="23"/>
                  </a:lnTo>
                  <a:lnTo>
                    <a:pt x="471" y="31"/>
                  </a:lnTo>
                  <a:lnTo>
                    <a:pt x="413" y="63"/>
                  </a:lnTo>
                  <a:lnTo>
                    <a:pt x="391" y="41"/>
                  </a:lnTo>
                  <a:lnTo>
                    <a:pt x="325" y="56"/>
                  </a:lnTo>
                  <a:lnTo>
                    <a:pt x="325" y="181"/>
                  </a:lnTo>
                  <a:lnTo>
                    <a:pt x="289" y="182"/>
                  </a:lnTo>
                  <a:lnTo>
                    <a:pt x="289" y="279"/>
                  </a:lnTo>
                  <a:lnTo>
                    <a:pt x="289" y="420"/>
                  </a:lnTo>
                  <a:lnTo>
                    <a:pt x="259" y="442"/>
                  </a:lnTo>
                  <a:lnTo>
                    <a:pt x="215" y="442"/>
                  </a:lnTo>
                  <a:lnTo>
                    <a:pt x="191" y="412"/>
                  </a:lnTo>
                  <a:lnTo>
                    <a:pt x="170" y="428"/>
                  </a:lnTo>
                  <a:lnTo>
                    <a:pt x="125" y="379"/>
                  </a:lnTo>
                  <a:lnTo>
                    <a:pt x="100" y="225"/>
                  </a:lnTo>
                  <a:lnTo>
                    <a:pt x="100" y="206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227" name="Freeform 223"/>
            <p:cNvSpPr>
              <a:spLocks noChangeAspect="1"/>
            </p:cNvSpPr>
            <p:nvPr/>
          </p:nvSpPr>
          <p:spPr bwMode="gray">
            <a:xfrm>
              <a:off x="2672" y="2303"/>
              <a:ext cx="136" cy="127"/>
            </a:xfrm>
            <a:custGeom>
              <a:avLst/>
              <a:gdLst>
                <a:gd name="T0" fmla="*/ 0 w 291"/>
                <a:gd name="T1" fmla="*/ 1 h 242"/>
                <a:gd name="T2" fmla="*/ 0 w 291"/>
                <a:gd name="T3" fmla="*/ 0 h 242"/>
                <a:gd name="T4" fmla="*/ 0 w 291"/>
                <a:gd name="T5" fmla="*/ 1 h 242"/>
                <a:gd name="T6" fmla="*/ 0 w 291"/>
                <a:gd name="T7" fmla="*/ 1 h 242"/>
                <a:gd name="T8" fmla="*/ 0 w 291"/>
                <a:gd name="T9" fmla="*/ 1 h 242"/>
                <a:gd name="T10" fmla="*/ 0 w 291"/>
                <a:gd name="T11" fmla="*/ 1 h 242"/>
                <a:gd name="T12" fmla="*/ 0 w 291"/>
                <a:gd name="T13" fmla="*/ 1 h 242"/>
                <a:gd name="T14" fmla="*/ 0 w 291"/>
                <a:gd name="T15" fmla="*/ 1 h 242"/>
                <a:gd name="T16" fmla="*/ 0 w 291"/>
                <a:gd name="T17" fmla="*/ 1 h 242"/>
                <a:gd name="T18" fmla="*/ 0 w 291"/>
                <a:gd name="T19" fmla="*/ 1 h 2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1"/>
                <a:gd name="T31" fmla="*/ 0 h 242"/>
                <a:gd name="T32" fmla="*/ 291 w 291"/>
                <a:gd name="T33" fmla="*/ 242 h 24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1" h="242">
                  <a:moveTo>
                    <a:pt x="0" y="242"/>
                  </a:moveTo>
                  <a:lnTo>
                    <a:pt x="137" y="0"/>
                  </a:lnTo>
                  <a:lnTo>
                    <a:pt x="288" y="4"/>
                  </a:lnTo>
                  <a:lnTo>
                    <a:pt x="291" y="17"/>
                  </a:lnTo>
                  <a:lnTo>
                    <a:pt x="288" y="62"/>
                  </a:lnTo>
                  <a:lnTo>
                    <a:pt x="177" y="60"/>
                  </a:lnTo>
                  <a:lnTo>
                    <a:pt x="175" y="154"/>
                  </a:lnTo>
                  <a:lnTo>
                    <a:pt x="136" y="171"/>
                  </a:lnTo>
                  <a:lnTo>
                    <a:pt x="138" y="228"/>
                  </a:lnTo>
                  <a:lnTo>
                    <a:pt x="0" y="242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228" name="Freeform 224"/>
            <p:cNvSpPr>
              <a:spLocks noChangeAspect="1"/>
            </p:cNvSpPr>
            <p:nvPr/>
          </p:nvSpPr>
          <p:spPr bwMode="gray">
            <a:xfrm>
              <a:off x="3306" y="2394"/>
              <a:ext cx="272" cy="356"/>
            </a:xfrm>
            <a:custGeom>
              <a:avLst/>
              <a:gdLst>
                <a:gd name="T0" fmla="*/ 0 w 576"/>
                <a:gd name="T1" fmla="*/ 1 h 684"/>
                <a:gd name="T2" fmla="*/ 0 w 576"/>
                <a:gd name="T3" fmla="*/ 1 h 684"/>
                <a:gd name="T4" fmla="*/ 0 w 576"/>
                <a:gd name="T5" fmla="*/ 1 h 684"/>
                <a:gd name="T6" fmla="*/ 0 w 576"/>
                <a:gd name="T7" fmla="*/ 1 h 684"/>
                <a:gd name="T8" fmla="*/ 0 w 576"/>
                <a:gd name="T9" fmla="*/ 1 h 684"/>
                <a:gd name="T10" fmla="*/ 0 w 576"/>
                <a:gd name="T11" fmla="*/ 1 h 684"/>
                <a:gd name="T12" fmla="*/ 0 w 576"/>
                <a:gd name="T13" fmla="*/ 1 h 684"/>
                <a:gd name="T14" fmla="*/ 0 w 576"/>
                <a:gd name="T15" fmla="*/ 1 h 684"/>
                <a:gd name="T16" fmla="*/ 0 w 576"/>
                <a:gd name="T17" fmla="*/ 1 h 684"/>
                <a:gd name="T18" fmla="*/ 0 w 576"/>
                <a:gd name="T19" fmla="*/ 1 h 684"/>
                <a:gd name="T20" fmla="*/ 0 w 576"/>
                <a:gd name="T21" fmla="*/ 1 h 684"/>
                <a:gd name="T22" fmla="*/ 0 w 576"/>
                <a:gd name="T23" fmla="*/ 1 h 684"/>
                <a:gd name="T24" fmla="*/ 0 w 576"/>
                <a:gd name="T25" fmla="*/ 1 h 684"/>
                <a:gd name="T26" fmla="*/ 0 w 576"/>
                <a:gd name="T27" fmla="*/ 1 h 684"/>
                <a:gd name="T28" fmla="*/ 0 w 576"/>
                <a:gd name="T29" fmla="*/ 1 h 684"/>
                <a:gd name="T30" fmla="*/ 0 w 576"/>
                <a:gd name="T31" fmla="*/ 1 h 684"/>
                <a:gd name="T32" fmla="*/ 0 w 576"/>
                <a:gd name="T33" fmla="*/ 1 h 684"/>
                <a:gd name="T34" fmla="*/ 0 w 576"/>
                <a:gd name="T35" fmla="*/ 0 h 684"/>
                <a:gd name="T36" fmla="*/ 0 w 576"/>
                <a:gd name="T37" fmla="*/ 1 h 684"/>
                <a:gd name="T38" fmla="*/ 0 w 576"/>
                <a:gd name="T39" fmla="*/ 1 h 684"/>
                <a:gd name="T40" fmla="*/ 0 w 576"/>
                <a:gd name="T41" fmla="*/ 1 h 684"/>
                <a:gd name="T42" fmla="*/ 0 w 576"/>
                <a:gd name="T43" fmla="*/ 1 h 684"/>
                <a:gd name="T44" fmla="*/ 0 w 576"/>
                <a:gd name="T45" fmla="*/ 1 h 684"/>
                <a:gd name="T46" fmla="*/ 0 w 576"/>
                <a:gd name="T47" fmla="*/ 1 h 684"/>
                <a:gd name="T48" fmla="*/ 0 w 576"/>
                <a:gd name="T49" fmla="*/ 1 h 684"/>
                <a:gd name="T50" fmla="*/ 0 w 576"/>
                <a:gd name="T51" fmla="*/ 1 h 68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76"/>
                <a:gd name="T79" fmla="*/ 0 h 684"/>
                <a:gd name="T80" fmla="*/ 576 w 576"/>
                <a:gd name="T81" fmla="*/ 684 h 68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76" h="684">
                  <a:moveTo>
                    <a:pt x="0" y="361"/>
                  </a:moveTo>
                  <a:lnTo>
                    <a:pt x="27" y="429"/>
                  </a:lnTo>
                  <a:lnTo>
                    <a:pt x="52" y="504"/>
                  </a:lnTo>
                  <a:lnTo>
                    <a:pt x="111" y="531"/>
                  </a:lnTo>
                  <a:lnTo>
                    <a:pt x="196" y="632"/>
                  </a:lnTo>
                  <a:lnTo>
                    <a:pt x="311" y="684"/>
                  </a:lnTo>
                  <a:lnTo>
                    <a:pt x="418" y="671"/>
                  </a:lnTo>
                  <a:lnTo>
                    <a:pt x="483" y="651"/>
                  </a:lnTo>
                  <a:lnTo>
                    <a:pt x="444" y="579"/>
                  </a:lnTo>
                  <a:lnTo>
                    <a:pt x="383" y="537"/>
                  </a:lnTo>
                  <a:lnTo>
                    <a:pt x="423" y="510"/>
                  </a:lnTo>
                  <a:lnTo>
                    <a:pt x="427" y="446"/>
                  </a:lnTo>
                  <a:lnTo>
                    <a:pt x="495" y="362"/>
                  </a:lnTo>
                  <a:lnTo>
                    <a:pt x="522" y="214"/>
                  </a:lnTo>
                  <a:lnTo>
                    <a:pt x="576" y="181"/>
                  </a:lnTo>
                  <a:lnTo>
                    <a:pt x="534" y="149"/>
                  </a:lnTo>
                  <a:lnTo>
                    <a:pt x="518" y="39"/>
                  </a:lnTo>
                  <a:lnTo>
                    <a:pt x="473" y="0"/>
                  </a:lnTo>
                  <a:lnTo>
                    <a:pt x="418" y="47"/>
                  </a:lnTo>
                  <a:lnTo>
                    <a:pt x="105" y="38"/>
                  </a:lnTo>
                  <a:lnTo>
                    <a:pt x="105" y="108"/>
                  </a:lnTo>
                  <a:lnTo>
                    <a:pt x="74" y="110"/>
                  </a:lnTo>
                  <a:lnTo>
                    <a:pt x="74" y="130"/>
                  </a:lnTo>
                  <a:lnTo>
                    <a:pt x="72" y="261"/>
                  </a:lnTo>
                  <a:lnTo>
                    <a:pt x="37" y="268"/>
                  </a:lnTo>
                  <a:lnTo>
                    <a:pt x="0" y="361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229" name="Freeform 225"/>
            <p:cNvSpPr>
              <a:spLocks noChangeAspect="1"/>
            </p:cNvSpPr>
            <p:nvPr/>
          </p:nvSpPr>
          <p:spPr bwMode="gray">
            <a:xfrm>
              <a:off x="3452" y="3287"/>
              <a:ext cx="20" cy="31"/>
            </a:xfrm>
            <a:custGeom>
              <a:avLst/>
              <a:gdLst>
                <a:gd name="T0" fmla="*/ 0 w 42"/>
                <a:gd name="T1" fmla="*/ 1 h 55"/>
                <a:gd name="T2" fmla="*/ 0 w 42"/>
                <a:gd name="T3" fmla="*/ 1 h 55"/>
                <a:gd name="T4" fmla="*/ 0 w 42"/>
                <a:gd name="T5" fmla="*/ 1 h 55"/>
                <a:gd name="T6" fmla="*/ 0 w 42"/>
                <a:gd name="T7" fmla="*/ 0 h 55"/>
                <a:gd name="T8" fmla="*/ 0 w 42"/>
                <a:gd name="T9" fmla="*/ 1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55"/>
                <a:gd name="T17" fmla="*/ 42 w 42"/>
                <a:gd name="T18" fmla="*/ 55 h 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55">
                  <a:moveTo>
                    <a:pt x="0" y="31"/>
                  </a:moveTo>
                  <a:lnTo>
                    <a:pt x="23" y="55"/>
                  </a:lnTo>
                  <a:lnTo>
                    <a:pt x="42" y="35"/>
                  </a:lnTo>
                  <a:lnTo>
                    <a:pt x="38" y="0"/>
                  </a:lnTo>
                  <a:lnTo>
                    <a:pt x="0" y="31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230" name="Freeform 226"/>
            <p:cNvSpPr>
              <a:spLocks noChangeAspect="1"/>
            </p:cNvSpPr>
            <p:nvPr/>
          </p:nvSpPr>
          <p:spPr bwMode="gray">
            <a:xfrm>
              <a:off x="3434" y="2830"/>
              <a:ext cx="176" cy="195"/>
            </a:xfrm>
            <a:custGeom>
              <a:avLst/>
              <a:gdLst>
                <a:gd name="T0" fmla="*/ 0 w 374"/>
                <a:gd name="T1" fmla="*/ 1 h 371"/>
                <a:gd name="T2" fmla="*/ 0 w 374"/>
                <a:gd name="T3" fmla="*/ 1 h 371"/>
                <a:gd name="T4" fmla="*/ 0 w 374"/>
                <a:gd name="T5" fmla="*/ 1 h 371"/>
                <a:gd name="T6" fmla="*/ 0 w 374"/>
                <a:gd name="T7" fmla="*/ 1 h 371"/>
                <a:gd name="T8" fmla="*/ 0 w 374"/>
                <a:gd name="T9" fmla="*/ 1 h 371"/>
                <a:gd name="T10" fmla="*/ 0 w 374"/>
                <a:gd name="T11" fmla="*/ 1 h 371"/>
                <a:gd name="T12" fmla="*/ 0 w 374"/>
                <a:gd name="T13" fmla="*/ 1 h 371"/>
                <a:gd name="T14" fmla="*/ 0 w 374"/>
                <a:gd name="T15" fmla="*/ 1 h 371"/>
                <a:gd name="T16" fmla="*/ 0 w 374"/>
                <a:gd name="T17" fmla="*/ 1 h 371"/>
                <a:gd name="T18" fmla="*/ 0 w 374"/>
                <a:gd name="T19" fmla="*/ 1 h 371"/>
                <a:gd name="T20" fmla="*/ 0 w 374"/>
                <a:gd name="T21" fmla="*/ 0 h 371"/>
                <a:gd name="T22" fmla="*/ 0 w 374"/>
                <a:gd name="T23" fmla="*/ 1 h 371"/>
                <a:gd name="T24" fmla="*/ 0 w 374"/>
                <a:gd name="T25" fmla="*/ 1 h 371"/>
                <a:gd name="T26" fmla="*/ 0 w 374"/>
                <a:gd name="T27" fmla="*/ 1 h 371"/>
                <a:gd name="T28" fmla="*/ 0 w 374"/>
                <a:gd name="T29" fmla="*/ 0 h 371"/>
                <a:gd name="T30" fmla="*/ 0 w 374"/>
                <a:gd name="T31" fmla="*/ 1 h 371"/>
                <a:gd name="T32" fmla="*/ 0 w 374"/>
                <a:gd name="T33" fmla="*/ 1 h 371"/>
                <a:gd name="T34" fmla="*/ 0 w 374"/>
                <a:gd name="T35" fmla="*/ 1 h 371"/>
                <a:gd name="T36" fmla="*/ 0 w 374"/>
                <a:gd name="T37" fmla="*/ 1 h 37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74"/>
                <a:gd name="T58" fmla="*/ 0 h 371"/>
                <a:gd name="T59" fmla="*/ 374 w 374"/>
                <a:gd name="T60" fmla="*/ 371 h 37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74" h="371">
                  <a:moveTo>
                    <a:pt x="0" y="118"/>
                  </a:moveTo>
                  <a:lnTo>
                    <a:pt x="3" y="189"/>
                  </a:lnTo>
                  <a:lnTo>
                    <a:pt x="48" y="262"/>
                  </a:lnTo>
                  <a:lnTo>
                    <a:pt x="113" y="293"/>
                  </a:lnTo>
                  <a:lnTo>
                    <a:pt x="147" y="300"/>
                  </a:lnTo>
                  <a:lnTo>
                    <a:pt x="184" y="371"/>
                  </a:lnTo>
                  <a:lnTo>
                    <a:pt x="323" y="362"/>
                  </a:lnTo>
                  <a:lnTo>
                    <a:pt x="374" y="331"/>
                  </a:lnTo>
                  <a:lnTo>
                    <a:pt x="322" y="185"/>
                  </a:lnTo>
                  <a:lnTo>
                    <a:pt x="335" y="129"/>
                  </a:lnTo>
                  <a:lnTo>
                    <a:pt x="157" y="0"/>
                  </a:lnTo>
                  <a:lnTo>
                    <a:pt x="110" y="64"/>
                  </a:lnTo>
                  <a:lnTo>
                    <a:pt x="89" y="47"/>
                  </a:lnTo>
                  <a:lnTo>
                    <a:pt x="76" y="62"/>
                  </a:lnTo>
                  <a:lnTo>
                    <a:pt x="74" y="0"/>
                  </a:lnTo>
                  <a:lnTo>
                    <a:pt x="28" y="3"/>
                  </a:lnTo>
                  <a:lnTo>
                    <a:pt x="36" y="49"/>
                  </a:lnTo>
                  <a:lnTo>
                    <a:pt x="38" y="78"/>
                  </a:lnTo>
                  <a:lnTo>
                    <a:pt x="0" y="11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231" name="Freeform 227"/>
            <p:cNvSpPr>
              <a:spLocks noChangeAspect="1"/>
            </p:cNvSpPr>
            <p:nvPr/>
          </p:nvSpPr>
          <p:spPr bwMode="gray">
            <a:xfrm>
              <a:off x="2945" y="2611"/>
              <a:ext cx="34" cy="94"/>
            </a:xfrm>
            <a:custGeom>
              <a:avLst/>
              <a:gdLst>
                <a:gd name="T0" fmla="*/ 0 w 74"/>
                <a:gd name="T1" fmla="*/ 0 h 177"/>
                <a:gd name="T2" fmla="*/ 0 w 74"/>
                <a:gd name="T3" fmla="*/ 1 h 177"/>
                <a:gd name="T4" fmla="*/ 0 w 74"/>
                <a:gd name="T5" fmla="*/ 1 h 177"/>
                <a:gd name="T6" fmla="*/ 0 w 74"/>
                <a:gd name="T7" fmla="*/ 1 h 177"/>
                <a:gd name="T8" fmla="*/ 0 w 74"/>
                <a:gd name="T9" fmla="*/ 0 h 1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"/>
                <a:gd name="T16" fmla="*/ 0 h 177"/>
                <a:gd name="T17" fmla="*/ 74 w 74"/>
                <a:gd name="T18" fmla="*/ 177 h 1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" h="177">
                  <a:moveTo>
                    <a:pt x="0" y="0"/>
                  </a:moveTo>
                  <a:lnTo>
                    <a:pt x="38" y="9"/>
                  </a:lnTo>
                  <a:lnTo>
                    <a:pt x="74" y="171"/>
                  </a:lnTo>
                  <a:lnTo>
                    <a:pt x="49" y="17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232" name="Freeform 228"/>
            <p:cNvSpPr>
              <a:spLocks noChangeAspect="1"/>
            </p:cNvSpPr>
            <p:nvPr/>
          </p:nvSpPr>
          <p:spPr bwMode="gray">
            <a:xfrm>
              <a:off x="3434" y="2742"/>
              <a:ext cx="88" cy="95"/>
            </a:xfrm>
            <a:custGeom>
              <a:avLst/>
              <a:gdLst>
                <a:gd name="T0" fmla="*/ 0 w 185"/>
                <a:gd name="T1" fmla="*/ 1 h 183"/>
                <a:gd name="T2" fmla="*/ 0 w 185"/>
                <a:gd name="T3" fmla="*/ 1 h 183"/>
                <a:gd name="T4" fmla="*/ 0 w 185"/>
                <a:gd name="T5" fmla="*/ 1 h 183"/>
                <a:gd name="T6" fmla="*/ 0 w 185"/>
                <a:gd name="T7" fmla="*/ 1 h 183"/>
                <a:gd name="T8" fmla="*/ 0 w 185"/>
                <a:gd name="T9" fmla="*/ 1 h 183"/>
                <a:gd name="T10" fmla="*/ 0 w 185"/>
                <a:gd name="T11" fmla="*/ 1 h 183"/>
                <a:gd name="T12" fmla="*/ 0 w 185"/>
                <a:gd name="T13" fmla="*/ 0 h 183"/>
                <a:gd name="T14" fmla="*/ 0 w 185"/>
                <a:gd name="T15" fmla="*/ 1 h 183"/>
                <a:gd name="T16" fmla="*/ 0 w 185"/>
                <a:gd name="T17" fmla="*/ 1 h 183"/>
                <a:gd name="T18" fmla="*/ 0 w 185"/>
                <a:gd name="T19" fmla="*/ 1 h 183"/>
                <a:gd name="T20" fmla="*/ 0 w 185"/>
                <a:gd name="T21" fmla="*/ 1 h 18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5"/>
                <a:gd name="T34" fmla="*/ 0 h 183"/>
                <a:gd name="T35" fmla="*/ 185 w 185"/>
                <a:gd name="T36" fmla="*/ 183 h 18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5" h="183">
                  <a:moveTo>
                    <a:pt x="0" y="183"/>
                  </a:moveTo>
                  <a:lnTo>
                    <a:pt x="27" y="173"/>
                  </a:lnTo>
                  <a:lnTo>
                    <a:pt x="73" y="170"/>
                  </a:lnTo>
                  <a:lnTo>
                    <a:pt x="75" y="145"/>
                  </a:lnTo>
                  <a:lnTo>
                    <a:pt x="147" y="130"/>
                  </a:lnTo>
                  <a:lnTo>
                    <a:pt x="185" y="68"/>
                  </a:lnTo>
                  <a:lnTo>
                    <a:pt x="147" y="0"/>
                  </a:lnTo>
                  <a:lnTo>
                    <a:pt x="40" y="13"/>
                  </a:lnTo>
                  <a:lnTo>
                    <a:pt x="53" y="63"/>
                  </a:lnTo>
                  <a:lnTo>
                    <a:pt x="30" y="96"/>
                  </a:lnTo>
                  <a:lnTo>
                    <a:pt x="0" y="183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233" name="Freeform 229"/>
            <p:cNvSpPr>
              <a:spLocks noChangeAspect="1"/>
            </p:cNvSpPr>
            <p:nvPr/>
          </p:nvSpPr>
          <p:spPr bwMode="gray">
            <a:xfrm>
              <a:off x="3348" y="2227"/>
              <a:ext cx="183" cy="189"/>
            </a:xfrm>
            <a:custGeom>
              <a:avLst/>
              <a:gdLst>
                <a:gd name="T0" fmla="*/ 0 w 389"/>
                <a:gd name="T1" fmla="*/ 1 h 365"/>
                <a:gd name="T2" fmla="*/ 0 w 389"/>
                <a:gd name="T3" fmla="*/ 1 h 365"/>
                <a:gd name="T4" fmla="*/ 0 w 389"/>
                <a:gd name="T5" fmla="*/ 1 h 365"/>
                <a:gd name="T6" fmla="*/ 0 w 389"/>
                <a:gd name="T7" fmla="*/ 1 h 365"/>
                <a:gd name="T8" fmla="*/ 0 w 389"/>
                <a:gd name="T9" fmla="*/ 1 h 365"/>
                <a:gd name="T10" fmla="*/ 0 w 389"/>
                <a:gd name="T11" fmla="*/ 1 h 365"/>
                <a:gd name="T12" fmla="*/ 0 w 389"/>
                <a:gd name="T13" fmla="*/ 1 h 365"/>
                <a:gd name="T14" fmla="*/ 0 w 389"/>
                <a:gd name="T15" fmla="*/ 1 h 365"/>
                <a:gd name="T16" fmla="*/ 0 w 389"/>
                <a:gd name="T17" fmla="*/ 1 h 365"/>
                <a:gd name="T18" fmla="*/ 0 w 389"/>
                <a:gd name="T19" fmla="*/ 1 h 365"/>
                <a:gd name="T20" fmla="*/ 0 w 389"/>
                <a:gd name="T21" fmla="*/ 1 h 365"/>
                <a:gd name="T22" fmla="*/ 0 w 389"/>
                <a:gd name="T23" fmla="*/ 1 h 365"/>
                <a:gd name="T24" fmla="*/ 0 w 389"/>
                <a:gd name="T25" fmla="*/ 1 h 365"/>
                <a:gd name="T26" fmla="*/ 0 w 389"/>
                <a:gd name="T27" fmla="*/ 0 h 365"/>
                <a:gd name="T28" fmla="*/ 0 w 389"/>
                <a:gd name="T29" fmla="*/ 1 h 36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89"/>
                <a:gd name="T46" fmla="*/ 0 h 365"/>
                <a:gd name="T47" fmla="*/ 389 w 389"/>
                <a:gd name="T48" fmla="*/ 365 h 36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89" h="365">
                  <a:moveTo>
                    <a:pt x="0" y="60"/>
                  </a:moveTo>
                  <a:lnTo>
                    <a:pt x="16" y="356"/>
                  </a:lnTo>
                  <a:lnTo>
                    <a:pt x="329" y="365"/>
                  </a:lnTo>
                  <a:lnTo>
                    <a:pt x="384" y="318"/>
                  </a:lnTo>
                  <a:lnTo>
                    <a:pt x="389" y="286"/>
                  </a:lnTo>
                  <a:lnTo>
                    <a:pt x="272" y="77"/>
                  </a:lnTo>
                  <a:lnTo>
                    <a:pt x="329" y="144"/>
                  </a:lnTo>
                  <a:lnTo>
                    <a:pt x="359" y="87"/>
                  </a:lnTo>
                  <a:lnTo>
                    <a:pt x="329" y="14"/>
                  </a:lnTo>
                  <a:lnTo>
                    <a:pt x="257" y="25"/>
                  </a:lnTo>
                  <a:lnTo>
                    <a:pt x="255" y="5"/>
                  </a:lnTo>
                  <a:lnTo>
                    <a:pt x="217" y="5"/>
                  </a:lnTo>
                  <a:lnTo>
                    <a:pt x="152" y="32"/>
                  </a:lnTo>
                  <a:lnTo>
                    <a:pt x="16" y="0"/>
                  </a:lnTo>
                  <a:lnTo>
                    <a:pt x="0" y="6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234" name="Freeform 230"/>
            <p:cNvSpPr>
              <a:spLocks noChangeAspect="1"/>
            </p:cNvSpPr>
            <p:nvPr/>
          </p:nvSpPr>
          <p:spPr bwMode="gray">
            <a:xfrm>
              <a:off x="2864" y="2544"/>
              <a:ext cx="123" cy="98"/>
            </a:xfrm>
            <a:custGeom>
              <a:avLst/>
              <a:gdLst>
                <a:gd name="T0" fmla="*/ 0 w 262"/>
                <a:gd name="T1" fmla="*/ 1 h 190"/>
                <a:gd name="T2" fmla="*/ 0 w 262"/>
                <a:gd name="T3" fmla="*/ 1 h 190"/>
                <a:gd name="T4" fmla="*/ 0 w 262"/>
                <a:gd name="T5" fmla="*/ 1 h 190"/>
                <a:gd name="T6" fmla="*/ 0 w 262"/>
                <a:gd name="T7" fmla="*/ 1 h 190"/>
                <a:gd name="T8" fmla="*/ 0 w 262"/>
                <a:gd name="T9" fmla="*/ 1 h 190"/>
                <a:gd name="T10" fmla="*/ 0 w 262"/>
                <a:gd name="T11" fmla="*/ 1 h 190"/>
                <a:gd name="T12" fmla="*/ 0 w 262"/>
                <a:gd name="T13" fmla="*/ 1 h 190"/>
                <a:gd name="T14" fmla="*/ 0 w 262"/>
                <a:gd name="T15" fmla="*/ 1 h 190"/>
                <a:gd name="T16" fmla="*/ 0 w 262"/>
                <a:gd name="T17" fmla="*/ 0 h 190"/>
                <a:gd name="T18" fmla="*/ 0 w 262"/>
                <a:gd name="T19" fmla="*/ 1 h 190"/>
                <a:gd name="T20" fmla="*/ 0 w 262"/>
                <a:gd name="T21" fmla="*/ 1 h 19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2"/>
                <a:gd name="T34" fmla="*/ 0 h 190"/>
                <a:gd name="T35" fmla="*/ 262 w 262"/>
                <a:gd name="T36" fmla="*/ 190 h 19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2" h="190">
                  <a:moveTo>
                    <a:pt x="0" y="162"/>
                  </a:moveTo>
                  <a:lnTo>
                    <a:pt x="18" y="183"/>
                  </a:lnTo>
                  <a:lnTo>
                    <a:pt x="88" y="190"/>
                  </a:lnTo>
                  <a:lnTo>
                    <a:pt x="81" y="142"/>
                  </a:lnTo>
                  <a:lnTo>
                    <a:pt x="174" y="133"/>
                  </a:lnTo>
                  <a:lnTo>
                    <a:pt x="212" y="142"/>
                  </a:lnTo>
                  <a:lnTo>
                    <a:pt x="262" y="106"/>
                  </a:lnTo>
                  <a:lnTo>
                    <a:pt x="195" y="34"/>
                  </a:lnTo>
                  <a:lnTo>
                    <a:pt x="187" y="0"/>
                  </a:lnTo>
                  <a:lnTo>
                    <a:pt x="44" y="62"/>
                  </a:lnTo>
                  <a:lnTo>
                    <a:pt x="0" y="162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235" name="Freeform 231"/>
            <p:cNvSpPr>
              <a:spLocks noChangeAspect="1"/>
            </p:cNvSpPr>
            <p:nvPr/>
          </p:nvSpPr>
          <p:spPr bwMode="gray">
            <a:xfrm>
              <a:off x="3306" y="2960"/>
              <a:ext cx="193" cy="178"/>
            </a:xfrm>
            <a:custGeom>
              <a:avLst/>
              <a:gdLst>
                <a:gd name="T0" fmla="*/ 0 w 409"/>
                <a:gd name="T1" fmla="*/ 1 h 339"/>
                <a:gd name="T2" fmla="*/ 0 w 409"/>
                <a:gd name="T3" fmla="*/ 1 h 339"/>
                <a:gd name="T4" fmla="*/ 0 w 409"/>
                <a:gd name="T5" fmla="*/ 1 h 339"/>
                <a:gd name="T6" fmla="*/ 0 w 409"/>
                <a:gd name="T7" fmla="*/ 1 h 339"/>
                <a:gd name="T8" fmla="*/ 0 w 409"/>
                <a:gd name="T9" fmla="*/ 1 h 339"/>
                <a:gd name="T10" fmla="*/ 0 w 409"/>
                <a:gd name="T11" fmla="*/ 1 h 339"/>
                <a:gd name="T12" fmla="*/ 0 w 409"/>
                <a:gd name="T13" fmla="*/ 1 h 339"/>
                <a:gd name="T14" fmla="*/ 0 w 409"/>
                <a:gd name="T15" fmla="*/ 1 h 339"/>
                <a:gd name="T16" fmla="*/ 0 w 409"/>
                <a:gd name="T17" fmla="*/ 1 h 339"/>
                <a:gd name="T18" fmla="*/ 0 w 409"/>
                <a:gd name="T19" fmla="*/ 1 h 339"/>
                <a:gd name="T20" fmla="*/ 0 w 409"/>
                <a:gd name="T21" fmla="*/ 1 h 339"/>
                <a:gd name="T22" fmla="*/ 0 w 409"/>
                <a:gd name="T23" fmla="*/ 1 h 339"/>
                <a:gd name="T24" fmla="*/ 0 w 409"/>
                <a:gd name="T25" fmla="*/ 1 h 339"/>
                <a:gd name="T26" fmla="*/ 0 w 409"/>
                <a:gd name="T27" fmla="*/ 1 h 339"/>
                <a:gd name="T28" fmla="*/ 0 w 409"/>
                <a:gd name="T29" fmla="*/ 0 h 339"/>
                <a:gd name="T30" fmla="*/ 0 w 409"/>
                <a:gd name="T31" fmla="*/ 1 h 339"/>
                <a:gd name="T32" fmla="*/ 0 w 409"/>
                <a:gd name="T33" fmla="*/ 1 h 339"/>
                <a:gd name="T34" fmla="*/ 0 w 409"/>
                <a:gd name="T35" fmla="*/ 1 h 339"/>
                <a:gd name="T36" fmla="*/ 0 w 409"/>
                <a:gd name="T37" fmla="*/ 1 h 339"/>
                <a:gd name="T38" fmla="*/ 0 w 409"/>
                <a:gd name="T39" fmla="*/ 1 h 339"/>
                <a:gd name="T40" fmla="*/ 0 w 409"/>
                <a:gd name="T41" fmla="*/ 1 h 339"/>
                <a:gd name="T42" fmla="*/ 0 w 409"/>
                <a:gd name="T43" fmla="*/ 1 h 33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09"/>
                <a:gd name="T67" fmla="*/ 0 h 339"/>
                <a:gd name="T68" fmla="*/ 409 w 409"/>
                <a:gd name="T69" fmla="*/ 339 h 33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09" h="339">
                  <a:moveTo>
                    <a:pt x="0" y="166"/>
                  </a:moveTo>
                  <a:lnTo>
                    <a:pt x="0" y="296"/>
                  </a:lnTo>
                  <a:lnTo>
                    <a:pt x="43" y="329"/>
                  </a:lnTo>
                  <a:lnTo>
                    <a:pt x="109" y="337"/>
                  </a:lnTo>
                  <a:lnTo>
                    <a:pt x="170" y="339"/>
                  </a:lnTo>
                  <a:lnTo>
                    <a:pt x="231" y="293"/>
                  </a:lnTo>
                  <a:lnTo>
                    <a:pt x="235" y="274"/>
                  </a:lnTo>
                  <a:lnTo>
                    <a:pt x="288" y="260"/>
                  </a:lnTo>
                  <a:lnTo>
                    <a:pt x="278" y="242"/>
                  </a:lnTo>
                  <a:lnTo>
                    <a:pt x="389" y="208"/>
                  </a:lnTo>
                  <a:lnTo>
                    <a:pt x="374" y="191"/>
                  </a:lnTo>
                  <a:lnTo>
                    <a:pt x="409" y="88"/>
                  </a:lnTo>
                  <a:lnTo>
                    <a:pt x="382" y="43"/>
                  </a:lnTo>
                  <a:lnTo>
                    <a:pt x="317" y="12"/>
                  </a:lnTo>
                  <a:lnTo>
                    <a:pt x="300" y="0"/>
                  </a:lnTo>
                  <a:lnTo>
                    <a:pt x="237" y="32"/>
                  </a:lnTo>
                  <a:lnTo>
                    <a:pt x="230" y="122"/>
                  </a:lnTo>
                  <a:lnTo>
                    <a:pt x="269" y="139"/>
                  </a:lnTo>
                  <a:lnTo>
                    <a:pt x="270" y="176"/>
                  </a:lnTo>
                  <a:lnTo>
                    <a:pt x="71" y="94"/>
                  </a:lnTo>
                  <a:lnTo>
                    <a:pt x="77" y="166"/>
                  </a:lnTo>
                  <a:lnTo>
                    <a:pt x="0" y="166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236" name="Freeform 232"/>
            <p:cNvSpPr>
              <a:spLocks noChangeAspect="1"/>
            </p:cNvSpPr>
            <p:nvPr/>
          </p:nvSpPr>
          <p:spPr bwMode="gray">
            <a:xfrm>
              <a:off x="3219" y="3218"/>
              <a:ext cx="265" cy="239"/>
            </a:xfrm>
            <a:custGeom>
              <a:avLst/>
              <a:gdLst>
                <a:gd name="T0" fmla="*/ 0 w 568"/>
                <a:gd name="T1" fmla="*/ 1 h 455"/>
                <a:gd name="T2" fmla="*/ 0 w 568"/>
                <a:gd name="T3" fmla="*/ 1 h 455"/>
                <a:gd name="T4" fmla="*/ 0 w 568"/>
                <a:gd name="T5" fmla="*/ 1 h 455"/>
                <a:gd name="T6" fmla="*/ 0 w 568"/>
                <a:gd name="T7" fmla="*/ 1 h 455"/>
                <a:gd name="T8" fmla="*/ 0 w 568"/>
                <a:gd name="T9" fmla="*/ 1 h 455"/>
                <a:gd name="T10" fmla="*/ 0 w 568"/>
                <a:gd name="T11" fmla="*/ 1 h 455"/>
                <a:gd name="T12" fmla="*/ 0 w 568"/>
                <a:gd name="T13" fmla="*/ 1 h 455"/>
                <a:gd name="T14" fmla="*/ 0 w 568"/>
                <a:gd name="T15" fmla="*/ 1 h 455"/>
                <a:gd name="T16" fmla="*/ 0 w 568"/>
                <a:gd name="T17" fmla="*/ 1 h 455"/>
                <a:gd name="T18" fmla="*/ 0 w 568"/>
                <a:gd name="T19" fmla="*/ 1 h 455"/>
                <a:gd name="T20" fmla="*/ 0 w 568"/>
                <a:gd name="T21" fmla="*/ 1 h 455"/>
                <a:gd name="T22" fmla="*/ 0 w 568"/>
                <a:gd name="T23" fmla="*/ 0 h 455"/>
                <a:gd name="T24" fmla="*/ 0 w 568"/>
                <a:gd name="T25" fmla="*/ 1 h 455"/>
                <a:gd name="T26" fmla="*/ 0 w 568"/>
                <a:gd name="T27" fmla="*/ 1 h 455"/>
                <a:gd name="T28" fmla="*/ 0 w 568"/>
                <a:gd name="T29" fmla="*/ 1 h 455"/>
                <a:gd name="T30" fmla="*/ 0 w 568"/>
                <a:gd name="T31" fmla="*/ 1 h 455"/>
                <a:gd name="T32" fmla="*/ 0 w 568"/>
                <a:gd name="T33" fmla="*/ 1 h 455"/>
                <a:gd name="T34" fmla="*/ 0 w 568"/>
                <a:gd name="T35" fmla="*/ 1 h 455"/>
                <a:gd name="T36" fmla="*/ 0 w 568"/>
                <a:gd name="T37" fmla="*/ 1 h 455"/>
                <a:gd name="T38" fmla="*/ 0 w 568"/>
                <a:gd name="T39" fmla="*/ 1 h 455"/>
                <a:gd name="T40" fmla="*/ 0 w 568"/>
                <a:gd name="T41" fmla="*/ 1 h 455"/>
                <a:gd name="T42" fmla="*/ 0 w 568"/>
                <a:gd name="T43" fmla="*/ 1 h 455"/>
                <a:gd name="T44" fmla="*/ 0 w 568"/>
                <a:gd name="T45" fmla="*/ 1 h 455"/>
                <a:gd name="T46" fmla="*/ 0 w 568"/>
                <a:gd name="T47" fmla="*/ 1 h 455"/>
                <a:gd name="T48" fmla="*/ 0 w 568"/>
                <a:gd name="T49" fmla="*/ 1 h 455"/>
                <a:gd name="T50" fmla="*/ 0 w 568"/>
                <a:gd name="T51" fmla="*/ 1 h 45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68"/>
                <a:gd name="T79" fmla="*/ 0 h 455"/>
                <a:gd name="T80" fmla="*/ 568 w 568"/>
                <a:gd name="T81" fmla="*/ 455 h 45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68" h="455">
                  <a:moveTo>
                    <a:pt x="0" y="240"/>
                  </a:moveTo>
                  <a:lnTo>
                    <a:pt x="21" y="224"/>
                  </a:lnTo>
                  <a:lnTo>
                    <a:pt x="45" y="254"/>
                  </a:lnTo>
                  <a:lnTo>
                    <a:pt x="89" y="254"/>
                  </a:lnTo>
                  <a:lnTo>
                    <a:pt x="119" y="232"/>
                  </a:lnTo>
                  <a:lnTo>
                    <a:pt x="119" y="91"/>
                  </a:lnTo>
                  <a:lnTo>
                    <a:pt x="149" y="127"/>
                  </a:lnTo>
                  <a:lnTo>
                    <a:pt x="148" y="165"/>
                  </a:lnTo>
                  <a:lnTo>
                    <a:pt x="196" y="164"/>
                  </a:lnTo>
                  <a:lnTo>
                    <a:pt x="237" y="121"/>
                  </a:lnTo>
                  <a:lnTo>
                    <a:pt x="313" y="121"/>
                  </a:lnTo>
                  <a:lnTo>
                    <a:pt x="445" y="0"/>
                  </a:lnTo>
                  <a:lnTo>
                    <a:pt x="524" y="17"/>
                  </a:lnTo>
                  <a:lnTo>
                    <a:pt x="537" y="130"/>
                  </a:lnTo>
                  <a:lnTo>
                    <a:pt x="499" y="161"/>
                  </a:lnTo>
                  <a:lnTo>
                    <a:pt x="522" y="185"/>
                  </a:lnTo>
                  <a:lnTo>
                    <a:pt x="541" y="165"/>
                  </a:lnTo>
                  <a:lnTo>
                    <a:pt x="568" y="165"/>
                  </a:lnTo>
                  <a:lnTo>
                    <a:pt x="554" y="232"/>
                  </a:lnTo>
                  <a:lnTo>
                    <a:pt x="471" y="335"/>
                  </a:lnTo>
                  <a:lnTo>
                    <a:pt x="368" y="424"/>
                  </a:lnTo>
                  <a:lnTo>
                    <a:pt x="291" y="454"/>
                  </a:lnTo>
                  <a:lnTo>
                    <a:pt x="67" y="455"/>
                  </a:lnTo>
                  <a:lnTo>
                    <a:pt x="49" y="404"/>
                  </a:lnTo>
                  <a:lnTo>
                    <a:pt x="58" y="363"/>
                  </a:lnTo>
                  <a:lnTo>
                    <a:pt x="0" y="24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237" name="Freeform 233"/>
            <p:cNvSpPr>
              <a:spLocks noChangeAspect="1"/>
            </p:cNvSpPr>
            <p:nvPr/>
          </p:nvSpPr>
          <p:spPr bwMode="gray">
            <a:xfrm>
              <a:off x="3390" y="3346"/>
              <a:ext cx="39" cy="43"/>
            </a:xfrm>
            <a:custGeom>
              <a:avLst/>
              <a:gdLst>
                <a:gd name="T0" fmla="*/ 0 w 80"/>
                <a:gd name="T1" fmla="*/ 1 h 84"/>
                <a:gd name="T2" fmla="*/ 0 w 80"/>
                <a:gd name="T3" fmla="*/ 1 h 84"/>
                <a:gd name="T4" fmla="*/ 0 w 80"/>
                <a:gd name="T5" fmla="*/ 1 h 84"/>
                <a:gd name="T6" fmla="*/ 0 w 80"/>
                <a:gd name="T7" fmla="*/ 0 h 84"/>
                <a:gd name="T8" fmla="*/ 0 w 80"/>
                <a:gd name="T9" fmla="*/ 1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0"/>
                <a:gd name="T16" fmla="*/ 0 h 84"/>
                <a:gd name="T17" fmla="*/ 80 w 80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0" h="84">
                  <a:moveTo>
                    <a:pt x="0" y="41"/>
                  </a:moveTo>
                  <a:lnTo>
                    <a:pt x="30" y="84"/>
                  </a:lnTo>
                  <a:lnTo>
                    <a:pt x="80" y="41"/>
                  </a:lnTo>
                  <a:lnTo>
                    <a:pt x="57" y="0"/>
                  </a:lnTo>
                  <a:lnTo>
                    <a:pt x="0" y="41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238" name="Freeform 234"/>
            <p:cNvSpPr>
              <a:spLocks noChangeAspect="1"/>
            </p:cNvSpPr>
            <p:nvPr/>
          </p:nvSpPr>
          <p:spPr bwMode="gray">
            <a:xfrm>
              <a:off x="3327" y="1695"/>
              <a:ext cx="131" cy="113"/>
            </a:xfrm>
            <a:custGeom>
              <a:avLst/>
              <a:gdLst>
                <a:gd name="T0" fmla="*/ 0 w 277"/>
                <a:gd name="T1" fmla="*/ 0 h 215"/>
                <a:gd name="T2" fmla="*/ 0 w 277"/>
                <a:gd name="T3" fmla="*/ 1 h 215"/>
                <a:gd name="T4" fmla="*/ 0 w 277"/>
                <a:gd name="T5" fmla="*/ 1 h 215"/>
                <a:gd name="T6" fmla="*/ 0 w 277"/>
                <a:gd name="T7" fmla="*/ 1 h 215"/>
                <a:gd name="T8" fmla="*/ 0 w 277"/>
                <a:gd name="T9" fmla="*/ 1 h 215"/>
                <a:gd name="T10" fmla="*/ 0 w 277"/>
                <a:gd name="T11" fmla="*/ 1 h 215"/>
                <a:gd name="T12" fmla="*/ 0 w 277"/>
                <a:gd name="T13" fmla="*/ 1 h 215"/>
                <a:gd name="T14" fmla="*/ 0 w 277"/>
                <a:gd name="T15" fmla="*/ 1 h 215"/>
                <a:gd name="T16" fmla="*/ 0 w 277"/>
                <a:gd name="T17" fmla="*/ 1 h 215"/>
                <a:gd name="T18" fmla="*/ 0 w 277"/>
                <a:gd name="T19" fmla="*/ 1 h 215"/>
                <a:gd name="T20" fmla="*/ 0 w 277"/>
                <a:gd name="T21" fmla="*/ 1 h 215"/>
                <a:gd name="T22" fmla="*/ 0 w 277"/>
                <a:gd name="T23" fmla="*/ 1 h 215"/>
                <a:gd name="T24" fmla="*/ 0 w 277"/>
                <a:gd name="T25" fmla="*/ 1 h 215"/>
                <a:gd name="T26" fmla="*/ 0 w 277"/>
                <a:gd name="T27" fmla="*/ 1 h 215"/>
                <a:gd name="T28" fmla="*/ 0 w 277"/>
                <a:gd name="T29" fmla="*/ 1 h 215"/>
                <a:gd name="T30" fmla="*/ 0 w 277"/>
                <a:gd name="T31" fmla="*/ 1 h 215"/>
                <a:gd name="T32" fmla="*/ 0 w 277"/>
                <a:gd name="T33" fmla="*/ 1 h 215"/>
                <a:gd name="T34" fmla="*/ 0 w 277"/>
                <a:gd name="T35" fmla="*/ 1 h 215"/>
                <a:gd name="T36" fmla="*/ 0 w 277"/>
                <a:gd name="T37" fmla="*/ 1 h 215"/>
                <a:gd name="T38" fmla="*/ 0 w 277"/>
                <a:gd name="T39" fmla="*/ 1 h 215"/>
                <a:gd name="T40" fmla="*/ 0 w 277"/>
                <a:gd name="T41" fmla="*/ 1 h 215"/>
                <a:gd name="T42" fmla="*/ 0 w 277"/>
                <a:gd name="T43" fmla="*/ 1 h 215"/>
                <a:gd name="T44" fmla="*/ 0 w 277"/>
                <a:gd name="T45" fmla="*/ 1 h 215"/>
                <a:gd name="T46" fmla="*/ 0 w 277"/>
                <a:gd name="T47" fmla="*/ 1 h 215"/>
                <a:gd name="T48" fmla="*/ 0 w 277"/>
                <a:gd name="T49" fmla="*/ 1 h 215"/>
                <a:gd name="T50" fmla="*/ 0 w 277"/>
                <a:gd name="T51" fmla="*/ 1 h 215"/>
                <a:gd name="T52" fmla="*/ 0 w 277"/>
                <a:gd name="T53" fmla="*/ 1 h 215"/>
                <a:gd name="T54" fmla="*/ 0 w 277"/>
                <a:gd name="T55" fmla="*/ 1 h 215"/>
                <a:gd name="T56" fmla="*/ 0 w 277"/>
                <a:gd name="T57" fmla="*/ 1 h 215"/>
                <a:gd name="T58" fmla="*/ 0 w 277"/>
                <a:gd name="T59" fmla="*/ 1 h 215"/>
                <a:gd name="T60" fmla="*/ 0 w 277"/>
                <a:gd name="T61" fmla="*/ 1 h 215"/>
                <a:gd name="T62" fmla="*/ 0 w 277"/>
                <a:gd name="T63" fmla="*/ 1 h 215"/>
                <a:gd name="T64" fmla="*/ 0 w 277"/>
                <a:gd name="T65" fmla="*/ 1 h 215"/>
                <a:gd name="T66" fmla="*/ 0 w 277"/>
                <a:gd name="T67" fmla="*/ 1 h 215"/>
                <a:gd name="T68" fmla="*/ 0 w 277"/>
                <a:gd name="T69" fmla="*/ 1 h 215"/>
                <a:gd name="T70" fmla="*/ 0 w 277"/>
                <a:gd name="T71" fmla="*/ 1 h 215"/>
                <a:gd name="T72" fmla="*/ 0 w 277"/>
                <a:gd name="T73" fmla="*/ 1 h 215"/>
                <a:gd name="T74" fmla="*/ 0 w 277"/>
                <a:gd name="T75" fmla="*/ 1 h 215"/>
                <a:gd name="T76" fmla="*/ 0 w 277"/>
                <a:gd name="T77" fmla="*/ 1 h 215"/>
                <a:gd name="T78" fmla="*/ 0 w 277"/>
                <a:gd name="T79" fmla="*/ 0 h 215"/>
                <a:gd name="T80" fmla="*/ 0 w 277"/>
                <a:gd name="T81" fmla="*/ 0 h 21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77"/>
                <a:gd name="T124" fmla="*/ 0 h 215"/>
                <a:gd name="T125" fmla="*/ 277 w 277"/>
                <a:gd name="T126" fmla="*/ 215 h 21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77" h="215">
                  <a:moveTo>
                    <a:pt x="91" y="0"/>
                  </a:moveTo>
                  <a:lnTo>
                    <a:pt x="113" y="5"/>
                  </a:lnTo>
                  <a:lnTo>
                    <a:pt x="136" y="21"/>
                  </a:lnTo>
                  <a:lnTo>
                    <a:pt x="174" y="21"/>
                  </a:lnTo>
                  <a:lnTo>
                    <a:pt x="212" y="26"/>
                  </a:lnTo>
                  <a:lnTo>
                    <a:pt x="230" y="51"/>
                  </a:lnTo>
                  <a:lnTo>
                    <a:pt x="246" y="88"/>
                  </a:lnTo>
                  <a:lnTo>
                    <a:pt x="252" y="100"/>
                  </a:lnTo>
                  <a:lnTo>
                    <a:pt x="266" y="111"/>
                  </a:lnTo>
                  <a:lnTo>
                    <a:pt x="277" y="122"/>
                  </a:lnTo>
                  <a:lnTo>
                    <a:pt x="277" y="134"/>
                  </a:lnTo>
                  <a:lnTo>
                    <a:pt x="259" y="134"/>
                  </a:lnTo>
                  <a:lnTo>
                    <a:pt x="235" y="134"/>
                  </a:lnTo>
                  <a:lnTo>
                    <a:pt x="246" y="149"/>
                  </a:lnTo>
                  <a:lnTo>
                    <a:pt x="255" y="158"/>
                  </a:lnTo>
                  <a:lnTo>
                    <a:pt x="259" y="176"/>
                  </a:lnTo>
                  <a:lnTo>
                    <a:pt x="246" y="185"/>
                  </a:lnTo>
                  <a:lnTo>
                    <a:pt x="225" y="185"/>
                  </a:lnTo>
                  <a:lnTo>
                    <a:pt x="221" y="185"/>
                  </a:lnTo>
                  <a:lnTo>
                    <a:pt x="212" y="193"/>
                  </a:lnTo>
                  <a:lnTo>
                    <a:pt x="212" y="210"/>
                  </a:lnTo>
                  <a:lnTo>
                    <a:pt x="197" y="215"/>
                  </a:lnTo>
                  <a:lnTo>
                    <a:pt x="184" y="207"/>
                  </a:lnTo>
                  <a:lnTo>
                    <a:pt x="162" y="202"/>
                  </a:lnTo>
                  <a:lnTo>
                    <a:pt x="142" y="193"/>
                  </a:lnTo>
                  <a:lnTo>
                    <a:pt x="124" y="198"/>
                  </a:lnTo>
                  <a:lnTo>
                    <a:pt x="66" y="176"/>
                  </a:lnTo>
                  <a:lnTo>
                    <a:pt x="43" y="181"/>
                  </a:lnTo>
                  <a:lnTo>
                    <a:pt x="23" y="176"/>
                  </a:lnTo>
                  <a:lnTo>
                    <a:pt x="14" y="193"/>
                  </a:lnTo>
                  <a:lnTo>
                    <a:pt x="0" y="156"/>
                  </a:lnTo>
                  <a:lnTo>
                    <a:pt x="25" y="133"/>
                  </a:lnTo>
                  <a:lnTo>
                    <a:pt x="7" y="88"/>
                  </a:lnTo>
                  <a:lnTo>
                    <a:pt x="23" y="93"/>
                  </a:lnTo>
                  <a:lnTo>
                    <a:pt x="26" y="83"/>
                  </a:lnTo>
                  <a:lnTo>
                    <a:pt x="31" y="66"/>
                  </a:lnTo>
                  <a:lnTo>
                    <a:pt x="40" y="57"/>
                  </a:lnTo>
                  <a:lnTo>
                    <a:pt x="43" y="38"/>
                  </a:lnTo>
                  <a:lnTo>
                    <a:pt x="61" y="17"/>
                  </a:lnTo>
                  <a:lnTo>
                    <a:pt x="75" y="0"/>
                  </a:lnTo>
                  <a:lnTo>
                    <a:pt x="91" y="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239" name="Freeform 235"/>
            <p:cNvSpPr>
              <a:spLocks noChangeAspect="1"/>
            </p:cNvSpPr>
            <p:nvPr/>
          </p:nvSpPr>
          <p:spPr bwMode="gray">
            <a:xfrm>
              <a:off x="3307" y="1776"/>
              <a:ext cx="290" cy="183"/>
            </a:xfrm>
            <a:custGeom>
              <a:avLst/>
              <a:gdLst>
                <a:gd name="T0" fmla="*/ 0 w 610"/>
                <a:gd name="T1" fmla="*/ 1 h 352"/>
                <a:gd name="T2" fmla="*/ 0 w 610"/>
                <a:gd name="T3" fmla="*/ 0 h 352"/>
                <a:gd name="T4" fmla="*/ 0 w 610"/>
                <a:gd name="T5" fmla="*/ 1 h 352"/>
                <a:gd name="T6" fmla="*/ 0 w 610"/>
                <a:gd name="T7" fmla="*/ 1 h 352"/>
                <a:gd name="T8" fmla="*/ 0 w 610"/>
                <a:gd name="T9" fmla="*/ 1 h 352"/>
                <a:gd name="T10" fmla="*/ 0 w 610"/>
                <a:gd name="T11" fmla="*/ 1 h 352"/>
                <a:gd name="T12" fmla="*/ 0 w 610"/>
                <a:gd name="T13" fmla="*/ 1 h 352"/>
                <a:gd name="T14" fmla="*/ 0 w 610"/>
                <a:gd name="T15" fmla="*/ 1 h 352"/>
                <a:gd name="T16" fmla="*/ 0 w 610"/>
                <a:gd name="T17" fmla="*/ 1 h 352"/>
                <a:gd name="T18" fmla="*/ 0 w 610"/>
                <a:gd name="T19" fmla="*/ 1 h 352"/>
                <a:gd name="T20" fmla="*/ 0 w 610"/>
                <a:gd name="T21" fmla="*/ 1 h 352"/>
                <a:gd name="T22" fmla="*/ 0 w 610"/>
                <a:gd name="T23" fmla="*/ 1 h 352"/>
                <a:gd name="T24" fmla="*/ 0 w 610"/>
                <a:gd name="T25" fmla="*/ 1 h 352"/>
                <a:gd name="T26" fmla="*/ 0 w 610"/>
                <a:gd name="T27" fmla="*/ 1 h 352"/>
                <a:gd name="T28" fmla="*/ 0 w 610"/>
                <a:gd name="T29" fmla="*/ 1 h 352"/>
                <a:gd name="T30" fmla="*/ 0 w 610"/>
                <a:gd name="T31" fmla="*/ 1 h 352"/>
                <a:gd name="T32" fmla="*/ 0 w 610"/>
                <a:gd name="T33" fmla="*/ 1 h 352"/>
                <a:gd name="T34" fmla="*/ 0 w 610"/>
                <a:gd name="T35" fmla="*/ 1 h 352"/>
                <a:gd name="T36" fmla="*/ 0 w 610"/>
                <a:gd name="T37" fmla="*/ 1 h 352"/>
                <a:gd name="T38" fmla="*/ 0 w 610"/>
                <a:gd name="T39" fmla="*/ 1 h 352"/>
                <a:gd name="T40" fmla="*/ 0 w 610"/>
                <a:gd name="T41" fmla="*/ 1 h 352"/>
                <a:gd name="T42" fmla="*/ 0 w 610"/>
                <a:gd name="T43" fmla="*/ 1 h 352"/>
                <a:gd name="T44" fmla="*/ 0 w 610"/>
                <a:gd name="T45" fmla="*/ 1 h 352"/>
                <a:gd name="T46" fmla="*/ 0 w 610"/>
                <a:gd name="T47" fmla="*/ 1 h 352"/>
                <a:gd name="T48" fmla="*/ 0 w 610"/>
                <a:gd name="T49" fmla="*/ 1 h 352"/>
                <a:gd name="T50" fmla="*/ 0 w 610"/>
                <a:gd name="T51" fmla="*/ 1 h 352"/>
                <a:gd name="T52" fmla="*/ 0 w 610"/>
                <a:gd name="T53" fmla="*/ 1 h 352"/>
                <a:gd name="T54" fmla="*/ 0 w 610"/>
                <a:gd name="T55" fmla="*/ 1 h 352"/>
                <a:gd name="T56" fmla="*/ 0 w 610"/>
                <a:gd name="T57" fmla="*/ 1 h 352"/>
                <a:gd name="T58" fmla="*/ 0 w 610"/>
                <a:gd name="T59" fmla="*/ 1 h 352"/>
                <a:gd name="T60" fmla="*/ 0 w 610"/>
                <a:gd name="T61" fmla="*/ 1 h 352"/>
                <a:gd name="T62" fmla="*/ 0 w 610"/>
                <a:gd name="T63" fmla="*/ 1 h 352"/>
                <a:gd name="T64" fmla="*/ 0 w 610"/>
                <a:gd name="T65" fmla="*/ 1 h 352"/>
                <a:gd name="T66" fmla="*/ 0 w 610"/>
                <a:gd name="T67" fmla="*/ 1 h 35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10"/>
                <a:gd name="T103" fmla="*/ 0 h 352"/>
                <a:gd name="T104" fmla="*/ 610 w 610"/>
                <a:gd name="T105" fmla="*/ 352 h 35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10" h="352">
                  <a:moveTo>
                    <a:pt x="303" y="17"/>
                  </a:moveTo>
                  <a:lnTo>
                    <a:pt x="313" y="14"/>
                  </a:lnTo>
                  <a:lnTo>
                    <a:pt x="330" y="5"/>
                  </a:lnTo>
                  <a:lnTo>
                    <a:pt x="343" y="0"/>
                  </a:lnTo>
                  <a:lnTo>
                    <a:pt x="370" y="5"/>
                  </a:lnTo>
                  <a:lnTo>
                    <a:pt x="380" y="23"/>
                  </a:lnTo>
                  <a:lnTo>
                    <a:pt x="386" y="45"/>
                  </a:lnTo>
                  <a:lnTo>
                    <a:pt x="395" y="51"/>
                  </a:lnTo>
                  <a:lnTo>
                    <a:pt x="409" y="47"/>
                  </a:lnTo>
                  <a:lnTo>
                    <a:pt x="439" y="76"/>
                  </a:lnTo>
                  <a:lnTo>
                    <a:pt x="455" y="99"/>
                  </a:lnTo>
                  <a:lnTo>
                    <a:pt x="496" y="115"/>
                  </a:lnTo>
                  <a:lnTo>
                    <a:pt x="523" y="118"/>
                  </a:lnTo>
                  <a:lnTo>
                    <a:pt x="537" y="115"/>
                  </a:lnTo>
                  <a:lnTo>
                    <a:pt x="562" y="126"/>
                  </a:lnTo>
                  <a:lnTo>
                    <a:pt x="593" y="131"/>
                  </a:lnTo>
                  <a:lnTo>
                    <a:pt x="610" y="184"/>
                  </a:lnTo>
                  <a:lnTo>
                    <a:pt x="579" y="192"/>
                  </a:lnTo>
                  <a:lnTo>
                    <a:pt x="573" y="217"/>
                  </a:lnTo>
                  <a:lnTo>
                    <a:pt x="528" y="244"/>
                  </a:lnTo>
                  <a:lnTo>
                    <a:pt x="456" y="263"/>
                  </a:lnTo>
                  <a:lnTo>
                    <a:pt x="449" y="287"/>
                  </a:lnTo>
                  <a:lnTo>
                    <a:pt x="419" y="277"/>
                  </a:lnTo>
                  <a:lnTo>
                    <a:pt x="452" y="310"/>
                  </a:lnTo>
                  <a:lnTo>
                    <a:pt x="491" y="314"/>
                  </a:lnTo>
                  <a:lnTo>
                    <a:pt x="413" y="352"/>
                  </a:lnTo>
                  <a:lnTo>
                    <a:pt x="367" y="312"/>
                  </a:lnTo>
                  <a:lnTo>
                    <a:pt x="405" y="282"/>
                  </a:lnTo>
                  <a:lnTo>
                    <a:pt x="367" y="275"/>
                  </a:lnTo>
                  <a:lnTo>
                    <a:pt x="341" y="275"/>
                  </a:lnTo>
                  <a:lnTo>
                    <a:pt x="346" y="249"/>
                  </a:lnTo>
                  <a:lnTo>
                    <a:pt x="339" y="252"/>
                  </a:lnTo>
                  <a:lnTo>
                    <a:pt x="282" y="266"/>
                  </a:lnTo>
                  <a:lnTo>
                    <a:pt x="260" y="312"/>
                  </a:lnTo>
                  <a:lnTo>
                    <a:pt x="224" y="309"/>
                  </a:lnTo>
                  <a:lnTo>
                    <a:pt x="233" y="277"/>
                  </a:lnTo>
                  <a:lnTo>
                    <a:pt x="235" y="263"/>
                  </a:lnTo>
                  <a:lnTo>
                    <a:pt x="257" y="257"/>
                  </a:lnTo>
                  <a:lnTo>
                    <a:pt x="268" y="246"/>
                  </a:lnTo>
                  <a:lnTo>
                    <a:pt x="270" y="237"/>
                  </a:lnTo>
                  <a:lnTo>
                    <a:pt x="257" y="233"/>
                  </a:lnTo>
                  <a:lnTo>
                    <a:pt x="241" y="200"/>
                  </a:lnTo>
                  <a:lnTo>
                    <a:pt x="216" y="181"/>
                  </a:lnTo>
                  <a:lnTo>
                    <a:pt x="186" y="181"/>
                  </a:lnTo>
                  <a:lnTo>
                    <a:pt x="148" y="189"/>
                  </a:lnTo>
                  <a:lnTo>
                    <a:pt x="93" y="192"/>
                  </a:lnTo>
                  <a:lnTo>
                    <a:pt x="65" y="198"/>
                  </a:lnTo>
                  <a:lnTo>
                    <a:pt x="23" y="198"/>
                  </a:lnTo>
                  <a:lnTo>
                    <a:pt x="0" y="177"/>
                  </a:lnTo>
                  <a:lnTo>
                    <a:pt x="14" y="146"/>
                  </a:lnTo>
                  <a:lnTo>
                    <a:pt x="39" y="113"/>
                  </a:lnTo>
                  <a:lnTo>
                    <a:pt x="66" y="79"/>
                  </a:lnTo>
                  <a:lnTo>
                    <a:pt x="54" y="39"/>
                  </a:lnTo>
                  <a:lnTo>
                    <a:pt x="55" y="32"/>
                  </a:lnTo>
                  <a:lnTo>
                    <a:pt x="63" y="23"/>
                  </a:lnTo>
                  <a:lnTo>
                    <a:pt x="83" y="28"/>
                  </a:lnTo>
                  <a:lnTo>
                    <a:pt x="106" y="23"/>
                  </a:lnTo>
                  <a:lnTo>
                    <a:pt x="133" y="33"/>
                  </a:lnTo>
                  <a:lnTo>
                    <a:pt x="161" y="45"/>
                  </a:lnTo>
                  <a:lnTo>
                    <a:pt x="182" y="39"/>
                  </a:lnTo>
                  <a:lnTo>
                    <a:pt x="202" y="49"/>
                  </a:lnTo>
                  <a:lnTo>
                    <a:pt x="224" y="54"/>
                  </a:lnTo>
                  <a:lnTo>
                    <a:pt x="237" y="62"/>
                  </a:lnTo>
                  <a:lnTo>
                    <a:pt x="252" y="57"/>
                  </a:lnTo>
                  <a:lnTo>
                    <a:pt x="253" y="40"/>
                  </a:lnTo>
                  <a:lnTo>
                    <a:pt x="261" y="32"/>
                  </a:lnTo>
                  <a:lnTo>
                    <a:pt x="286" y="32"/>
                  </a:lnTo>
                  <a:lnTo>
                    <a:pt x="295" y="28"/>
                  </a:lnTo>
                  <a:lnTo>
                    <a:pt x="303" y="17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240" name="Freeform 236"/>
            <p:cNvSpPr>
              <a:spLocks noChangeAspect="1"/>
            </p:cNvSpPr>
            <p:nvPr/>
          </p:nvSpPr>
          <p:spPr bwMode="gray">
            <a:xfrm>
              <a:off x="3384" y="1869"/>
              <a:ext cx="52" cy="69"/>
            </a:xfrm>
            <a:custGeom>
              <a:avLst/>
              <a:gdLst>
                <a:gd name="T0" fmla="*/ 0 w 113"/>
                <a:gd name="T1" fmla="*/ 1 h 127"/>
                <a:gd name="T2" fmla="*/ 0 w 113"/>
                <a:gd name="T3" fmla="*/ 1 h 127"/>
                <a:gd name="T4" fmla="*/ 0 w 113"/>
                <a:gd name="T5" fmla="*/ 1 h 127"/>
                <a:gd name="T6" fmla="*/ 0 w 113"/>
                <a:gd name="T7" fmla="*/ 1 h 127"/>
                <a:gd name="T8" fmla="*/ 0 w 113"/>
                <a:gd name="T9" fmla="*/ 1 h 127"/>
                <a:gd name="T10" fmla="*/ 0 w 113"/>
                <a:gd name="T11" fmla="*/ 1 h 127"/>
                <a:gd name="T12" fmla="*/ 0 w 113"/>
                <a:gd name="T13" fmla="*/ 1 h 127"/>
                <a:gd name="T14" fmla="*/ 0 w 113"/>
                <a:gd name="T15" fmla="*/ 1 h 127"/>
                <a:gd name="T16" fmla="*/ 0 w 113"/>
                <a:gd name="T17" fmla="*/ 1 h 127"/>
                <a:gd name="T18" fmla="*/ 0 w 113"/>
                <a:gd name="T19" fmla="*/ 1 h 127"/>
                <a:gd name="T20" fmla="*/ 0 w 113"/>
                <a:gd name="T21" fmla="*/ 1 h 127"/>
                <a:gd name="T22" fmla="*/ 0 w 113"/>
                <a:gd name="T23" fmla="*/ 1 h 127"/>
                <a:gd name="T24" fmla="*/ 0 w 113"/>
                <a:gd name="T25" fmla="*/ 0 h 127"/>
                <a:gd name="T26" fmla="*/ 0 w 113"/>
                <a:gd name="T27" fmla="*/ 1 h 127"/>
                <a:gd name="T28" fmla="*/ 0 w 113"/>
                <a:gd name="T29" fmla="*/ 1 h 12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3"/>
                <a:gd name="T46" fmla="*/ 0 h 127"/>
                <a:gd name="T47" fmla="*/ 113 w 113"/>
                <a:gd name="T48" fmla="*/ 127 h 12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3" h="127">
                  <a:moveTo>
                    <a:pt x="25" y="34"/>
                  </a:moveTo>
                  <a:lnTo>
                    <a:pt x="40" y="52"/>
                  </a:lnTo>
                  <a:lnTo>
                    <a:pt x="47" y="67"/>
                  </a:lnTo>
                  <a:lnTo>
                    <a:pt x="53" y="124"/>
                  </a:lnTo>
                  <a:lnTo>
                    <a:pt x="66" y="127"/>
                  </a:lnTo>
                  <a:lnTo>
                    <a:pt x="75" y="96"/>
                  </a:lnTo>
                  <a:lnTo>
                    <a:pt x="77" y="80"/>
                  </a:lnTo>
                  <a:lnTo>
                    <a:pt x="107" y="71"/>
                  </a:lnTo>
                  <a:lnTo>
                    <a:pt x="113" y="58"/>
                  </a:lnTo>
                  <a:lnTo>
                    <a:pt x="100" y="54"/>
                  </a:lnTo>
                  <a:lnTo>
                    <a:pt x="84" y="21"/>
                  </a:lnTo>
                  <a:lnTo>
                    <a:pt x="59" y="1"/>
                  </a:lnTo>
                  <a:lnTo>
                    <a:pt x="28" y="0"/>
                  </a:lnTo>
                  <a:lnTo>
                    <a:pt x="0" y="3"/>
                  </a:lnTo>
                  <a:lnTo>
                    <a:pt x="25" y="34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241" name="Freeform 237"/>
            <p:cNvSpPr>
              <a:spLocks noChangeAspect="1"/>
            </p:cNvSpPr>
            <p:nvPr/>
          </p:nvSpPr>
          <p:spPr bwMode="gray">
            <a:xfrm>
              <a:off x="3579" y="1960"/>
              <a:ext cx="121" cy="59"/>
            </a:xfrm>
            <a:custGeom>
              <a:avLst/>
              <a:gdLst>
                <a:gd name="T0" fmla="*/ 0 w 256"/>
                <a:gd name="T1" fmla="*/ 1 h 114"/>
                <a:gd name="T2" fmla="*/ 0 w 256"/>
                <a:gd name="T3" fmla="*/ 0 h 114"/>
                <a:gd name="T4" fmla="*/ 0 w 256"/>
                <a:gd name="T5" fmla="*/ 1 h 114"/>
                <a:gd name="T6" fmla="*/ 0 w 256"/>
                <a:gd name="T7" fmla="*/ 1 h 114"/>
                <a:gd name="T8" fmla="*/ 0 w 256"/>
                <a:gd name="T9" fmla="*/ 1 h 114"/>
                <a:gd name="T10" fmla="*/ 0 w 256"/>
                <a:gd name="T11" fmla="*/ 1 h 114"/>
                <a:gd name="T12" fmla="*/ 0 w 256"/>
                <a:gd name="T13" fmla="*/ 1 h 114"/>
                <a:gd name="T14" fmla="*/ 0 w 256"/>
                <a:gd name="T15" fmla="*/ 1 h 114"/>
                <a:gd name="T16" fmla="*/ 0 w 256"/>
                <a:gd name="T17" fmla="*/ 1 h 114"/>
                <a:gd name="T18" fmla="*/ 0 w 256"/>
                <a:gd name="T19" fmla="*/ 1 h 114"/>
                <a:gd name="T20" fmla="*/ 0 w 256"/>
                <a:gd name="T21" fmla="*/ 1 h 114"/>
                <a:gd name="T22" fmla="*/ 0 w 256"/>
                <a:gd name="T23" fmla="*/ 1 h 114"/>
                <a:gd name="T24" fmla="*/ 0 w 256"/>
                <a:gd name="T25" fmla="*/ 1 h 114"/>
                <a:gd name="T26" fmla="*/ 0 w 256"/>
                <a:gd name="T27" fmla="*/ 1 h 114"/>
                <a:gd name="T28" fmla="*/ 0 w 256"/>
                <a:gd name="T29" fmla="*/ 1 h 114"/>
                <a:gd name="T30" fmla="*/ 0 w 256"/>
                <a:gd name="T31" fmla="*/ 1 h 114"/>
                <a:gd name="T32" fmla="*/ 0 w 256"/>
                <a:gd name="T33" fmla="*/ 1 h 114"/>
                <a:gd name="T34" fmla="*/ 0 w 256"/>
                <a:gd name="T35" fmla="*/ 1 h 114"/>
                <a:gd name="T36" fmla="*/ 0 w 256"/>
                <a:gd name="T37" fmla="*/ 1 h 114"/>
                <a:gd name="T38" fmla="*/ 0 w 256"/>
                <a:gd name="T39" fmla="*/ 1 h 114"/>
                <a:gd name="T40" fmla="*/ 0 w 256"/>
                <a:gd name="T41" fmla="*/ 1 h 114"/>
                <a:gd name="T42" fmla="*/ 0 w 256"/>
                <a:gd name="T43" fmla="*/ 1 h 11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56"/>
                <a:gd name="T67" fmla="*/ 0 h 114"/>
                <a:gd name="T68" fmla="*/ 256 w 256"/>
                <a:gd name="T69" fmla="*/ 114 h 11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56" h="114">
                  <a:moveTo>
                    <a:pt x="0" y="6"/>
                  </a:moveTo>
                  <a:lnTo>
                    <a:pt x="61" y="0"/>
                  </a:lnTo>
                  <a:lnTo>
                    <a:pt x="119" y="23"/>
                  </a:lnTo>
                  <a:lnTo>
                    <a:pt x="144" y="49"/>
                  </a:lnTo>
                  <a:lnTo>
                    <a:pt x="175" y="49"/>
                  </a:lnTo>
                  <a:lnTo>
                    <a:pt x="195" y="37"/>
                  </a:lnTo>
                  <a:lnTo>
                    <a:pt x="211" y="33"/>
                  </a:lnTo>
                  <a:lnTo>
                    <a:pt x="227" y="60"/>
                  </a:lnTo>
                  <a:lnTo>
                    <a:pt x="254" y="66"/>
                  </a:lnTo>
                  <a:lnTo>
                    <a:pt x="248" y="77"/>
                  </a:lnTo>
                  <a:lnTo>
                    <a:pt x="256" y="97"/>
                  </a:lnTo>
                  <a:lnTo>
                    <a:pt x="254" y="113"/>
                  </a:lnTo>
                  <a:lnTo>
                    <a:pt x="227" y="88"/>
                  </a:lnTo>
                  <a:lnTo>
                    <a:pt x="211" y="82"/>
                  </a:lnTo>
                  <a:lnTo>
                    <a:pt x="197" y="82"/>
                  </a:lnTo>
                  <a:lnTo>
                    <a:pt x="190" y="108"/>
                  </a:lnTo>
                  <a:lnTo>
                    <a:pt x="170" y="100"/>
                  </a:lnTo>
                  <a:lnTo>
                    <a:pt x="137" y="114"/>
                  </a:lnTo>
                  <a:lnTo>
                    <a:pt x="99" y="111"/>
                  </a:lnTo>
                  <a:lnTo>
                    <a:pt x="97" y="66"/>
                  </a:lnTo>
                  <a:lnTo>
                    <a:pt x="34" y="27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242" name="Freeform 238"/>
            <p:cNvSpPr>
              <a:spLocks noChangeAspect="1"/>
            </p:cNvSpPr>
            <p:nvPr/>
          </p:nvSpPr>
          <p:spPr bwMode="gray">
            <a:xfrm>
              <a:off x="3668" y="1996"/>
              <a:ext cx="101" cy="88"/>
            </a:xfrm>
            <a:custGeom>
              <a:avLst/>
              <a:gdLst>
                <a:gd name="T0" fmla="*/ 0 w 213"/>
                <a:gd name="T1" fmla="*/ 1 h 173"/>
                <a:gd name="T2" fmla="*/ 0 w 213"/>
                <a:gd name="T3" fmla="*/ 1 h 173"/>
                <a:gd name="T4" fmla="*/ 0 w 213"/>
                <a:gd name="T5" fmla="*/ 1 h 173"/>
                <a:gd name="T6" fmla="*/ 0 w 213"/>
                <a:gd name="T7" fmla="*/ 1 h 173"/>
                <a:gd name="T8" fmla="*/ 0 w 213"/>
                <a:gd name="T9" fmla="*/ 1 h 173"/>
                <a:gd name="T10" fmla="*/ 0 w 213"/>
                <a:gd name="T11" fmla="*/ 1 h 173"/>
                <a:gd name="T12" fmla="*/ 0 w 213"/>
                <a:gd name="T13" fmla="*/ 1 h 173"/>
                <a:gd name="T14" fmla="*/ 0 w 213"/>
                <a:gd name="T15" fmla="*/ 1 h 173"/>
                <a:gd name="T16" fmla="*/ 0 w 213"/>
                <a:gd name="T17" fmla="*/ 1 h 173"/>
                <a:gd name="T18" fmla="*/ 0 w 213"/>
                <a:gd name="T19" fmla="*/ 1 h 173"/>
                <a:gd name="T20" fmla="*/ 0 w 213"/>
                <a:gd name="T21" fmla="*/ 1 h 173"/>
                <a:gd name="T22" fmla="*/ 0 w 213"/>
                <a:gd name="T23" fmla="*/ 1 h 173"/>
                <a:gd name="T24" fmla="*/ 0 w 213"/>
                <a:gd name="T25" fmla="*/ 1 h 173"/>
                <a:gd name="T26" fmla="*/ 0 w 213"/>
                <a:gd name="T27" fmla="*/ 1 h 173"/>
                <a:gd name="T28" fmla="*/ 0 w 213"/>
                <a:gd name="T29" fmla="*/ 1 h 173"/>
                <a:gd name="T30" fmla="*/ 0 w 213"/>
                <a:gd name="T31" fmla="*/ 1 h 173"/>
                <a:gd name="T32" fmla="*/ 0 w 213"/>
                <a:gd name="T33" fmla="*/ 1 h 173"/>
                <a:gd name="T34" fmla="*/ 0 w 213"/>
                <a:gd name="T35" fmla="*/ 1 h 173"/>
                <a:gd name="T36" fmla="*/ 0 w 213"/>
                <a:gd name="T37" fmla="*/ 1 h 173"/>
                <a:gd name="T38" fmla="*/ 0 w 213"/>
                <a:gd name="T39" fmla="*/ 1 h 173"/>
                <a:gd name="T40" fmla="*/ 0 w 213"/>
                <a:gd name="T41" fmla="*/ 1 h 173"/>
                <a:gd name="T42" fmla="*/ 0 w 213"/>
                <a:gd name="T43" fmla="*/ 1 h 173"/>
                <a:gd name="T44" fmla="*/ 0 w 213"/>
                <a:gd name="T45" fmla="*/ 1 h 173"/>
                <a:gd name="T46" fmla="*/ 0 w 213"/>
                <a:gd name="T47" fmla="*/ 1 h 173"/>
                <a:gd name="T48" fmla="*/ 0 w 213"/>
                <a:gd name="T49" fmla="*/ 1 h 173"/>
                <a:gd name="T50" fmla="*/ 0 w 213"/>
                <a:gd name="T51" fmla="*/ 1 h 173"/>
                <a:gd name="T52" fmla="*/ 0 w 213"/>
                <a:gd name="T53" fmla="*/ 1 h 173"/>
                <a:gd name="T54" fmla="*/ 0 w 213"/>
                <a:gd name="T55" fmla="*/ 1 h 173"/>
                <a:gd name="T56" fmla="*/ 0 w 213"/>
                <a:gd name="T57" fmla="*/ 1 h 173"/>
                <a:gd name="T58" fmla="*/ 0 w 213"/>
                <a:gd name="T59" fmla="*/ 1 h 173"/>
                <a:gd name="T60" fmla="*/ 0 w 213"/>
                <a:gd name="T61" fmla="*/ 1 h 173"/>
                <a:gd name="T62" fmla="*/ 0 w 213"/>
                <a:gd name="T63" fmla="*/ 1 h 173"/>
                <a:gd name="T64" fmla="*/ 0 w 213"/>
                <a:gd name="T65" fmla="*/ 1 h 173"/>
                <a:gd name="T66" fmla="*/ 0 w 213"/>
                <a:gd name="T67" fmla="*/ 1 h 173"/>
                <a:gd name="T68" fmla="*/ 0 w 213"/>
                <a:gd name="T69" fmla="*/ 0 h 173"/>
                <a:gd name="T70" fmla="*/ 0 w 213"/>
                <a:gd name="T71" fmla="*/ 1 h 17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13"/>
                <a:gd name="T109" fmla="*/ 0 h 173"/>
                <a:gd name="T110" fmla="*/ 213 w 213"/>
                <a:gd name="T111" fmla="*/ 173 h 17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13" h="173">
                  <a:moveTo>
                    <a:pt x="80" y="8"/>
                  </a:moveTo>
                  <a:lnTo>
                    <a:pt x="91" y="8"/>
                  </a:lnTo>
                  <a:lnTo>
                    <a:pt x="123" y="16"/>
                  </a:lnTo>
                  <a:lnTo>
                    <a:pt x="155" y="38"/>
                  </a:lnTo>
                  <a:lnTo>
                    <a:pt x="173" y="66"/>
                  </a:lnTo>
                  <a:lnTo>
                    <a:pt x="213" y="98"/>
                  </a:lnTo>
                  <a:lnTo>
                    <a:pt x="191" y="105"/>
                  </a:lnTo>
                  <a:lnTo>
                    <a:pt x="177" y="126"/>
                  </a:lnTo>
                  <a:lnTo>
                    <a:pt x="174" y="136"/>
                  </a:lnTo>
                  <a:lnTo>
                    <a:pt x="166" y="173"/>
                  </a:lnTo>
                  <a:lnTo>
                    <a:pt x="137" y="163"/>
                  </a:lnTo>
                  <a:lnTo>
                    <a:pt x="130" y="130"/>
                  </a:lnTo>
                  <a:lnTo>
                    <a:pt x="102" y="143"/>
                  </a:lnTo>
                  <a:lnTo>
                    <a:pt x="71" y="162"/>
                  </a:lnTo>
                  <a:lnTo>
                    <a:pt x="54" y="157"/>
                  </a:lnTo>
                  <a:lnTo>
                    <a:pt x="38" y="141"/>
                  </a:lnTo>
                  <a:lnTo>
                    <a:pt x="29" y="126"/>
                  </a:lnTo>
                  <a:lnTo>
                    <a:pt x="41" y="110"/>
                  </a:lnTo>
                  <a:lnTo>
                    <a:pt x="49" y="122"/>
                  </a:lnTo>
                  <a:lnTo>
                    <a:pt x="87" y="140"/>
                  </a:lnTo>
                  <a:lnTo>
                    <a:pt x="95" y="124"/>
                  </a:lnTo>
                  <a:lnTo>
                    <a:pt x="60" y="97"/>
                  </a:lnTo>
                  <a:lnTo>
                    <a:pt x="48" y="75"/>
                  </a:lnTo>
                  <a:lnTo>
                    <a:pt x="37" y="66"/>
                  </a:lnTo>
                  <a:lnTo>
                    <a:pt x="37" y="53"/>
                  </a:lnTo>
                  <a:lnTo>
                    <a:pt x="21" y="47"/>
                  </a:lnTo>
                  <a:lnTo>
                    <a:pt x="0" y="43"/>
                  </a:lnTo>
                  <a:lnTo>
                    <a:pt x="5" y="26"/>
                  </a:lnTo>
                  <a:lnTo>
                    <a:pt x="9" y="16"/>
                  </a:lnTo>
                  <a:lnTo>
                    <a:pt x="26" y="16"/>
                  </a:lnTo>
                  <a:lnTo>
                    <a:pt x="37" y="22"/>
                  </a:lnTo>
                  <a:lnTo>
                    <a:pt x="64" y="47"/>
                  </a:lnTo>
                  <a:lnTo>
                    <a:pt x="66" y="31"/>
                  </a:lnTo>
                  <a:lnTo>
                    <a:pt x="58" y="12"/>
                  </a:lnTo>
                  <a:lnTo>
                    <a:pt x="64" y="0"/>
                  </a:lnTo>
                  <a:lnTo>
                    <a:pt x="80" y="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243" name="Freeform 239"/>
            <p:cNvSpPr>
              <a:spLocks noChangeAspect="1"/>
            </p:cNvSpPr>
            <p:nvPr/>
          </p:nvSpPr>
          <p:spPr bwMode="gray">
            <a:xfrm>
              <a:off x="3647" y="2013"/>
              <a:ext cx="68" cy="54"/>
            </a:xfrm>
            <a:custGeom>
              <a:avLst/>
              <a:gdLst>
                <a:gd name="T0" fmla="*/ 0 w 141"/>
                <a:gd name="T1" fmla="*/ 1 h 106"/>
                <a:gd name="T2" fmla="*/ 0 w 141"/>
                <a:gd name="T3" fmla="*/ 1 h 106"/>
                <a:gd name="T4" fmla="*/ 0 w 141"/>
                <a:gd name="T5" fmla="*/ 1 h 106"/>
                <a:gd name="T6" fmla="*/ 0 w 141"/>
                <a:gd name="T7" fmla="*/ 1 h 106"/>
                <a:gd name="T8" fmla="*/ 0 w 141"/>
                <a:gd name="T9" fmla="*/ 1 h 106"/>
                <a:gd name="T10" fmla="*/ 0 w 141"/>
                <a:gd name="T11" fmla="*/ 1 h 106"/>
                <a:gd name="T12" fmla="*/ 0 w 141"/>
                <a:gd name="T13" fmla="*/ 1 h 106"/>
                <a:gd name="T14" fmla="*/ 0 w 141"/>
                <a:gd name="T15" fmla="*/ 1 h 106"/>
                <a:gd name="T16" fmla="*/ 0 w 141"/>
                <a:gd name="T17" fmla="*/ 1 h 106"/>
                <a:gd name="T18" fmla="*/ 0 w 141"/>
                <a:gd name="T19" fmla="*/ 1 h 106"/>
                <a:gd name="T20" fmla="*/ 0 w 141"/>
                <a:gd name="T21" fmla="*/ 1 h 106"/>
                <a:gd name="T22" fmla="*/ 0 w 141"/>
                <a:gd name="T23" fmla="*/ 1 h 106"/>
                <a:gd name="T24" fmla="*/ 0 w 141"/>
                <a:gd name="T25" fmla="*/ 1 h 106"/>
                <a:gd name="T26" fmla="*/ 0 w 141"/>
                <a:gd name="T27" fmla="*/ 1 h 106"/>
                <a:gd name="T28" fmla="*/ 0 w 141"/>
                <a:gd name="T29" fmla="*/ 1 h 106"/>
                <a:gd name="T30" fmla="*/ 0 w 141"/>
                <a:gd name="T31" fmla="*/ 0 h 106"/>
                <a:gd name="T32" fmla="*/ 0 w 141"/>
                <a:gd name="T33" fmla="*/ 1 h 106"/>
                <a:gd name="T34" fmla="*/ 0 w 141"/>
                <a:gd name="T35" fmla="*/ 1 h 10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1"/>
                <a:gd name="T55" fmla="*/ 0 h 106"/>
                <a:gd name="T56" fmla="*/ 141 w 141"/>
                <a:gd name="T57" fmla="*/ 106 h 10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1" h="106">
                  <a:moveTo>
                    <a:pt x="0" y="16"/>
                  </a:moveTo>
                  <a:lnTo>
                    <a:pt x="17" y="33"/>
                  </a:lnTo>
                  <a:lnTo>
                    <a:pt x="38" y="59"/>
                  </a:lnTo>
                  <a:lnTo>
                    <a:pt x="70" y="93"/>
                  </a:lnTo>
                  <a:lnTo>
                    <a:pt x="92" y="73"/>
                  </a:lnTo>
                  <a:lnTo>
                    <a:pt x="93" y="90"/>
                  </a:lnTo>
                  <a:lnTo>
                    <a:pt x="109" y="93"/>
                  </a:lnTo>
                  <a:lnTo>
                    <a:pt x="132" y="106"/>
                  </a:lnTo>
                  <a:lnTo>
                    <a:pt x="141" y="90"/>
                  </a:lnTo>
                  <a:lnTo>
                    <a:pt x="106" y="63"/>
                  </a:lnTo>
                  <a:lnTo>
                    <a:pt x="98" y="42"/>
                  </a:lnTo>
                  <a:lnTo>
                    <a:pt x="83" y="32"/>
                  </a:lnTo>
                  <a:lnTo>
                    <a:pt x="83" y="19"/>
                  </a:lnTo>
                  <a:lnTo>
                    <a:pt x="67" y="13"/>
                  </a:lnTo>
                  <a:lnTo>
                    <a:pt x="44" y="8"/>
                  </a:lnTo>
                  <a:lnTo>
                    <a:pt x="24" y="0"/>
                  </a:lnTo>
                  <a:lnTo>
                    <a:pt x="7" y="3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244" name="Freeform 240"/>
            <p:cNvSpPr>
              <a:spLocks noChangeAspect="1"/>
            </p:cNvSpPr>
            <p:nvPr/>
          </p:nvSpPr>
          <p:spPr bwMode="gray">
            <a:xfrm>
              <a:off x="3684" y="1701"/>
              <a:ext cx="684" cy="327"/>
            </a:xfrm>
            <a:custGeom>
              <a:avLst/>
              <a:gdLst>
                <a:gd name="T0" fmla="*/ 0 w 1452"/>
                <a:gd name="T1" fmla="*/ 1 h 623"/>
                <a:gd name="T2" fmla="*/ 0 w 1452"/>
                <a:gd name="T3" fmla="*/ 1 h 623"/>
                <a:gd name="T4" fmla="*/ 0 w 1452"/>
                <a:gd name="T5" fmla="*/ 1 h 623"/>
                <a:gd name="T6" fmla="*/ 0 w 1452"/>
                <a:gd name="T7" fmla="*/ 1 h 623"/>
                <a:gd name="T8" fmla="*/ 0 w 1452"/>
                <a:gd name="T9" fmla="*/ 1 h 623"/>
                <a:gd name="T10" fmla="*/ 0 w 1452"/>
                <a:gd name="T11" fmla="*/ 1 h 623"/>
                <a:gd name="T12" fmla="*/ 0 w 1452"/>
                <a:gd name="T13" fmla="*/ 1 h 623"/>
                <a:gd name="T14" fmla="*/ 0 w 1452"/>
                <a:gd name="T15" fmla="*/ 1 h 623"/>
                <a:gd name="T16" fmla="*/ 0 w 1452"/>
                <a:gd name="T17" fmla="*/ 1 h 623"/>
                <a:gd name="T18" fmla="*/ 0 w 1452"/>
                <a:gd name="T19" fmla="*/ 1 h 623"/>
                <a:gd name="T20" fmla="*/ 0 w 1452"/>
                <a:gd name="T21" fmla="*/ 1 h 623"/>
                <a:gd name="T22" fmla="*/ 0 w 1452"/>
                <a:gd name="T23" fmla="*/ 1 h 623"/>
                <a:gd name="T24" fmla="*/ 0 w 1452"/>
                <a:gd name="T25" fmla="*/ 1 h 623"/>
                <a:gd name="T26" fmla="*/ 0 w 1452"/>
                <a:gd name="T27" fmla="*/ 1 h 623"/>
                <a:gd name="T28" fmla="*/ 0 w 1452"/>
                <a:gd name="T29" fmla="*/ 1 h 623"/>
                <a:gd name="T30" fmla="*/ 0 w 1452"/>
                <a:gd name="T31" fmla="*/ 1 h 623"/>
                <a:gd name="T32" fmla="*/ 0 w 1452"/>
                <a:gd name="T33" fmla="*/ 1 h 623"/>
                <a:gd name="T34" fmla="*/ 0 w 1452"/>
                <a:gd name="T35" fmla="*/ 1 h 623"/>
                <a:gd name="T36" fmla="*/ 0 w 1452"/>
                <a:gd name="T37" fmla="*/ 1 h 623"/>
                <a:gd name="T38" fmla="*/ 0 w 1452"/>
                <a:gd name="T39" fmla="*/ 1 h 623"/>
                <a:gd name="T40" fmla="*/ 0 w 1452"/>
                <a:gd name="T41" fmla="*/ 1 h 623"/>
                <a:gd name="T42" fmla="*/ 0 w 1452"/>
                <a:gd name="T43" fmla="*/ 1 h 623"/>
                <a:gd name="T44" fmla="*/ 0 w 1452"/>
                <a:gd name="T45" fmla="*/ 1 h 623"/>
                <a:gd name="T46" fmla="*/ 0 w 1452"/>
                <a:gd name="T47" fmla="*/ 1 h 623"/>
                <a:gd name="T48" fmla="*/ 0 w 1452"/>
                <a:gd name="T49" fmla="*/ 1 h 623"/>
                <a:gd name="T50" fmla="*/ 0 w 1452"/>
                <a:gd name="T51" fmla="*/ 1 h 623"/>
                <a:gd name="T52" fmla="*/ 0 w 1452"/>
                <a:gd name="T53" fmla="*/ 1 h 623"/>
                <a:gd name="T54" fmla="*/ 0 w 1452"/>
                <a:gd name="T55" fmla="*/ 1 h 623"/>
                <a:gd name="T56" fmla="*/ 0 w 1452"/>
                <a:gd name="T57" fmla="*/ 1 h 623"/>
                <a:gd name="T58" fmla="*/ 0 w 1452"/>
                <a:gd name="T59" fmla="*/ 1 h 623"/>
                <a:gd name="T60" fmla="*/ 0 w 1452"/>
                <a:gd name="T61" fmla="*/ 1 h 623"/>
                <a:gd name="T62" fmla="*/ 0 w 1452"/>
                <a:gd name="T63" fmla="*/ 1 h 623"/>
                <a:gd name="T64" fmla="*/ 0 w 1452"/>
                <a:gd name="T65" fmla="*/ 1 h 623"/>
                <a:gd name="T66" fmla="*/ 0 w 1452"/>
                <a:gd name="T67" fmla="*/ 1 h 623"/>
                <a:gd name="T68" fmla="*/ 0 w 1452"/>
                <a:gd name="T69" fmla="*/ 1 h 623"/>
                <a:gd name="T70" fmla="*/ 0 w 1452"/>
                <a:gd name="T71" fmla="*/ 1 h 623"/>
                <a:gd name="T72" fmla="*/ 0 w 1452"/>
                <a:gd name="T73" fmla="*/ 1 h 623"/>
                <a:gd name="T74" fmla="*/ 0 w 1452"/>
                <a:gd name="T75" fmla="*/ 1 h 623"/>
                <a:gd name="T76" fmla="*/ 0 w 1452"/>
                <a:gd name="T77" fmla="*/ 1 h 623"/>
                <a:gd name="T78" fmla="*/ 0 w 1452"/>
                <a:gd name="T79" fmla="*/ 1 h 623"/>
                <a:gd name="T80" fmla="*/ 0 w 1452"/>
                <a:gd name="T81" fmla="*/ 1 h 623"/>
                <a:gd name="T82" fmla="*/ 0 w 1452"/>
                <a:gd name="T83" fmla="*/ 1 h 623"/>
                <a:gd name="T84" fmla="*/ 0 w 1452"/>
                <a:gd name="T85" fmla="*/ 1 h 623"/>
                <a:gd name="T86" fmla="*/ 0 w 1452"/>
                <a:gd name="T87" fmla="*/ 1 h 623"/>
                <a:gd name="T88" fmla="*/ 0 w 1452"/>
                <a:gd name="T89" fmla="*/ 1 h 623"/>
                <a:gd name="T90" fmla="*/ 0 w 1452"/>
                <a:gd name="T91" fmla="*/ 1 h 623"/>
                <a:gd name="T92" fmla="*/ 0 w 1452"/>
                <a:gd name="T93" fmla="*/ 1 h 623"/>
                <a:gd name="T94" fmla="*/ 0 w 1452"/>
                <a:gd name="T95" fmla="*/ 1 h 623"/>
                <a:gd name="T96" fmla="*/ 0 w 1452"/>
                <a:gd name="T97" fmla="*/ 1 h 623"/>
                <a:gd name="T98" fmla="*/ 0 w 1452"/>
                <a:gd name="T99" fmla="*/ 1 h 623"/>
                <a:gd name="T100" fmla="*/ 0 w 1452"/>
                <a:gd name="T101" fmla="*/ 1 h 62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452"/>
                <a:gd name="T154" fmla="*/ 0 h 623"/>
                <a:gd name="T155" fmla="*/ 1452 w 1452"/>
                <a:gd name="T156" fmla="*/ 623 h 623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452" h="623">
                  <a:moveTo>
                    <a:pt x="1416" y="321"/>
                  </a:moveTo>
                  <a:lnTo>
                    <a:pt x="1452" y="307"/>
                  </a:lnTo>
                  <a:lnTo>
                    <a:pt x="1378" y="257"/>
                  </a:lnTo>
                  <a:lnTo>
                    <a:pt x="1332" y="278"/>
                  </a:lnTo>
                  <a:lnTo>
                    <a:pt x="1265" y="258"/>
                  </a:lnTo>
                  <a:lnTo>
                    <a:pt x="1234" y="244"/>
                  </a:lnTo>
                  <a:lnTo>
                    <a:pt x="1206" y="244"/>
                  </a:lnTo>
                  <a:lnTo>
                    <a:pt x="1189" y="213"/>
                  </a:lnTo>
                  <a:lnTo>
                    <a:pt x="1180" y="194"/>
                  </a:lnTo>
                  <a:lnTo>
                    <a:pt x="1154" y="194"/>
                  </a:lnTo>
                  <a:lnTo>
                    <a:pt x="1132" y="194"/>
                  </a:lnTo>
                  <a:lnTo>
                    <a:pt x="1112" y="202"/>
                  </a:lnTo>
                  <a:lnTo>
                    <a:pt x="1077" y="168"/>
                  </a:lnTo>
                  <a:lnTo>
                    <a:pt x="1062" y="173"/>
                  </a:lnTo>
                  <a:lnTo>
                    <a:pt x="1046" y="180"/>
                  </a:lnTo>
                  <a:lnTo>
                    <a:pt x="1026" y="187"/>
                  </a:lnTo>
                  <a:lnTo>
                    <a:pt x="995" y="162"/>
                  </a:lnTo>
                  <a:lnTo>
                    <a:pt x="925" y="104"/>
                  </a:lnTo>
                  <a:lnTo>
                    <a:pt x="868" y="70"/>
                  </a:lnTo>
                  <a:lnTo>
                    <a:pt x="834" y="38"/>
                  </a:lnTo>
                  <a:lnTo>
                    <a:pt x="774" y="76"/>
                  </a:lnTo>
                  <a:lnTo>
                    <a:pt x="764" y="49"/>
                  </a:lnTo>
                  <a:lnTo>
                    <a:pt x="680" y="46"/>
                  </a:lnTo>
                  <a:lnTo>
                    <a:pt x="670" y="46"/>
                  </a:lnTo>
                  <a:lnTo>
                    <a:pt x="632" y="0"/>
                  </a:lnTo>
                  <a:lnTo>
                    <a:pt x="592" y="6"/>
                  </a:lnTo>
                  <a:lnTo>
                    <a:pt x="565" y="25"/>
                  </a:lnTo>
                  <a:lnTo>
                    <a:pt x="512" y="36"/>
                  </a:lnTo>
                  <a:lnTo>
                    <a:pt x="495" y="26"/>
                  </a:lnTo>
                  <a:lnTo>
                    <a:pt x="467" y="53"/>
                  </a:lnTo>
                  <a:lnTo>
                    <a:pt x="448" y="49"/>
                  </a:lnTo>
                  <a:lnTo>
                    <a:pt x="372" y="55"/>
                  </a:lnTo>
                  <a:lnTo>
                    <a:pt x="356" y="53"/>
                  </a:lnTo>
                  <a:lnTo>
                    <a:pt x="346" y="59"/>
                  </a:lnTo>
                  <a:lnTo>
                    <a:pt x="377" y="93"/>
                  </a:lnTo>
                  <a:lnTo>
                    <a:pt x="356" y="125"/>
                  </a:lnTo>
                  <a:lnTo>
                    <a:pt x="358" y="147"/>
                  </a:lnTo>
                  <a:lnTo>
                    <a:pt x="358" y="159"/>
                  </a:lnTo>
                  <a:lnTo>
                    <a:pt x="399" y="159"/>
                  </a:lnTo>
                  <a:lnTo>
                    <a:pt x="411" y="180"/>
                  </a:lnTo>
                  <a:lnTo>
                    <a:pt x="411" y="202"/>
                  </a:lnTo>
                  <a:lnTo>
                    <a:pt x="399" y="206"/>
                  </a:lnTo>
                  <a:lnTo>
                    <a:pt x="383" y="194"/>
                  </a:lnTo>
                  <a:lnTo>
                    <a:pt x="366" y="202"/>
                  </a:lnTo>
                  <a:lnTo>
                    <a:pt x="356" y="211"/>
                  </a:lnTo>
                  <a:lnTo>
                    <a:pt x="326" y="194"/>
                  </a:lnTo>
                  <a:lnTo>
                    <a:pt x="318" y="176"/>
                  </a:lnTo>
                  <a:lnTo>
                    <a:pt x="291" y="185"/>
                  </a:lnTo>
                  <a:lnTo>
                    <a:pt x="291" y="190"/>
                  </a:lnTo>
                  <a:lnTo>
                    <a:pt x="273" y="176"/>
                  </a:lnTo>
                  <a:lnTo>
                    <a:pt x="248" y="194"/>
                  </a:lnTo>
                  <a:lnTo>
                    <a:pt x="216" y="202"/>
                  </a:lnTo>
                  <a:lnTo>
                    <a:pt x="207" y="194"/>
                  </a:lnTo>
                  <a:lnTo>
                    <a:pt x="198" y="176"/>
                  </a:lnTo>
                  <a:lnTo>
                    <a:pt x="158" y="173"/>
                  </a:lnTo>
                  <a:lnTo>
                    <a:pt x="92" y="169"/>
                  </a:lnTo>
                  <a:lnTo>
                    <a:pt x="76" y="173"/>
                  </a:lnTo>
                  <a:lnTo>
                    <a:pt x="70" y="185"/>
                  </a:lnTo>
                  <a:lnTo>
                    <a:pt x="59" y="180"/>
                  </a:lnTo>
                  <a:lnTo>
                    <a:pt x="49" y="198"/>
                  </a:lnTo>
                  <a:lnTo>
                    <a:pt x="38" y="213"/>
                  </a:lnTo>
                  <a:lnTo>
                    <a:pt x="38" y="220"/>
                  </a:lnTo>
                  <a:lnTo>
                    <a:pt x="45" y="233"/>
                  </a:lnTo>
                  <a:lnTo>
                    <a:pt x="34" y="238"/>
                  </a:lnTo>
                  <a:lnTo>
                    <a:pt x="22" y="213"/>
                  </a:lnTo>
                  <a:lnTo>
                    <a:pt x="5" y="216"/>
                  </a:lnTo>
                  <a:lnTo>
                    <a:pt x="0" y="249"/>
                  </a:lnTo>
                  <a:lnTo>
                    <a:pt x="0" y="269"/>
                  </a:lnTo>
                  <a:lnTo>
                    <a:pt x="0" y="286"/>
                  </a:lnTo>
                  <a:lnTo>
                    <a:pt x="8" y="301"/>
                  </a:lnTo>
                  <a:lnTo>
                    <a:pt x="18" y="313"/>
                  </a:lnTo>
                  <a:lnTo>
                    <a:pt x="18" y="333"/>
                  </a:lnTo>
                  <a:lnTo>
                    <a:pt x="34" y="331"/>
                  </a:lnTo>
                  <a:lnTo>
                    <a:pt x="54" y="316"/>
                  </a:lnTo>
                  <a:lnTo>
                    <a:pt x="63" y="331"/>
                  </a:lnTo>
                  <a:lnTo>
                    <a:pt x="79" y="349"/>
                  </a:lnTo>
                  <a:lnTo>
                    <a:pt x="93" y="366"/>
                  </a:lnTo>
                  <a:lnTo>
                    <a:pt x="109" y="400"/>
                  </a:lnTo>
                  <a:lnTo>
                    <a:pt x="138" y="392"/>
                  </a:lnTo>
                  <a:lnTo>
                    <a:pt x="187" y="383"/>
                  </a:lnTo>
                  <a:lnTo>
                    <a:pt x="263" y="373"/>
                  </a:lnTo>
                  <a:lnTo>
                    <a:pt x="281" y="397"/>
                  </a:lnTo>
                  <a:lnTo>
                    <a:pt x="284" y="439"/>
                  </a:lnTo>
                  <a:lnTo>
                    <a:pt x="249" y="448"/>
                  </a:lnTo>
                  <a:lnTo>
                    <a:pt x="216" y="456"/>
                  </a:lnTo>
                  <a:lnTo>
                    <a:pt x="221" y="486"/>
                  </a:lnTo>
                  <a:lnTo>
                    <a:pt x="172" y="486"/>
                  </a:lnTo>
                  <a:lnTo>
                    <a:pt x="216" y="547"/>
                  </a:lnTo>
                  <a:lnTo>
                    <a:pt x="237" y="552"/>
                  </a:lnTo>
                  <a:lnTo>
                    <a:pt x="258" y="556"/>
                  </a:lnTo>
                  <a:lnTo>
                    <a:pt x="268" y="581"/>
                  </a:lnTo>
                  <a:lnTo>
                    <a:pt x="280" y="571"/>
                  </a:lnTo>
                  <a:lnTo>
                    <a:pt x="320" y="567"/>
                  </a:lnTo>
                  <a:lnTo>
                    <a:pt x="341" y="576"/>
                  </a:lnTo>
                  <a:lnTo>
                    <a:pt x="356" y="589"/>
                  </a:lnTo>
                  <a:lnTo>
                    <a:pt x="367" y="576"/>
                  </a:lnTo>
                  <a:lnTo>
                    <a:pt x="392" y="579"/>
                  </a:lnTo>
                  <a:lnTo>
                    <a:pt x="348" y="442"/>
                  </a:lnTo>
                  <a:lnTo>
                    <a:pt x="366" y="434"/>
                  </a:lnTo>
                  <a:lnTo>
                    <a:pt x="424" y="405"/>
                  </a:lnTo>
                  <a:lnTo>
                    <a:pt x="434" y="403"/>
                  </a:lnTo>
                  <a:lnTo>
                    <a:pt x="426" y="392"/>
                  </a:lnTo>
                  <a:lnTo>
                    <a:pt x="439" y="398"/>
                  </a:lnTo>
                  <a:lnTo>
                    <a:pt x="439" y="383"/>
                  </a:lnTo>
                  <a:lnTo>
                    <a:pt x="448" y="373"/>
                  </a:lnTo>
                  <a:lnTo>
                    <a:pt x="451" y="377"/>
                  </a:lnTo>
                  <a:lnTo>
                    <a:pt x="465" y="377"/>
                  </a:lnTo>
                  <a:lnTo>
                    <a:pt x="477" y="386"/>
                  </a:lnTo>
                  <a:lnTo>
                    <a:pt x="494" y="368"/>
                  </a:lnTo>
                  <a:lnTo>
                    <a:pt x="504" y="373"/>
                  </a:lnTo>
                  <a:lnTo>
                    <a:pt x="493" y="398"/>
                  </a:lnTo>
                  <a:lnTo>
                    <a:pt x="501" y="431"/>
                  </a:lnTo>
                  <a:lnTo>
                    <a:pt x="531" y="449"/>
                  </a:lnTo>
                  <a:lnTo>
                    <a:pt x="531" y="456"/>
                  </a:lnTo>
                  <a:lnTo>
                    <a:pt x="521" y="471"/>
                  </a:lnTo>
                  <a:lnTo>
                    <a:pt x="526" y="478"/>
                  </a:lnTo>
                  <a:lnTo>
                    <a:pt x="562" y="493"/>
                  </a:lnTo>
                  <a:lnTo>
                    <a:pt x="575" y="513"/>
                  </a:lnTo>
                  <a:lnTo>
                    <a:pt x="610" y="502"/>
                  </a:lnTo>
                  <a:lnTo>
                    <a:pt x="648" y="493"/>
                  </a:lnTo>
                  <a:lnTo>
                    <a:pt x="680" y="554"/>
                  </a:lnTo>
                  <a:lnTo>
                    <a:pt x="691" y="584"/>
                  </a:lnTo>
                  <a:lnTo>
                    <a:pt x="681" y="590"/>
                  </a:lnTo>
                  <a:lnTo>
                    <a:pt x="675" y="601"/>
                  </a:lnTo>
                  <a:lnTo>
                    <a:pt x="706" y="611"/>
                  </a:lnTo>
                  <a:lnTo>
                    <a:pt x="715" y="623"/>
                  </a:lnTo>
                  <a:lnTo>
                    <a:pt x="757" y="611"/>
                  </a:lnTo>
                  <a:lnTo>
                    <a:pt x="772" y="623"/>
                  </a:lnTo>
                  <a:lnTo>
                    <a:pt x="800" y="607"/>
                  </a:lnTo>
                  <a:lnTo>
                    <a:pt x="819" y="604"/>
                  </a:lnTo>
                  <a:lnTo>
                    <a:pt x="846" y="609"/>
                  </a:lnTo>
                  <a:lnTo>
                    <a:pt x="900" y="609"/>
                  </a:lnTo>
                  <a:lnTo>
                    <a:pt x="885" y="597"/>
                  </a:lnTo>
                  <a:lnTo>
                    <a:pt x="885" y="579"/>
                  </a:lnTo>
                  <a:lnTo>
                    <a:pt x="894" y="568"/>
                  </a:lnTo>
                  <a:lnTo>
                    <a:pt x="894" y="558"/>
                  </a:lnTo>
                  <a:lnTo>
                    <a:pt x="877" y="549"/>
                  </a:lnTo>
                  <a:lnTo>
                    <a:pt x="911" y="546"/>
                  </a:lnTo>
                  <a:lnTo>
                    <a:pt x="942" y="549"/>
                  </a:lnTo>
                  <a:lnTo>
                    <a:pt x="949" y="558"/>
                  </a:lnTo>
                  <a:lnTo>
                    <a:pt x="973" y="554"/>
                  </a:lnTo>
                  <a:lnTo>
                    <a:pt x="955" y="527"/>
                  </a:lnTo>
                  <a:lnTo>
                    <a:pt x="975" y="524"/>
                  </a:lnTo>
                  <a:lnTo>
                    <a:pt x="1059" y="535"/>
                  </a:lnTo>
                  <a:lnTo>
                    <a:pt x="1129" y="541"/>
                  </a:lnTo>
                  <a:lnTo>
                    <a:pt x="1180" y="563"/>
                  </a:lnTo>
                  <a:lnTo>
                    <a:pt x="1206" y="563"/>
                  </a:lnTo>
                  <a:lnTo>
                    <a:pt x="1214" y="589"/>
                  </a:lnTo>
                  <a:lnTo>
                    <a:pt x="1234" y="535"/>
                  </a:lnTo>
                  <a:lnTo>
                    <a:pt x="1206" y="475"/>
                  </a:lnTo>
                  <a:lnTo>
                    <a:pt x="1291" y="454"/>
                  </a:lnTo>
                  <a:lnTo>
                    <a:pt x="1301" y="422"/>
                  </a:lnTo>
                  <a:lnTo>
                    <a:pt x="1315" y="373"/>
                  </a:lnTo>
                  <a:lnTo>
                    <a:pt x="1403" y="377"/>
                  </a:lnTo>
                  <a:lnTo>
                    <a:pt x="1416" y="321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245" name="Freeform 241"/>
            <p:cNvSpPr>
              <a:spLocks noChangeAspect="1"/>
            </p:cNvSpPr>
            <p:nvPr/>
          </p:nvSpPr>
          <p:spPr bwMode="gray">
            <a:xfrm>
              <a:off x="3849" y="1913"/>
              <a:ext cx="299" cy="201"/>
            </a:xfrm>
            <a:custGeom>
              <a:avLst/>
              <a:gdLst>
                <a:gd name="T0" fmla="*/ 0 w 634"/>
                <a:gd name="T1" fmla="*/ 1 h 386"/>
                <a:gd name="T2" fmla="*/ 0 w 634"/>
                <a:gd name="T3" fmla="*/ 1 h 386"/>
                <a:gd name="T4" fmla="*/ 0 w 634"/>
                <a:gd name="T5" fmla="*/ 1 h 386"/>
                <a:gd name="T6" fmla="*/ 0 w 634"/>
                <a:gd name="T7" fmla="*/ 1 h 386"/>
                <a:gd name="T8" fmla="*/ 0 w 634"/>
                <a:gd name="T9" fmla="*/ 1 h 386"/>
                <a:gd name="T10" fmla="*/ 0 w 634"/>
                <a:gd name="T11" fmla="*/ 1 h 386"/>
                <a:gd name="T12" fmla="*/ 0 w 634"/>
                <a:gd name="T13" fmla="*/ 1 h 386"/>
                <a:gd name="T14" fmla="*/ 0 w 634"/>
                <a:gd name="T15" fmla="*/ 1 h 386"/>
                <a:gd name="T16" fmla="*/ 0 w 634"/>
                <a:gd name="T17" fmla="*/ 1 h 386"/>
                <a:gd name="T18" fmla="*/ 0 w 634"/>
                <a:gd name="T19" fmla="*/ 1 h 386"/>
                <a:gd name="T20" fmla="*/ 0 w 634"/>
                <a:gd name="T21" fmla="*/ 1 h 386"/>
                <a:gd name="T22" fmla="*/ 0 w 634"/>
                <a:gd name="T23" fmla="*/ 1 h 386"/>
                <a:gd name="T24" fmla="*/ 0 w 634"/>
                <a:gd name="T25" fmla="*/ 1 h 386"/>
                <a:gd name="T26" fmla="*/ 0 w 634"/>
                <a:gd name="T27" fmla="*/ 1 h 386"/>
                <a:gd name="T28" fmla="*/ 0 w 634"/>
                <a:gd name="T29" fmla="*/ 1 h 386"/>
                <a:gd name="T30" fmla="*/ 0 w 634"/>
                <a:gd name="T31" fmla="*/ 1 h 386"/>
                <a:gd name="T32" fmla="*/ 0 w 634"/>
                <a:gd name="T33" fmla="*/ 1 h 386"/>
                <a:gd name="T34" fmla="*/ 0 w 634"/>
                <a:gd name="T35" fmla="*/ 1 h 386"/>
                <a:gd name="T36" fmla="*/ 0 w 634"/>
                <a:gd name="T37" fmla="*/ 1 h 386"/>
                <a:gd name="T38" fmla="*/ 0 w 634"/>
                <a:gd name="T39" fmla="*/ 1 h 386"/>
                <a:gd name="T40" fmla="*/ 0 w 634"/>
                <a:gd name="T41" fmla="*/ 1 h 386"/>
                <a:gd name="T42" fmla="*/ 0 w 634"/>
                <a:gd name="T43" fmla="*/ 1 h 386"/>
                <a:gd name="T44" fmla="*/ 0 w 634"/>
                <a:gd name="T45" fmla="*/ 1 h 386"/>
                <a:gd name="T46" fmla="*/ 0 w 634"/>
                <a:gd name="T47" fmla="*/ 1 h 386"/>
                <a:gd name="T48" fmla="*/ 0 w 634"/>
                <a:gd name="T49" fmla="*/ 1 h 386"/>
                <a:gd name="T50" fmla="*/ 0 w 634"/>
                <a:gd name="T51" fmla="*/ 1 h 386"/>
                <a:gd name="T52" fmla="*/ 0 w 634"/>
                <a:gd name="T53" fmla="*/ 1 h 386"/>
                <a:gd name="T54" fmla="*/ 0 w 634"/>
                <a:gd name="T55" fmla="*/ 1 h 386"/>
                <a:gd name="T56" fmla="*/ 0 w 634"/>
                <a:gd name="T57" fmla="*/ 1 h 386"/>
                <a:gd name="T58" fmla="*/ 0 w 634"/>
                <a:gd name="T59" fmla="*/ 1 h 386"/>
                <a:gd name="T60" fmla="*/ 0 w 634"/>
                <a:gd name="T61" fmla="*/ 1 h 386"/>
                <a:gd name="T62" fmla="*/ 0 w 634"/>
                <a:gd name="T63" fmla="*/ 1 h 386"/>
                <a:gd name="T64" fmla="*/ 0 w 634"/>
                <a:gd name="T65" fmla="*/ 1 h 386"/>
                <a:gd name="T66" fmla="*/ 0 w 634"/>
                <a:gd name="T67" fmla="*/ 0 h 386"/>
                <a:gd name="T68" fmla="*/ 0 w 634"/>
                <a:gd name="T69" fmla="*/ 1 h 38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34"/>
                <a:gd name="T106" fmla="*/ 0 h 386"/>
                <a:gd name="T107" fmla="*/ 634 w 634"/>
                <a:gd name="T108" fmla="*/ 386 h 38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34" h="386">
                  <a:moveTo>
                    <a:pt x="44" y="176"/>
                  </a:moveTo>
                  <a:lnTo>
                    <a:pt x="60" y="173"/>
                  </a:lnTo>
                  <a:lnTo>
                    <a:pt x="66" y="157"/>
                  </a:lnTo>
                  <a:lnTo>
                    <a:pt x="71" y="144"/>
                  </a:lnTo>
                  <a:lnTo>
                    <a:pt x="91" y="151"/>
                  </a:lnTo>
                  <a:lnTo>
                    <a:pt x="86" y="132"/>
                  </a:lnTo>
                  <a:lnTo>
                    <a:pt x="103" y="124"/>
                  </a:lnTo>
                  <a:lnTo>
                    <a:pt x="113" y="138"/>
                  </a:lnTo>
                  <a:lnTo>
                    <a:pt x="129" y="138"/>
                  </a:lnTo>
                  <a:lnTo>
                    <a:pt x="145" y="146"/>
                  </a:lnTo>
                  <a:lnTo>
                    <a:pt x="153" y="151"/>
                  </a:lnTo>
                  <a:lnTo>
                    <a:pt x="153" y="155"/>
                  </a:lnTo>
                  <a:lnTo>
                    <a:pt x="155" y="167"/>
                  </a:lnTo>
                  <a:lnTo>
                    <a:pt x="173" y="173"/>
                  </a:lnTo>
                  <a:lnTo>
                    <a:pt x="173" y="190"/>
                  </a:lnTo>
                  <a:lnTo>
                    <a:pt x="188" y="217"/>
                  </a:lnTo>
                  <a:lnTo>
                    <a:pt x="205" y="220"/>
                  </a:lnTo>
                  <a:lnTo>
                    <a:pt x="212" y="212"/>
                  </a:lnTo>
                  <a:lnTo>
                    <a:pt x="230" y="203"/>
                  </a:lnTo>
                  <a:lnTo>
                    <a:pt x="246" y="217"/>
                  </a:lnTo>
                  <a:lnTo>
                    <a:pt x="266" y="239"/>
                  </a:lnTo>
                  <a:lnTo>
                    <a:pt x="296" y="269"/>
                  </a:lnTo>
                  <a:lnTo>
                    <a:pt x="349" y="282"/>
                  </a:lnTo>
                  <a:lnTo>
                    <a:pt x="350" y="301"/>
                  </a:lnTo>
                  <a:lnTo>
                    <a:pt x="384" y="313"/>
                  </a:lnTo>
                  <a:lnTo>
                    <a:pt x="400" y="331"/>
                  </a:lnTo>
                  <a:lnTo>
                    <a:pt x="389" y="385"/>
                  </a:lnTo>
                  <a:lnTo>
                    <a:pt x="420" y="386"/>
                  </a:lnTo>
                  <a:lnTo>
                    <a:pt x="441" y="359"/>
                  </a:lnTo>
                  <a:lnTo>
                    <a:pt x="453" y="343"/>
                  </a:lnTo>
                  <a:lnTo>
                    <a:pt x="462" y="329"/>
                  </a:lnTo>
                  <a:lnTo>
                    <a:pt x="457" y="303"/>
                  </a:lnTo>
                  <a:lnTo>
                    <a:pt x="432" y="293"/>
                  </a:lnTo>
                  <a:lnTo>
                    <a:pt x="437" y="245"/>
                  </a:lnTo>
                  <a:lnTo>
                    <a:pt x="460" y="227"/>
                  </a:lnTo>
                  <a:lnTo>
                    <a:pt x="479" y="233"/>
                  </a:lnTo>
                  <a:lnTo>
                    <a:pt x="526" y="225"/>
                  </a:lnTo>
                  <a:lnTo>
                    <a:pt x="534" y="244"/>
                  </a:lnTo>
                  <a:lnTo>
                    <a:pt x="561" y="243"/>
                  </a:lnTo>
                  <a:lnTo>
                    <a:pt x="619" y="239"/>
                  </a:lnTo>
                  <a:lnTo>
                    <a:pt x="634" y="217"/>
                  </a:lnTo>
                  <a:lnTo>
                    <a:pt x="619" y="204"/>
                  </a:lnTo>
                  <a:lnTo>
                    <a:pt x="581" y="204"/>
                  </a:lnTo>
                  <a:lnTo>
                    <a:pt x="517" y="204"/>
                  </a:lnTo>
                  <a:lnTo>
                    <a:pt x="491" y="204"/>
                  </a:lnTo>
                  <a:lnTo>
                    <a:pt x="465" y="200"/>
                  </a:lnTo>
                  <a:lnTo>
                    <a:pt x="424" y="220"/>
                  </a:lnTo>
                  <a:lnTo>
                    <a:pt x="419" y="217"/>
                  </a:lnTo>
                  <a:lnTo>
                    <a:pt x="409" y="208"/>
                  </a:lnTo>
                  <a:lnTo>
                    <a:pt x="388" y="212"/>
                  </a:lnTo>
                  <a:lnTo>
                    <a:pt x="367" y="220"/>
                  </a:lnTo>
                  <a:lnTo>
                    <a:pt x="364" y="216"/>
                  </a:lnTo>
                  <a:lnTo>
                    <a:pt x="359" y="208"/>
                  </a:lnTo>
                  <a:lnTo>
                    <a:pt x="333" y="200"/>
                  </a:lnTo>
                  <a:lnTo>
                    <a:pt x="327" y="198"/>
                  </a:lnTo>
                  <a:lnTo>
                    <a:pt x="332" y="187"/>
                  </a:lnTo>
                  <a:lnTo>
                    <a:pt x="344" y="181"/>
                  </a:lnTo>
                  <a:lnTo>
                    <a:pt x="327" y="143"/>
                  </a:lnTo>
                  <a:lnTo>
                    <a:pt x="300" y="90"/>
                  </a:lnTo>
                  <a:lnTo>
                    <a:pt x="228" y="107"/>
                  </a:lnTo>
                  <a:lnTo>
                    <a:pt x="212" y="90"/>
                  </a:lnTo>
                  <a:lnTo>
                    <a:pt x="178" y="75"/>
                  </a:lnTo>
                  <a:lnTo>
                    <a:pt x="146" y="97"/>
                  </a:lnTo>
                  <a:lnTo>
                    <a:pt x="114" y="91"/>
                  </a:lnTo>
                  <a:lnTo>
                    <a:pt x="80" y="68"/>
                  </a:lnTo>
                  <a:lnTo>
                    <a:pt x="75" y="40"/>
                  </a:lnTo>
                  <a:lnTo>
                    <a:pt x="78" y="20"/>
                  </a:lnTo>
                  <a:lnTo>
                    <a:pt x="76" y="0"/>
                  </a:lnTo>
                  <a:lnTo>
                    <a:pt x="0" y="40"/>
                  </a:lnTo>
                  <a:lnTo>
                    <a:pt x="44" y="176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246" name="Freeform 242"/>
            <p:cNvSpPr>
              <a:spLocks noChangeAspect="1"/>
            </p:cNvSpPr>
            <p:nvPr/>
          </p:nvSpPr>
          <p:spPr bwMode="gray">
            <a:xfrm>
              <a:off x="3811" y="1979"/>
              <a:ext cx="227" cy="176"/>
            </a:xfrm>
            <a:custGeom>
              <a:avLst/>
              <a:gdLst>
                <a:gd name="T0" fmla="*/ 0 w 485"/>
                <a:gd name="T1" fmla="*/ 1 h 338"/>
                <a:gd name="T2" fmla="*/ 0 w 485"/>
                <a:gd name="T3" fmla="*/ 1 h 338"/>
                <a:gd name="T4" fmla="*/ 0 w 485"/>
                <a:gd name="T5" fmla="*/ 1 h 338"/>
                <a:gd name="T6" fmla="*/ 0 w 485"/>
                <a:gd name="T7" fmla="*/ 1 h 338"/>
                <a:gd name="T8" fmla="*/ 0 w 485"/>
                <a:gd name="T9" fmla="*/ 1 h 338"/>
                <a:gd name="T10" fmla="*/ 0 w 485"/>
                <a:gd name="T11" fmla="*/ 1 h 338"/>
                <a:gd name="T12" fmla="*/ 0 w 485"/>
                <a:gd name="T13" fmla="*/ 1 h 338"/>
                <a:gd name="T14" fmla="*/ 0 w 485"/>
                <a:gd name="T15" fmla="*/ 1 h 338"/>
                <a:gd name="T16" fmla="*/ 0 w 485"/>
                <a:gd name="T17" fmla="*/ 1 h 338"/>
                <a:gd name="T18" fmla="*/ 0 w 485"/>
                <a:gd name="T19" fmla="*/ 1 h 338"/>
                <a:gd name="T20" fmla="*/ 0 w 485"/>
                <a:gd name="T21" fmla="*/ 1 h 338"/>
                <a:gd name="T22" fmla="*/ 0 w 485"/>
                <a:gd name="T23" fmla="*/ 1 h 338"/>
                <a:gd name="T24" fmla="*/ 0 w 485"/>
                <a:gd name="T25" fmla="*/ 1 h 338"/>
                <a:gd name="T26" fmla="*/ 0 w 485"/>
                <a:gd name="T27" fmla="*/ 1 h 338"/>
                <a:gd name="T28" fmla="*/ 0 w 485"/>
                <a:gd name="T29" fmla="*/ 1 h 338"/>
                <a:gd name="T30" fmla="*/ 0 w 485"/>
                <a:gd name="T31" fmla="*/ 1 h 338"/>
                <a:gd name="T32" fmla="*/ 0 w 485"/>
                <a:gd name="T33" fmla="*/ 1 h 338"/>
                <a:gd name="T34" fmla="*/ 0 w 485"/>
                <a:gd name="T35" fmla="*/ 1 h 338"/>
                <a:gd name="T36" fmla="*/ 0 w 485"/>
                <a:gd name="T37" fmla="*/ 1 h 338"/>
                <a:gd name="T38" fmla="*/ 0 w 485"/>
                <a:gd name="T39" fmla="*/ 1 h 338"/>
                <a:gd name="T40" fmla="*/ 0 w 485"/>
                <a:gd name="T41" fmla="*/ 1 h 338"/>
                <a:gd name="T42" fmla="*/ 0 w 485"/>
                <a:gd name="T43" fmla="*/ 1 h 338"/>
                <a:gd name="T44" fmla="*/ 0 w 485"/>
                <a:gd name="T45" fmla="*/ 1 h 338"/>
                <a:gd name="T46" fmla="*/ 0 w 485"/>
                <a:gd name="T47" fmla="*/ 1 h 338"/>
                <a:gd name="T48" fmla="*/ 0 w 485"/>
                <a:gd name="T49" fmla="*/ 1 h 338"/>
                <a:gd name="T50" fmla="*/ 0 w 485"/>
                <a:gd name="T51" fmla="*/ 1 h 338"/>
                <a:gd name="T52" fmla="*/ 0 w 485"/>
                <a:gd name="T53" fmla="*/ 1 h 338"/>
                <a:gd name="T54" fmla="*/ 0 w 485"/>
                <a:gd name="T55" fmla="*/ 1 h 338"/>
                <a:gd name="T56" fmla="*/ 0 w 485"/>
                <a:gd name="T57" fmla="*/ 1 h 338"/>
                <a:gd name="T58" fmla="*/ 0 w 485"/>
                <a:gd name="T59" fmla="*/ 1 h 338"/>
                <a:gd name="T60" fmla="*/ 0 w 485"/>
                <a:gd name="T61" fmla="*/ 1 h 338"/>
                <a:gd name="T62" fmla="*/ 0 w 485"/>
                <a:gd name="T63" fmla="*/ 1 h 338"/>
                <a:gd name="T64" fmla="*/ 0 w 485"/>
                <a:gd name="T65" fmla="*/ 1 h 338"/>
                <a:gd name="T66" fmla="*/ 0 w 485"/>
                <a:gd name="T67" fmla="*/ 1 h 338"/>
                <a:gd name="T68" fmla="*/ 0 w 485"/>
                <a:gd name="T69" fmla="*/ 1 h 338"/>
                <a:gd name="T70" fmla="*/ 0 w 485"/>
                <a:gd name="T71" fmla="*/ 1 h 338"/>
                <a:gd name="T72" fmla="*/ 0 w 485"/>
                <a:gd name="T73" fmla="*/ 1 h 338"/>
                <a:gd name="T74" fmla="*/ 0 w 485"/>
                <a:gd name="T75" fmla="*/ 1 h 338"/>
                <a:gd name="T76" fmla="*/ 0 w 485"/>
                <a:gd name="T77" fmla="*/ 1 h 338"/>
                <a:gd name="T78" fmla="*/ 0 w 485"/>
                <a:gd name="T79" fmla="*/ 0 h 338"/>
                <a:gd name="T80" fmla="*/ 0 w 485"/>
                <a:gd name="T81" fmla="*/ 1 h 338"/>
                <a:gd name="T82" fmla="*/ 0 w 485"/>
                <a:gd name="T83" fmla="*/ 1 h 338"/>
                <a:gd name="T84" fmla="*/ 0 w 485"/>
                <a:gd name="T85" fmla="*/ 1 h 338"/>
                <a:gd name="T86" fmla="*/ 0 w 485"/>
                <a:gd name="T87" fmla="*/ 1 h 338"/>
                <a:gd name="T88" fmla="*/ 0 w 485"/>
                <a:gd name="T89" fmla="*/ 1 h 338"/>
                <a:gd name="T90" fmla="*/ 0 w 485"/>
                <a:gd name="T91" fmla="*/ 1 h 338"/>
                <a:gd name="T92" fmla="*/ 0 w 485"/>
                <a:gd name="T93" fmla="*/ 1 h 338"/>
                <a:gd name="T94" fmla="*/ 0 w 485"/>
                <a:gd name="T95" fmla="*/ 1 h 338"/>
                <a:gd name="T96" fmla="*/ 0 w 485"/>
                <a:gd name="T97" fmla="*/ 1 h 338"/>
                <a:gd name="T98" fmla="*/ 0 w 485"/>
                <a:gd name="T99" fmla="*/ 1 h 338"/>
                <a:gd name="T100" fmla="*/ 0 w 485"/>
                <a:gd name="T101" fmla="*/ 1 h 33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85"/>
                <a:gd name="T154" fmla="*/ 0 h 338"/>
                <a:gd name="T155" fmla="*/ 485 w 485"/>
                <a:gd name="T156" fmla="*/ 338 h 33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85" h="338">
                  <a:moveTo>
                    <a:pt x="0" y="49"/>
                  </a:moveTo>
                  <a:lnTo>
                    <a:pt x="3" y="93"/>
                  </a:lnTo>
                  <a:lnTo>
                    <a:pt x="31" y="66"/>
                  </a:lnTo>
                  <a:lnTo>
                    <a:pt x="66" y="101"/>
                  </a:lnTo>
                  <a:lnTo>
                    <a:pt x="50" y="121"/>
                  </a:lnTo>
                  <a:lnTo>
                    <a:pt x="6" y="102"/>
                  </a:lnTo>
                  <a:lnTo>
                    <a:pt x="2" y="132"/>
                  </a:lnTo>
                  <a:lnTo>
                    <a:pt x="6" y="150"/>
                  </a:lnTo>
                  <a:lnTo>
                    <a:pt x="31" y="153"/>
                  </a:lnTo>
                  <a:lnTo>
                    <a:pt x="19" y="172"/>
                  </a:lnTo>
                  <a:lnTo>
                    <a:pt x="41" y="186"/>
                  </a:lnTo>
                  <a:lnTo>
                    <a:pt x="41" y="246"/>
                  </a:lnTo>
                  <a:lnTo>
                    <a:pt x="107" y="229"/>
                  </a:lnTo>
                  <a:lnTo>
                    <a:pt x="143" y="211"/>
                  </a:lnTo>
                  <a:lnTo>
                    <a:pt x="229" y="251"/>
                  </a:lnTo>
                  <a:lnTo>
                    <a:pt x="282" y="274"/>
                  </a:lnTo>
                  <a:lnTo>
                    <a:pt x="294" y="287"/>
                  </a:lnTo>
                  <a:lnTo>
                    <a:pt x="299" y="316"/>
                  </a:lnTo>
                  <a:lnTo>
                    <a:pt x="349" y="338"/>
                  </a:lnTo>
                  <a:lnTo>
                    <a:pt x="423" y="257"/>
                  </a:lnTo>
                  <a:lnTo>
                    <a:pt x="472" y="257"/>
                  </a:lnTo>
                  <a:lnTo>
                    <a:pt x="480" y="223"/>
                  </a:lnTo>
                  <a:lnTo>
                    <a:pt x="485" y="210"/>
                  </a:lnTo>
                  <a:lnTo>
                    <a:pt x="469" y="188"/>
                  </a:lnTo>
                  <a:lnTo>
                    <a:pt x="433" y="175"/>
                  </a:lnTo>
                  <a:lnTo>
                    <a:pt x="431" y="158"/>
                  </a:lnTo>
                  <a:lnTo>
                    <a:pt x="379" y="145"/>
                  </a:lnTo>
                  <a:lnTo>
                    <a:pt x="349" y="115"/>
                  </a:lnTo>
                  <a:lnTo>
                    <a:pt x="338" y="96"/>
                  </a:lnTo>
                  <a:lnTo>
                    <a:pt x="313" y="77"/>
                  </a:lnTo>
                  <a:lnTo>
                    <a:pt x="297" y="87"/>
                  </a:lnTo>
                  <a:lnTo>
                    <a:pt x="288" y="96"/>
                  </a:lnTo>
                  <a:lnTo>
                    <a:pt x="271" y="93"/>
                  </a:lnTo>
                  <a:lnTo>
                    <a:pt x="256" y="66"/>
                  </a:lnTo>
                  <a:lnTo>
                    <a:pt x="255" y="49"/>
                  </a:lnTo>
                  <a:lnTo>
                    <a:pt x="238" y="43"/>
                  </a:lnTo>
                  <a:lnTo>
                    <a:pt x="234" y="27"/>
                  </a:lnTo>
                  <a:lnTo>
                    <a:pt x="212" y="14"/>
                  </a:lnTo>
                  <a:lnTo>
                    <a:pt x="196" y="14"/>
                  </a:lnTo>
                  <a:lnTo>
                    <a:pt x="186" y="0"/>
                  </a:lnTo>
                  <a:lnTo>
                    <a:pt x="169" y="8"/>
                  </a:lnTo>
                  <a:lnTo>
                    <a:pt x="175" y="27"/>
                  </a:lnTo>
                  <a:lnTo>
                    <a:pt x="167" y="24"/>
                  </a:lnTo>
                  <a:lnTo>
                    <a:pt x="154" y="20"/>
                  </a:lnTo>
                  <a:lnTo>
                    <a:pt x="143" y="49"/>
                  </a:lnTo>
                  <a:lnTo>
                    <a:pt x="125" y="52"/>
                  </a:lnTo>
                  <a:lnTo>
                    <a:pt x="107" y="48"/>
                  </a:lnTo>
                  <a:lnTo>
                    <a:pt x="91" y="62"/>
                  </a:lnTo>
                  <a:lnTo>
                    <a:pt x="76" y="49"/>
                  </a:lnTo>
                  <a:lnTo>
                    <a:pt x="53" y="36"/>
                  </a:lnTo>
                  <a:lnTo>
                    <a:pt x="0" y="49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247" name="Freeform 243"/>
            <p:cNvSpPr>
              <a:spLocks noChangeAspect="1"/>
            </p:cNvSpPr>
            <p:nvPr/>
          </p:nvSpPr>
          <p:spPr bwMode="gray">
            <a:xfrm>
              <a:off x="4065" y="1977"/>
              <a:ext cx="191" cy="88"/>
            </a:xfrm>
            <a:custGeom>
              <a:avLst/>
              <a:gdLst>
                <a:gd name="T0" fmla="*/ 0 w 405"/>
                <a:gd name="T1" fmla="*/ 1 h 172"/>
                <a:gd name="T2" fmla="*/ 0 w 405"/>
                <a:gd name="T3" fmla="*/ 1 h 172"/>
                <a:gd name="T4" fmla="*/ 0 w 405"/>
                <a:gd name="T5" fmla="*/ 1 h 172"/>
                <a:gd name="T6" fmla="*/ 0 w 405"/>
                <a:gd name="T7" fmla="*/ 1 h 172"/>
                <a:gd name="T8" fmla="*/ 0 w 405"/>
                <a:gd name="T9" fmla="*/ 1 h 172"/>
                <a:gd name="T10" fmla="*/ 0 w 405"/>
                <a:gd name="T11" fmla="*/ 1 h 172"/>
                <a:gd name="T12" fmla="*/ 0 w 405"/>
                <a:gd name="T13" fmla="*/ 1 h 172"/>
                <a:gd name="T14" fmla="*/ 0 w 405"/>
                <a:gd name="T15" fmla="*/ 1 h 172"/>
                <a:gd name="T16" fmla="*/ 0 w 405"/>
                <a:gd name="T17" fmla="*/ 1 h 172"/>
                <a:gd name="T18" fmla="*/ 0 w 405"/>
                <a:gd name="T19" fmla="*/ 1 h 172"/>
                <a:gd name="T20" fmla="*/ 0 w 405"/>
                <a:gd name="T21" fmla="*/ 1 h 172"/>
                <a:gd name="T22" fmla="*/ 0 w 405"/>
                <a:gd name="T23" fmla="*/ 1 h 172"/>
                <a:gd name="T24" fmla="*/ 0 w 405"/>
                <a:gd name="T25" fmla="*/ 1 h 172"/>
                <a:gd name="T26" fmla="*/ 0 w 405"/>
                <a:gd name="T27" fmla="*/ 1 h 172"/>
                <a:gd name="T28" fmla="*/ 0 w 405"/>
                <a:gd name="T29" fmla="*/ 1 h 172"/>
                <a:gd name="T30" fmla="*/ 0 w 405"/>
                <a:gd name="T31" fmla="*/ 1 h 172"/>
                <a:gd name="T32" fmla="*/ 0 w 405"/>
                <a:gd name="T33" fmla="*/ 1 h 172"/>
                <a:gd name="T34" fmla="*/ 0 w 405"/>
                <a:gd name="T35" fmla="*/ 1 h 172"/>
                <a:gd name="T36" fmla="*/ 0 w 405"/>
                <a:gd name="T37" fmla="*/ 1 h 172"/>
                <a:gd name="T38" fmla="*/ 0 w 405"/>
                <a:gd name="T39" fmla="*/ 1 h 172"/>
                <a:gd name="T40" fmla="*/ 0 w 405"/>
                <a:gd name="T41" fmla="*/ 1 h 172"/>
                <a:gd name="T42" fmla="*/ 0 w 405"/>
                <a:gd name="T43" fmla="*/ 0 h 172"/>
                <a:gd name="T44" fmla="*/ 0 w 405"/>
                <a:gd name="T45" fmla="*/ 1 h 172"/>
                <a:gd name="T46" fmla="*/ 0 w 405"/>
                <a:gd name="T47" fmla="*/ 1 h 172"/>
                <a:gd name="T48" fmla="*/ 0 w 405"/>
                <a:gd name="T49" fmla="*/ 1 h 172"/>
                <a:gd name="T50" fmla="*/ 0 w 405"/>
                <a:gd name="T51" fmla="*/ 1 h 172"/>
                <a:gd name="T52" fmla="*/ 0 w 405"/>
                <a:gd name="T53" fmla="*/ 1 h 172"/>
                <a:gd name="T54" fmla="*/ 0 w 405"/>
                <a:gd name="T55" fmla="*/ 1 h 172"/>
                <a:gd name="T56" fmla="*/ 0 w 405"/>
                <a:gd name="T57" fmla="*/ 1 h 172"/>
                <a:gd name="T58" fmla="*/ 0 w 405"/>
                <a:gd name="T59" fmla="*/ 1 h 172"/>
                <a:gd name="T60" fmla="*/ 0 w 405"/>
                <a:gd name="T61" fmla="*/ 1 h 172"/>
                <a:gd name="T62" fmla="*/ 0 w 405"/>
                <a:gd name="T63" fmla="*/ 1 h 172"/>
                <a:gd name="T64" fmla="*/ 0 w 405"/>
                <a:gd name="T65" fmla="*/ 1 h 172"/>
                <a:gd name="T66" fmla="*/ 0 w 405"/>
                <a:gd name="T67" fmla="*/ 1 h 172"/>
                <a:gd name="T68" fmla="*/ 0 w 405"/>
                <a:gd name="T69" fmla="*/ 1 h 172"/>
                <a:gd name="T70" fmla="*/ 0 w 405"/>
                <a:gd name="T71" fmla="*/ 1 h 172"/>
                <a:gd name="T72" fmla="*/ 0 w 405"/>
                <a:gd name="T73" fmla="*/ 1 h 172"/>
                <a:gd name="T74" fmla="*/ 0 w 405"/>
                <a:gd name="T75" fmla="*/ 1 h 172"/>
                <a:gd name="T76" fmla="*/ 0 w 405"/>
                <a:gd name="T77" fmla="*/ 1 h 172"/>
                <a:gd name="T78" fmla="*/ 0 w 405"/>
                <a:gd name="T79" fmla="*/ 1 h 172"/>
                <a:gd name="T80" fmla="*/ 0 w 405"/>
                <a:gd name="T81" fmla="*/ 1 h 172"/>
                <a:gd name="T82" fmla="*/ 0 w 405"/>
                <a:gd name="T83" fmla="*/ 1 h 17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05"/>
                <a:gd name="T127" fmla="*/ 0 h 172"/>
                <a:gd name="T128" fmla="*/ 405 w 405"/>
                <a:gd name="T129" fmla="*/ 172 h 17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05" h="172">
                  <a:moveTo>
                    <a:pt x="103" y="122"/>
                  </a:moveTo>
                  <a:lnTo>
                    <a:pt x="74" y="122"/>
                  </a:lnTo>
                  <a:lnTo>
                    <a:pt x="15" y="129"/>
                  </a:lnTo>
                  <a:lnTo>
                    <a:pt x="0" y="148"/>
                  </a:lnTo>
                  <a:lnTo>
                    <a:pt x="15" y="156"/>
                  </a:lnTo>
                  <a:lnTo>
                    <a:pt x="27" y="162"/>
                  </a:lnTo>
                  <a:lnTo>
                    <a:pt x="109" y="161"/>
                  </a:lnTo>
                  <a:lnTo>
                    <a:pt x="163" y="161"/>
                  </a:lnTo>
                  <a:lnTo>
                    <a:pt x="187" y="172"/>
                  </a:lnTo>
                  <a:lnTo>
                    <a:pt x="196" y="150"/>
                  </a:lnTo>
                  <a:lnTo>
                    <a:pt x="219" y="148"/>
                  </a:lnTo>
                  <a:lnTo>
                    <a:pt x="252" y="140"/>
                  </a:lnTo>
                  <a:lnTo>
                    <a:pt x="280" y="135"/>
                  </a:lnTo>
                  <a:lnTo>
                    <a:pt x="332" y="106"/>
                  </a:lnTo>
                  <a:lnTo>
                    <a:pt x="387" y="79"/>
                  </a:lnTo>
                  <a:lnTo>
                    <a:pt x="405" y="65"/>
                  </a:lnTo>
                  <a:lnTo>
                    <a:pt x="398" y="39"/>
                  </a:lnTo>
                  <a:lnTo>
                    <a:pt x="372" y="39"/>
                  </a:lnTo>
                  <a:lnTo>
                    <a:pt x="346" y="27"/>
                  </a:lnTo>
                  <a:lnTo>
                    <a:pt x="320" y="17"/>
                  </a:lnTo>
                  <a:lnTo>
                    <a:pt x="251" y="11"/>
                  </a:lnTo>
                  <a:lnTo>
                    <a:pt x="167" y="0"/>
                  </a:lnTo>
                  <a:lnTo>
                    <a:pt x="150" y="3"/>
                  </a:lnTo>
                  <a:lnTo>
                    <a:pt x="154" y="17"/>
                  </a:lnTo>
                  <a:lnTo>
                    <a:pt x="165" y="30"/>
                  </a:lnTo>
                  <a:lnTo>
                    <a:pt x="141" y="34"/>
                  </a:lnTo>
                  <a:lnTo>
                    <a:pt x="134" y="25"/>
                  </a:lnTo>
                  <a:lnTo>
                    <a:pt x="107" y="22"/>
                  </a:lnTo>
                  <a:lnTo>
                    <a:pt x="69" y="25"/>
                  </a:lnTo>
                  <a:lnTo>
                    <a:pt x="86" y="34"/>
                  </a:lnTo>
                  <a:lnTo>
                    <a:pt x="90" y="44"/>
                  </a:lnTo>
                  <a:lnTo>
                    <a:pt x="77" y="55"/>
                  </a:lnTo>
                  <a:lnTo>
                    <a:pt x="77" y="73"/>
                  </a:lnTo>
                  <a:lnTo>
                    <a:pt x="92" y="85"/>
                  </a:lnTo>
                  <a:lnTo>
                    <a:pt x="141" y="85"/>
                  </a:lnTo>
                  <a:lnTo>
                    <a:pt x="158" y="83"/>
                  </a:lnTo>
                  <a:lnTo>
                    <a:pt x="174" y="99"/>
                  </a:lnTo>
                  <a:lnTo>
                    <a:pt x="156" y="120"/>
                  </a:lnTo>
                  <a:lnTo>
                    <a:pt x="139" y="120"/>
                  </a:lnTo>
                  <a:lnTo>
                    <a:pt x="121" y="118"/>
                  </a:lnTo>
                  <a:lnTo>
                    <a:pt x="113" y="120"/>
                  </a:lnTo>
                  <a:lnTo>
                    <a:pt x="103" y="122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  <p:sp>
          <p:nvSpPr>
            <p:cNvPr id="248" name="Freeform 244"/>
            <p:cNvSpPr>
              <a:spLocks noChangeAspect="1"/>
            </p:cNvSpPr>
            <p:nvPr/>
          </p:nvSpPr>
          <p:spPr bwMode="gray">
            <a:xfrm>
              <a:off x="4040" y="2023"/>
              <a:ext cx="120" cy="91"/>
            </a:xfrm>
            <a:custGeom>
              <a:avLst/>
              <a:gdLst>
                <a:gd name="T0" fmla="*/ 0 w 256"/>
                <a:gd name="T1" fmla="*/ 1 h 178"/>
                <a:gd name="T2" fmla="*/ 0 w 256"/>
                <a:gd name="T3" fmla="*/ 1 h 178"/>
                <a:gd name="T4" fmla="*/ 0 w 256"/>
                <a:gd name="T5" fmla="*/ 1 h 178"/>
                <a:gd name="T6" fmla="*/ 0 w 256"/>
                <a:gd name="T7" fmla="*/ 1 h 178"/>
                <a:gd name="T8" fmla="*/ 0 w 256"/>
                <a:gd name="T9" fmla="*/ 1 h 178"/>
                <a:gd name="T10" fmla="*/ 0 w 256"/>
                <a:gd name="T11" fmla="*/ 1 h 178"/>
                <a:gd name="T12" fmla="*/ 0 w 256"/>
                <a:gd name="T13" fmla="*/ 1 h 178"/>
                <a:gd name="T14" fmla="*/ 0 w 256"/>
                <a:gd name="T15" fmla="*/ 1 h 178"/>
                <a:gd name="T16" fmla="*/ 0 w 256"/>
                <a:gd name="T17" fmla="*/ 1 h 178"/>
                <a:gd name="T18" fmla="*/ 0 w 256"/>
                <a:gd name="T19" fmla="*/ 1 h 178"/>
                <a:gd name="T20" fmla="*/ 0 w 256"/>
                <a:gd name="T21" fmla="*/ 1 h 178"/>
                <a:gd name="T22" fmla="*/ 0 w 256"/>
                <a:gd name="T23" fmla="*/ 1 h 178"/>
                <a:gd name="T24" fmla="*/ 0 w 256"/>
                <a:gd name="T25" fmla="*/ 1 h 178"/>
                <a:gd name="T26" fmla="*/ 0 w 256"/>
                <a:gd name="T27" fmla="*/ 1 h 178"/>
                <a:gd name="T28" fmla="*/ 0 w 256"/>
                <a:gd name="T29" fmla="*/ 1 h 178"/>
                <a:gd name="T30" fmla="*/ 0 w 256"/>
                <a:gd name="T31" fmla="*/ 1 h 178"/>
                <a:gd name="T32" fmla="*/ 0 w 256"/>
                <a:gd name="T33" fmla="*/ 1 h 178"/>
                <a:gd name="T34" fmla="*/ 0 w 256"/>
                <a:gd name="T35" fmla="*/ 1 h 178"/>
                <a:gd name="T36" fmla="*/ 0 w 256"/>
                <a:gd name="T37" fmla="*/ 1 h 178"/>
                <a:gd name="T38" fmla="*/ 0 w 256"/>
                <a:gd name="T39" fmla="*/ 1 h 178"/>
                <a:gd name="T40" fmla="*/ 0 w 256"/>
                <a:gd name="T41" fmla="*/ 1 h 178"/>
                <a:gd name="T42" fmla="*/ 0 w 256"/>
                <a:gd name="T43" fmla="*/ 1 h 178"/>
                <a:gd name="T44" fmla="*/ 0 w 256"/>
                <a:gd name="T45" fmla="*/ 1 h 178"/>
                <a:gd name="T46" fmla="*/ 0 w 256"/>
                <a:gd name="T47" fmla="*/ 1 h 178"/>
                <a:gd name="T48" fmla="*/ 0 w 256"/>
                <a:gd name="T49" fmla="*/ 0 h 178"/>
                <a:gd name="T50" fmla="*/ 0 w 256"/>
                <a:gd name="T51" fmla="*/ 1 h 178"/>
                <a:gd name="T52" fmla="*/ 0 w 256"/>
                <a:gd name="T53" fmla="*/ 1 h 178"/>
                <a:gd name="T54" fmla="*/ 0 w 256"/>
                <a:gd name="T55" fmla="*/ 1 h 178"/>
                <a:gd name="T56" fmla="*/ 0 w 256"/>
                <a:gd name="T57" fmla="*/ 1 h 178"/>
                <a:gd name="T58" fmla="*/ 0 w 256"/>
                <a:gd name="T59" fmla="*/ 1 h 178"/>
                <a:gd name="T60" fmla="*/ 0 w 256"/>
                <a:gd name="T61" fmla="*/ 1 h 178"/>
                <a:gd name="T62" fmla="*/ 0 w 256"/>
                <a:gd name="T63" fmla="*/ 1 h 178"/>
                <a:gd name="T64" fmla="*/ 0 w 256"/>
                <a:gd name="T65" fmla="*/ 1 h 178"/>
                <a:gd name="T66" fmla="*/ 0 w 256"/>
                <a:gd name="T67" fmla="*/ 1 h 178"/>
                <a:gd name="T68" fmla="*/ 0 w 256"/>
                <a:gd name="T69" fmla="*/ 1 h 178"/>
                <a:gd name="T70" fmla="*/ 0 w 256"/>
                <a:gd name="T71" fmla="*/ 1 h 178"/>
                <a:gd name="T72" fmla="*/ 0 w 256"/>
                <a:gd name="T73" fmla="*/ 1 h 17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56"/>
                <a:gd name="T112" fmla="*/ 0 h 178"/>
                <a:gd name="T113" fmla="*/ 256 w 256"/>
                <a:gd name="T114" fmla="*/ 178 h 17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56" h="178">
                  <a:moveTo>
                    <a:pt x="0" y="151"/>
                  </a:moveTo>
                  <a:lnTo>
                    <a:pt x="2" y="159"/>
                  </a:lnTo>
                  <a:lnTo>
                    <a:pt x="20" y="161"/>
                  </a:lnTo>
                  <a:lnTo>
                    <a:pt x="67" y="162"/>
                  </a:lnTo>
                  <a:lnTo>
                    <a:pt x="121" y="106"/>
                  </a:lnTo>
                  <a:lnTo>
                    <a:pt x="134" y="143"/>
                  </a:lnTo>
                  <a:lnTo>
                    <a:pt x="149" y="178"/>
                  </a:lnTo>
                  <a:lnTo>
                    <a:pt x="182" y="164"/>
                  </a:lnTo>
                  <a:lnTo>
                    <a:pt x="219" y="150"/>
                  </a:lnTo>
                  <a:lnTo>
                    <a:pt x="254" y="161"/>
                  </a:lnTo>
                  <a:lnTo>
                    <a:pt x="256" y="109"/>
                  </a:lnTo>
                  <a:lnTo>
                    <a:pt x="231" y="98"/>
                  </a:lnTo>
                  <a:lnTo>
                    <a:pt x="216" y="100"/>
                  </a:lnTo>
                  <a:lnTo>
                    <a:pt x="227" y="67"/>
                  </a:lnTo>
                  <a:lnTo>
                    <a:pt x="197" y="60"/>
                  </a:lnTo>
                  <a:lnTo>
                    <a:pt x="171" y="57"/>
                  </a:lnTo>
                  <a:lnTo>
                    <a:pt x="135" y="57"/>
                  </a:lnTo>
                  <a:lnTo>
                    <a:pt x="106" y="57"/>
                  </a:lnTo>
                  <a:lnTo>
                    <a:pt x="72" y="57"/>
                  </a:lnTo>
                  <a:lnTo>
                    <a:pt x="42" y="51"/>
                  </a:lnTo>
                  <a:lnTo>
                    <a:pt x="38" y="46"/>
                  </a:lnTo>
                  <a:lnTo>
                    <a:pt x="44" y="34"/>
                  </a:lnTo>
                  <a:lnTo>
                    <a:pt x="56" y="25"/>
                  </a:lnTo>
                  <a:lnTo>
                    <a:pt x="105" y="17"/>
                  </a:lnTo>
                  <a:lnTo>
                    <a:pt x="102" y="0"/>
                  </a:lnTo>
                  <a:lnTo>
                    <a:pt x="66" y="6"/>
                  </a:lnTo>
                  <a:lnTo>
                    <a:pt x="34" y="3"/>
                  </a:lnTo>
                  <a:lnTo>
                    <a:pt x="13" y="20"/>
                  </a:lnTo>
                  <a:lnTo>
                    <a:pt x="7" y="57"/>
                  </a:lnTo>
                  <a:lnTo>
                    <a:pt x="8" y="66"/>
                  </a:lnTo>
                  <a:lnTo>
                    <a:pt x="5" y="68"/>
                  </a:lnTo>
                  <a:lnTo>
                    <a:pt x="28" y="76"/>
                  </a:lnTo>
                  <a:lnTo>
                    <a:pt x="39" y="95"/>
                  </a:lnTo>
                  <a:lnTo>
                    <a:pt x="33" y="118"/>
                  </a:lnTo>
                  <a:lnTo>
                    <a:pt x="27" y="121"/>
                  </a:lnTo>
                  <a:lnTo>
                    <a:pt x="18" y="131"/>
                  </a:lnTo>
                  <a:lnTo>
                    <a:pt x="0" y="151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 lIns="135868" tIns="67933" rIns="135868" bIns="67933"/>
            <a:lstStyle/>
            <a:p>
              <a:pPr defTabSz="1358866"/>
              <a:endParaRPr lang="en-US" sz="2400" dirty="0"/>
            </a:p>
          </p:txBody>
        </p:sp>
      </p:grpSp>
      <p:pic>
        <p:nvPicPr>
          <p:cNvPr id="249" name="Kuva 1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73686" y="4844426"/>
            <a:ext cx="1367132" cy="1367132"/>
          </a:xfrm>
          <a:prstGeom prst="rect">
            <a:avLst/>
          </a:prstGeom>
        </p:spPr>
      </p:pic>
      <p:pic>
        <p:nvPicPr>
          <p:cNvPr id="2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8541" y="4671696"/>
            <a:ext cx="405165" cy="947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1" name="Picture 5" descr="https://arcq-dev.kemppi.com/images/peopl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5455" y="5527992"/>
            <a:ext cx="516383" cy="57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6" name="Cloud 255"/>
          <p:cNvSpPr/>
          <p:nvPr/>
        </p:nvSpPr>
        <p:spPr bwMode="auto">
          <a:xfrm>
            <a:off x="1332617" y="1145022"/>
            <a:ext cx="4793340" cy="2028020"/>
          </a:xfrm>
          <a:prstGeom prst="cloud">
            <a:avLst/>
          </a:prstGeom>
          <a:solidFill>
            <a:schemeClr val="bg1">
              <a:alpha val="73000"/>
            </a:schemeClr>
          </a:solidFill>
          <a:ln w="9525" cap="flat" cmpd="sng" algn="ctr">
            <a:solidFill>
              <a:schemeClr val="tx1">
                <a:alpha val="3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i-FI" sz="2400" dirty="0"/>
              <a:t>WeldEye cloud</a:t>
            </a:r>
            <a:r>
              <a:rPr lang="cs-CZ" sz="2400" dirty="0"/>
              <a:t>-base</a:t>
            </a:r>
            <a:endParaRPr lang="fi-FI" sz="2400" dirty="0"/>
          </a:p>
        </p:txBody>
      </p:sp>
      <p:pic>
        <p:nvPicPr>
          <p:cNvPr id="258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0304" y="1271861"/>
            <a:ext cx="1376042" cy="773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9" name="Picture 258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9322" b="94068" l="9449" r="100000">
                        <a14:foregroundMark x1="39370" y1="29661" x2="39370" y2="29661"/>
                        <a14:foregroundMark x1="42520" y1="38136" x2="42520" y2="38136"/>
                        <a14:foregroundMark x1="45669" y1="39831" x2="45669" y2="39831"/>
                        <a14:foregroundMark x1="51181" y1="43220" x2="51181" y2="43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39917" y="2442479"/>
            <a:ext cx="700131" cy="650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17912" y="2527163"/>
            <a:ext cx="1376042" cy="773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1" name="Picture 7" descr="C:\Users\kivistuo\AppData\Local\Microsoft\Windows\Temporary Internet Files\Content.IE5\BTC7G2SE\1398217_iOS-8-WiFi-Bluetooth_thumb_big[1]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2895"/>
          <a:stretch/>
        </p:blipFill>
        <p:spPr bwMode="auto">
          <a:xfrm>
            <a:off x="2874055" y="4113407"/>
            <a:ext cx="553350" cy="6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62" name="Straight Connector 261"/>
          <p:cNvCxnSpPr>
            <a:cxnSpLocks/>
            <a:stCxn id="250" idx="0"/>
            <a:endCxn id="256" idx="1"/>
          </p:cNvCxnSpPr>
          <p:nvPr/>
        </p:nvCxnSpPr>
        <p:spPr>
          <a:xfrm flipV="1">
            <a:off x="3261124" y="3170883"/>
            <a:ext cx="468163" cy="1500813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>
            <a:cxnSpLocks/>
            <a:stCxn id="258" idx="1"/>
            <a:endCxn id="256" idx="0"/>
          </p:cNvCxnSpPr>
          <p:nvPr/>
        </p:nvCxnSpPr>
        <p:spPr>
          <a:xfrm flipH="1">
            <a:off x="6121963" y="1658482"/>
            <a:ext cx="2398341" cy="500550"/>
          </a:xfrm>
          <a:prstGeom prst="line">
            <a:avLst/>
          </a:prstGeom>
          <a:ln w="6350">
            <a:solidFill>
              <a:schemeClr val="accent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/>
          <p:cNvCxnSpPr>
            <a:cxnSpLocks/>
            <a:stCxn id="260" idx="1"/>
            <a:endCxn id="256" idx="0"/>
          </p:cNvCxnSpPr>
          <p:nvPr/>
        </p:nvCxnSpPr>
        <p:spPr>
          <a:xfrm flipH="1" flipV="1">
            <a:off x="6121963" y="2159032"/>
            <a:ext cx="3295949" cy="754752"/>
          </a:xfrm>
          <a:prstGeom prst="line">
            <a:avLst/>
          </a:prstGeom>
          <a:ln w="6350">
            <a:solidFill>
              <a:schemeClr val="accent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" name="Picture 285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3390" b="94915" l="3150" r="97638">
                        <a14:foregroundMark x1="40157" y1="33051" x2="40157" y2="33051"/>
                        <a14:foregroundMark x1="44094" y1="33051" x2="44094" y2="33051"/>
                        <a14:foregroundMark x1="48819" y1="38983" x2="48819" y2="38983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2833" y="898387"/>
            <a:ext cx="718429" cy="667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10" name="Title 8209"/>
          <p:cNvSpPr>
            <a:spLocks noGrp="1"/>
          </p:cNvSpPr>
          <p:nvPr>
            <p:ph type="title"/>
          </p:nvPr>
        </p:nvSpPr>
        <p:spPr>
          <a:xfrm>
            <a:off x="2170467" y="171205"/>
            <a:ext cx="9448727" cy="1718205"/>
          </a:xfrm>
        </p:spPr>
        <p:txBody>
          <a:bodyPr/>
          <a:lstStyle/>
          <a:p>
            <a:r>
              <a:rPr lang="en-US" sz="4000" dirty="0" err="1"/>
              <a:t>WeldEye</a:t>
            </a:r>
            <a:r>
              <a:rPr lang="en-US" sz="4000" dirty="0"/>
              <a:t> </a:t>
            </a:r>
            <a:r>
              <a:rPr lang="cs-CZ" sz="4000" dirty="0"/>
              <a:t>pro řízení kvality svařování</a:t>
            </a:r>
            <a:endParaRPr lang="en-US" sz="4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 dirty="0"/>
          </a:p>
        </p:txBody>
      </p:sp>
      <p:pic>
        <p:nvPicPr>
          <p:cNvPr id="264" name="Picture 2">
            <a:extLst>
              <a:ext uri="{FF2B5EF4-FFF2-40B4-BE49-F238E27FC236}">
                <a16:creationId xmlns:a16="http://schemas.microsoft.com/office/drawing/2014/main" xmlns="" id="{A2E7F2C9-D2D3-054A-83C4-601FF3B4E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8256" y="3869733"/>
            <a:ext cx="405165" cy="947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5" name="Picture 5" descr="https://arcq-dev.kemppi.com/images/people.png">
            <a:extLst>
              <a:ext uri="{FF2B5EF4-FFF2-40B4-BE49-F238E27FC236}">
                <a16:creationId xmlns:a16="http://schemas.microsoft.com/office/drawing/2014/main" xmlns="" id="{061C93A1-B85C-5D45-81CF-1521FC955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4732" y="4288442"/>
            <a:ext cx="516383" cy="57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" name="Picture 7" descr="C:\Users\kivistuo\AppData\Local\Microsoft\Windows\Temporary Internet Files\Content.IE5\BTC7G2SE\1398217_iOS-8-WiFi-Bluetooth_thumb_big[1].png">
            <a:extLst>
              <a:ext uri="{FF2B5EF4-FFF2-40B4-BE49-F238E27FC236}">
                <a16:creationId xmlns:a16="http://schemas.microsoft.com/office/drawing/2014/main" xmlns="" id="{B2080692-818A-2840-8F2D-1A90285564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2895"/>
          <a:stretch/>
        </p:blipFill>
        <p:spPr bwMode="auto">
          <a:xfrm>
            <a:off x="5756596" y="3194826"/>
            <a:ext cx="553350" cy="6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67" name="Straight Connector 266">
            <a:extLst>
              <a:ext uri="{FF2B5EF4-FFF2-40B4-BE49-F238E27FC236}">
                <a16:creationId xmlns:a16="http://schemas.microsoft.com/office/drawing/2014/main" xmlns="" id="{48DE595D-4868-BB43-AE7B-BFCBEDF97AA9}"/>
              </a:ext>
            </a:extLst>
          </p:cNvPr>
          <p:cNvCxnSpPr>
            <a:cxnSpLocks/>
            <a:stCxn id="264" idx="0"/>
          </p:cNvCxnSpPr>
          <p:nvPr/>
        </p:nvCxnSpPr>
        <p:spPr>
          <a:xfrm flipH="1" flipV="1">
            <a:off x="5272853" y="2812373"/>
            <a:ext cx="557986" cy="1057360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F73965B-3AE7-E540-BAB3-7EC77EAEEFD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7425" b="14352"/>
          <a:stretch/>
        </p:blipFill>
        <p:spPr>
          <a:xfrm>
            <a:off x="5395477" y="4933433"/>
            <a:ext cx="621503" cy="4240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C064C37-9AC1-484A-B7FF-71695F778F7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6544" t="4764" r="6193" b="3006"/>
          <a:stretch/>
        </p:blipFill>
        <p:spPr>
          <a:xfrm>
            <a:off x="6084978" y="4343471"/>
            <a:ext cx="768693" cy="1223120"/>
          </a:xfrm>
          <a:prstGeom prst="rect">
            <a:avLst/>
          </a:prstGeom>
        </p:spPr>
      </p:pic>
      <p:pic>
        <p:nvPicPr>
          <p:cNvPr id="8193" name="Picture 8192">
            <a:extLst>
              <a:ext uri="{FF2B5EF4-FFF2-40B4-BE49-F238E27FC236}">
                <a16:creationId xmlns:a16="http://schemas.microsoft.com/office/drawing/2014/main" xmlns="" id="{7517C7D6-EBAF-264F-B73D-6D6571A0A391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2305" t="1277" r="15280" b="7497"/>
          <a:stretch/>
        </p:blipFill>
        <p:spPr>
          <a:xfrm>
            <a:off x="6695377" y="2805248"/>
            <a:ext cx="928335" cy="1356852"/>
          </a:xfrm>
          <a:prstGeom prst="rect">
            <a:avLst/>
          </a:prstGeom>
        </p:spPr>
      </p:pic>
      <p:cxnSp>
        <p:nvCxnSpPr>
          <p:cNvPr id="275" name="Straight Connector 274">
            <a:extLst>
              <a:ext uri="{FF2B5EF4-FFF2-40B4-BE49-F238E27FC236}">
                <a16:creationId xmlns:a16="http://schemas.microsoft.com/office/drawing/2014/main" xmlns="" id="{535E827D-6D30-7C47-BCC0-527ACD8F79F3}"/>
              </a:ext>
            </a:extLst>
          </p:cNvPr>
          <p:cNvCxnSpPr>
            <a:cxnSpLocks/>
          </p:cNvCxnSpPr>
          <p:nvPr/>
        </p:nvCxnSpPr>
        <p:spPr>
          <a:xfrm flipH="1" flipV="1">
            <a:off x="6024788" y="2340403"/>
            <a:ext cx="828883" cy="785141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7" name="Picture 7" descr="C:\Users\kivistuo\AppData\Local\Microsoft\Windows\Temporary Internet Files\Content.IE5\BTC7G2SE\1398217_iOS-8-WiFi-Bluetooth_thumb_big[1].png">
            <a:extLst>
              <a:ext uri="{FF2B5EF4-FFF2-40B4-BE49-F238E27FC236}">
                <a16:creationId xmlns:a16="http://schemas.microsoft.com/office/drawing/2014/main" xmlns="" id="{4C5A64D8-D98B-A94C-B675-00D5182F66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2895"/>
          <a:stretch/>
        </p:blipFill>
        <p:spPr bwMode="auto">
          <a:xfrm>
            <a:off x="6705199" y="2554560"/>
            <a:ext cx="553350" cy="6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34810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97A8361E-0C41-4647-B808-B173B7CE7922}"/>
              </a:ext>
            </a:extLst>
          </p:cNvPr>
          <p:cNvSpPr txBox="1">
            <a:spLocks/>
          </p:cNvSpPr>
          <p:nvPr/>
        </p:nvSpPr>
        <p:spPr>
          <a:xfrm>
            <a:off x="719667" y="1700809"/>
            <a:ext cx="6340890" cy="4128492"/>
          </a:xfrm>
          <a:prstGeom prst="rect">
            <a:avLst/>
          </a:prstGeom>
        </p:spPr>
        <p:txBody>
          <a:bodyPr/>
          <a:lstStyle>
            <a:lvl1pPr marL="478355" indent="-478355" algn="l" defTabSz="121917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31830" indent="-353475" algn="l" defTabSz="121917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3770" indent="-361942" algn="l" defTabSz="121917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7828" indent="-364058" algn="l" defTabSz="121917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1303" indent="-353475" algn="l" defTabSz="121917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3243" indent="-361942" algn="l" defTabSz="121917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8834" indent="-355591" algn="l" defTabSz="121917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90776" indent="-361942" algn="l" defTabSz="121917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44250" indent="-353475" algn="l" defTabSz="121917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Připojení ke svářečkám </a:t>
            </a:r>
            <a:r>
              <a:rPr lang="cs-CZ" sz="1800" dirty="0" err="1"/>
              <a:t>Kemppi</a:t>
            </a:r>
            <a:r>
              <a:rPr lang="cs-CZ" sz="1800" dirty="0"/>
              <a:t> – pomocí inteligentní čtečky </a:t>
            </a:r>
            <a:r>
              <a:rPr lang="cs-CZ" sz="1800" dirty="0" err="1"/>
              <a:t>SmartReader</a:t>
            </a:r>
            <a:r>
              <a:rPr lang="cs-CZ" sz="1800" dirty="0"/>
              <a:t>, X8 MIG </a:t>
            </a:r>
            <a:r>
              <a:rPr lang="cs-CZ" sz="1800" dirty="0" err="1"/>
              <a:t>Welder</a:t>
            </a:r>
            <a:r>
              <a:rPr lang="cs-CZ" sz="1800" dirty="0"/>
              <a:t> má vestavěnou podporu </a:t>
            </a:r>
            <a:r>
              <a:rPr lang="cs-CZ" sz="1800" dirty="0" err="1"/>
              <a:t>WeldEye</a:t>
            </a:r>
            <a:r>
              <a:rPr lang="cs-CZ" sz="1800" dirty="0"/>
              <a:t> pomocí ovládacího panelu</a:t>
            </a:r>
            <a:endParaRPr lang="en-US" sz="1800" dirty="0"/>
          </a:p>
          <a:p>
            <a:r>
              <a:rPr lang="cs-CZ" sz="1800" dirty="0"/>
              <a:t>Adaptéry dostupné pro jiné značky svářeček</a:t>
            </a:r>
            <a:endParaRPr lang="en-US" sz="1800" dirty="0"/>
          </a:p>
          <a:p>
            <a:r>
              <a:rPr lang="en-US" sz="1800" dirty="0"/>
              <a:t>MMA, MIG/MAG, TIG a SAW </a:t>
            </a:r>
            <a:r>
              <a:rPr lang="cs-CZ" sz="1800" dirty="0"/>
              <a:t>obloukové procesy podporovány</a:t>
            </a:r>
            <a:endParaRPr lang="en-US" sz="1800" dirty="0"/>
          </a:p>
          <a:p>
            <a:r>
              <a:rPr lang="cs-CZ" sz="1800" dirty="0"/>
              <a:t>Sběr dat napětí a proudu každou 1/10 sekundy, odešle data na server pro analýzu bezprostředně po svařování</a:t>
            </a:r>
            <a:endParaRPr lang="en-US" sz="1800" dirty="0"/>
          </a:p>
          <a:p>
            <a:r>
              <a:rPr lang="cs-CZ" sz="1800" dirty="0"/>
              <a:t>Svářeč se identifikuje čárovým </a:t>
            </a:r>
            <a:r>
              <a:rPr lang="cs-CZ" sz="1800" dirty="0" err="1"/>
              <a:t>kodem</a:t>
            </a:r>
            <a:r>
              <a:rPr lang="cs-CZ" sz="1800" dirty="0"/>
              <a:t> nebo </a:t>
            </a:r>
            <a:r>
              <a:rPr lang="cs-CZ" sz="1800" dirty="0" err="1"/>
              <a:t>kodem</a:t>
            </a:r>
            <a:r>
              <a:rPr lang="cs-CZ" sz="1800" dirty="0"/>
              <a:t> QR</a:t>
            </a:r>
            <a:endParaRPr lang="en-US" sz="1800" dirty="0"/>
          </a:p>
          <a:p>
            <a:r>
              <a:rPr lang="cs-CZ" sz="1800" dirty="0"/>
              <a:t>WPS a další identifikace jsou spojeny se svařováním</a:t>
            </a:r>
            <a:endParaRPr lang="en-US" sz="1800" dirty="0"/>
          </a:p>
          <a:p>
            <a:r>
              <a:rPr lang="cs-CZ" sz="1800" dirty="0"/>
              <a:t>Možnost vytvoření čárového </a:t>
            </a:r>
            <a:r>
              <a:rPr lang="cs-CZ" sz="1800" dirty="0" err="1"/>
              <a:t>kodu</a:t>
            </a:r>
            <a:r>
              <a:rPr lang="cs-CZ" sz="1800" dirty="0"/>
              <a:t> nebo QR </a:t>
            </a:r>
            <a:r>
              <a:rPr lang="cs-CZ" sz="1800" dirty="0" err="1"/>
              <a:t>kodu</a:t>
            </a:r>
            <a:r>
              <a:rPr lang="cs-CZ" sz="1800" dirty="0"/>
              <a:t> pro jakýkoliv vstup / úkon</a:t>
            </a:r>
            <a:endParaRPr lang="en-US" sz="1800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039D9AE-15E9-904E-B075-D270B8FD2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0557" y="976351"/>
            <a:ext cx="1440160" cy="3610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7AFD7E5-3D56-9947-A554-9DA550A42FB0}"/>
              </a:ext>
            </a:extLst>
          </p:cNvPr>
          <p:cNvSpPr/>
          <p:nvPr/>
        </p:nvSpPr>
        <p:spPr>
          <a:xfrm>
            <a:off x="871959" y="185347"/>
            <a:ext cx="68311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F57300"/>
                </a:solidFill>
                <a:latin typeface="Segoe UI Light"/>
                <a:ea typeface="+mj-ea"/>
                <a:cs typeface="+mj-cs"/>
              </a:rPr>
              <a:t>WeldEye</a:t>
            </a:r>
            <a:r>
              <a:rPr lang="cs-CZ" sz="4000" dirty="0">
                <a:solidFill>
                  <a:srgbClr val="F57300"/>
                </a:solidFill>
                <a:latin typeface="Segoe UI Light"/>
                <a:ea typeface="+mj-ea"/>
                <a:cs typeface="+mj-cs"/>
              </a:rPr>
              <a:t> – uživatelské rozhraní</a:t>
            </a:r>
            <a:endParaRPr lang="fi-FI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4D64991-541A-BD49-8452-D6F90C7F41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00" t="4557" r="7304" b="7173"/>
          <a:stretch/>
        </p:blipFill>
        <p:spPr>
          <a:xfrm>
            <a:off x="9066835" y="893233"/>
            <a:ext cx="2573453" cy="394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7084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9D05D1D-1F47-F946-A0E5-D453503E0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214" y="855718"/>
            <a:ext cx="1701800" cy="1638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DD5357B-8FF6-8E43-91BB-326854C20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28" y="3987799"/>
            <a:ext cx="2129322" cy="16561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75E1C86-2678-184F-A336-D7CCA30981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2415" y="4243309"/>
            <a:ext cx="2365927" cy="14006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65A5F94-18FE-2D49-B8D1-38B599AABE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9543" y="1116934"/>
            <a:ext cx="1997528" cy="137708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EB73F49-E118-B045-B554-27C9B236CF87}"/>
              </a:ext>
            </a:extLst>
          </p:cNvPr>
          <p:cNvSpPr/>
          <p:nvPr/>
        </p:nvSpPr>
        <p:spPr>
          <a:xfrm>
            <a:off x="2547256" y="40038"/>
            <a:ext cx="61885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57300"/>
                </a:solidFill>
                <a:latin typeface="Segoe UI Light"/>
                <a:ea typeface="+mj-ea"/>
                <a:cs typeface="+mj-cs"/>
              </a:rPr>
              <a:t>WeldEye Hardware</a:t>
            </a:r>
            <a:endParaRPr lang="fi-FI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81C14B6-D6C6-1045-9E17-CB9EB2D9CB52}"/>
              </a:ext>
            </a:extLst>
          </p:cNvPr>
          <p:cNvSpPr txBox="1"/>
          <p:nvPr/>
        </p:nvSpPr>
        <p:spPr>
          <a:xfrm>
            <a:off x="2637063" y="971549"/>
            <a:ext cx="3172610" cy="2011695"/>
          </a:xfrm>
          <a:prstGeom prst="rect">
            <a:avLst/>
          </a:prstGeom>
          <a:noFill/>
        </p:spPr>
        <p:txBody>
          <a:bodyPr wrap="square" lIns="54000" tIns="36000" rIns="54000" bIns="36000" rtlCol="0">
            <a:spAutoFit/>
          </a:bodyPr>
          <a:lstStyle/>
          <a:p>
            <a:r>
              <a:rPr lang="fi-FI" b="1" dirty="0"/>
              <a:t>Smart </a:t>
            </a:r>
            <a:r>
              <a:rPr lang="fi-FI" b="1" dirty="0" err="1"/>
              <a:t>reader</a:t>
            </a:r>
            <a:r>
              <a:rPr lang="fi-FI" b="1" dirty="0"/>
              <a:t> 2D</a:t>
            </a:r>
          </a:p>
          <a:p>
            <a:r>
              <a:rPr lang="cs-CZ" dirty="0"/>
              <a:t>Inteligentní čtečka funguje jako čtečka čárových </a:t>
            </a:r>
            <a:r>
              <a:rPr lang="cs-CZ" dirty="0" err="1"/>
              <a:t>kodu</a:t>
            </a:r>
            <a:r>
              <a:rPr lang="cs-CZ" dirty="0"/>
              <a:t> svařovacího a komunikačního nástroje. Shromažďuje a přenáší data ze svařování systému </a:t>
            </a:r>
            <a:r>
              <a:rPr lang="cs-CZ" dirty="0" err="1"/>
              <a:t>WeldEye</a:t>
            </a:r>
            <a:r>
              <a:rPr lang="cs-CZ" dirty="0"/>
              <a:t>.</a:t>
            </a:r>
            <a:endParaRPr lang="fi-FI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FC3407D-B755-1647-BCCA-A5F23920ECFA}"/>
              </a:ext>
            </a:extLst>
          </p:cNvPr>
          <p:cNvSpPr/>
          <p:nvPr/>
        </p:nvSpPr>
        <p:spPr>
          <a:xfrm>
            <a:off x="2637062" y="4261758"/>
            <a:ext cx="317260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i-FI" b="1" dirty="0">
                <a:solidFill>
                  <a:prstClr val="black"/>
                </a:solidFill>
              </a:rPr>
              <a:t>Euro </a:t>
            </a:r>
            <a:r>
              <a:rPr lang="fi-FI" b="1" dirty="0" err="1">
                <a:solidFill>
                  <a:prstClr val="black"/>
                </a:solidFill>
              </a:rPr>
              <a:t>Adapter</a:t>
            </a:r>
            <a:r>
              <a:rPr lang="fi-FI" b="1" dirty="0">
                <a:solidFill>
                  <a:prstClr val="black"/>
                </a:solidFill>
              </a:rPr>
              <a:t>-CV</a:t>
            </a:r>
          </a:p>
          <a:p>
            <a:pPr lvl="0"/>
            <a:r>
              <a:rPr lang="cs-CZ" dirty="0"/>
              <a:t>Přídavné zařízení pro připojení svářeček MIG/MAG jakékoliv značky pro </a:t>
            </a:r>
            <a:r>
              <a:rPr lang="cs-CZ" dirty="0" err="1"/>
              <a:t>WeldEye</a:t>
            </a:r>
            <a:r>
              <a:rPr lang="cs-CZ" dirty="0"/>
              <a:t>. Měří proud a napětí</a:t>
            </a:r>
            <a:endParaRPr lang="fi-FI" sz="1400" dirty="0">
              <a:solidFill>
                <a:prstClr val="black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C4F4450-B422-2E44-844F-62EF92AD44C3}"/>
              </a:ext>
            </a:extLst>
          </p:cNvPr>
          <p:cNvSpPr/>
          <p:nvPr/>
        </p:nvSpPr>
        <p:spPr>
          <a:xfrm>
            <a:off x="8137070" y="971549"/>
            <a:ext cx="35931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i-FI" b="1" dirty="0">
                <a:solidFill>
                  <a:prstClr val="black"/>
                </a:solidFill>
              </a:rPr>
              <a:t>Universal </a:t>
            </a:r>
            <a:r>
              <a:rPr lang="fi-FI" b="1" dirty="0" err="1">
                <a:solidFill>
                  <a:prstClr val="black"/>
                </a:solidFill>
              </a:rPr>
              <a:t>Adapter</a:t>
            </a:r>
            <a:r>
              <a:rPr lang="fi-FI" b="1" dirty="0">
                <a:solidFill>
                  <a:prstClr val="black"/>
                </a:solidFill>
              </a:rPr>
              <a:t>-CV and Universal </a:t>
            </a:r>
            <a:r>
              <a:rPr lang="fi-FI" b="1" dirty="0" err="1">
                <a:solidFill>
                  <a:prstClr val="black"/>
                </a:solidFill>
              </a:rPr>
              <a:t>Adapter</a:t>
            </a:r>
            <a:r>
              <a:rPr lang="fi-FI" b="1" dirty="0">
                <a:solidFill>
                  <a:prstClr val="black"/>
                </a:solidFill>
              </a:rPr>
              <a:t>-TIG</a:t>
            </a:r>
          </a:p>
          <a:p>
            <a:pPr lvl="0"/>
            <a:r>
              <a:rPr lang="cs-CZ" dirty="0"/>
              <a:t>Přídavné zařízení pro připojení svářeček MIG / MAG, TIG nebo MMA jakéhokoli výrobce k systému </a:t>
            </a:r>
            <a:r>
              <a:rPr lang="cs-CZ" dirty="0" err="1"/>
              <a:t>WeldEye</a:t>
            </a:r>
            <a:r>
              <a:rPr lang="cs-CZ" dirty="0"/>
              <a:t>. Měří proud a napětí. </a:t>
            </a:r>
            <a:endParaRPr lang="fi-FI" sz="1400" dirty="0">
              <a:solidFill>
                <a:prstClr val="black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B4D0FDA-10F9-2D4C-A4FF-1E00743FA27D}"/>
              </a:ext>
            </a:extLst>
          </p:cNvPr>
          <p:cNvSpPr/>
          <p:nvPr/>
        </p:nvSpPr>
        <p:spPr>
          <a:xfrm>
            <a:off x="8268342" y="4243309"/>
            <a:ext cx="33417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i-FI" b="1" dirty="0">
                <a:solidFill>
                  <a:prstClr val="black"/>
                </a:solidFill>
              </a:rPr>
              <a:t>SAW </a:t>
            </a:r>
            <a:r>
              <a:rPr lang="fi-FI" b="1" dirty="0" err="1">
                <a:solidFill>
                  <a:prstClr val="black"/>
                </a:solidFill>
              </a:rPr>
              <a:t>Adapter</a:t>
            </a:r>
            <a:endParaRPr lang="fi-FI" b="1" dirty="0">
              <a:solidFill>
                <a:prstClr val="black"/>
              </a:solidFill>
            </a:endParaRPr>
          </a:p>
          <a:p>
            <a:pPr lvl="0"/>
            <a:r>
              <a:rPr lang="cs-CZ" dirty="0"/>
              <a:t>Přídavné zařízení pro připojení svařovacího zařízení pro svařování pod tavidlem (SAW)</a:t>
            </a:r>
            <a:endParaRPr lang="fi-FI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2770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669F25-BE94-DD49-B9EF-C3C6299A2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7E7E7E"/>
                </a:solidFill>
              </a:rPr>
              <a:t>Date</a:t>
            </a:r>
            <a:endParaRPr lang="en-US" dirty="0">
              <a:solidFill>
                <a:srgbClr val="7E7E7E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C18C762-5B59-E547-9A42-44FC6E4A7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377" y="4742786"/>
            <a:ext cx="8257644" cy="605069"/>
          </a:xfrm>
        </p:spPr>
        <p:txBody>
          <a:bodyPr/>
          <a:lstStyle/>
          <a:p>
            <a:r>
              <a:rPr lang="cs-CZ" sz="3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 </a:t>
            </a:r>
            <a:r>
              <a:rPr lang="cs-CZ" sz="3200" dirty="0">
                <a:solidFill>
                  <a:schemeClr val="accent1"/>
                </a:solidFill>
              </a:rPr>
              <a:t>Přehled a znalosti vytváří hodnotu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396095-5803-6847-8199-C88345B0D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smtClean="0">
                <a:solidFill>
                  <a:srgbClr val="7E7E7E"/>
                </a:solidFill>
              </a:rPr>
              <a:pPr/>
              <a:t>19</a:t>
            </a:fld>
            <a:endParaRPr lang="en-US" dirty="0">
              <a:solidFill>
                <a:srgbClr val="7E7E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4420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irikson\Pictures\company prese\welding-white-lo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515235" y="247423"/>
            <a:ext cx="4879527" cy="68580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8995431" y="4273356"/>
            <a:ext cx="1728000" cy="1728000"/>
            <a:chOff x="3347864" y="1275606"/>
            <a:chExt cx="1428578" cy="1350260"/>
          </a:xfrm>
        </p:grpSpPr>
        <p:sp>
          <p:nvSpPr>
            <p:cNvPr id="16" name="Oval 15"/>
            <p:cNvSpPr/>
            <p:nvPr/>
          </p:nvSpPr>
          <p:spPr>
            <a:xfrm>
              <a:off x="3347864" y="1275606"/>
              <a:ext cx="1428578" cy="1350260"/>
            </a:xfrm>
            <a:prstGeom prst="ellipse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i-FI" sz="24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493844" y="1605966"/>
              <a:ext cx="1136617" cy="652939"/>
            </a:xfrm>
            <a:prstGeom prst="rect">
              <a:avLst/>
            </a:prstGeom>
            <a:noFill/>
          </p:spPr>
          <p:txBody>
            <a:bodyPr wrap="square" lIns="72000" tIns="48000" rIns="72000" bIns="48000" rtlCol="0" anchor="ctr">
              <a:spAutoFit/>
            </a:bodyPr>
            <a:lstStyle/>
            <a:p>
              <a:pPr algn="ctr"/>
              <a:r>
                <a:rPr lang="cs-CZ" sz="1600" dirty="0"/>
                <a:t>Výkonný ředitel</a:t>
              </a:r>
              <a:endParaRPr lang="fi-FI" sz="1600" dirty="0"/>
            </a:p>
            <a:p>
              <a:pPr algn="ctr"/>
              <a:r>
                <a:rPr lang="fi-FI" sz="1600" dirty="0"/>
                <a:t>Ville Vuori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256" y="390316"/>
            <a:ext cx="9025467" cy="1246716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sz="4000" dirty="0"/>
              <a:t>Společnost KEMPPI</a:t>
            </a:r>
            <a:br>
              <a:rPr lang="cs-CZ" sz="4000" dirty="0"/>
            </a:b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9667" y="1701800"/>
            <a:ext cx="6720483" cy="4223477"/>
          </a:xfrm>
        </p:spPr>
        <p:txBody>
          <a:bodyPr/>
          <a:lstStyle/>
          <a:p>
            <a:r>
              <a:rPr lang="cs-CZ" sz="2400" dirty="0"/>
              <a:t>Společnost byla založena v roce 1949  </a:t>
            </a:r>
            <a:r>
              <a:rPr lang="cs-CZ" sz="2400" dirty="0" err="1"/>
              <a:t>Martii</a:t>
            </a:r>
            <a:r>
              <a:rPr lang="cs-CZ" sz="2400" dirty="0"/>
              <a:t> </a:t>
            </a:r>
            <a:r>
              <a:rPr lang="cs-CZ" sz="2400" dirty="0" err="1"/>
              <a:t>Kemppi</a:t>
            </a:r>
            <a:endParaRPr lang="fi-FI" sz="2400" dirty="0"/>
          </a:p>
          <a:p>
            <a:r>
              <a:rPr lang="cs-CZ" sz="2400" dirty="0"/>
              <a:t>Soukromá rodinná firma s již třetí generací ve vedení</a:t>
            </a:r>
            <a:endParaRPr lang="fi-FI" sz="2400" dirty="0"/>
          </a:p>
          <a:p>
            <a:pPr lvl="1"/>
            <a:r>
              <a:rPr lang="cs-CZ" sz="1867" dirty="0"/>
              <a:t>pí.</a:t>
            </a:r>
            <a:r>
              <a:rPr lang="fi-FI" sz="1867" dirty="0"/>
              <a:t> Teresa Kemppi-Vasama</a:t>
            </a:r>
            <a:br>
              <a:rPr lang="fi-FI" sz="1867" dirty="0"/>
            </a:br>
            <a:r>
              <a:rPr lang="cs-CZ" sz="1867" dirty="0"/>
              <a:t>členka představenstva</a:t>
            </a:r>
            <a:r>
              <a:rPr lang="fi-FI" sz="1867" dirty="0"/>
              <a:t>,</a:t>
            </a:r>
            <a:br>
              <a:rPr lang="fi-FI" sz="1867" dirty="0"/>
            </a:br>
            <a:r>
              <a:rPr lang="fi-FI" sz="1867" dirty="0"/>
              <a:t>Kemppi Oy</a:t>
            </a:r>
          </a:p>
          <a:p>
            <a:pPr lvl="1"/>
            <a:r>
              <a:rPr lang="cs-CZ" sz="1867" dirty="0"/>
              <a:t>p</a:t>
            </a:r>
            <a:r>
              <a:rPr lang="fi-FI" sz="1867" dirty="0"/>
              <a:t>. Antti Kemppi</a:t>
            </a:r>
            <a:br>
              <a:rPr lang="fi-FI" sz="1867" dirty="0"/>
            </a:br>
            <a:r>
              <a:rPr lang="cs-CZ" sz="1867" dirty="0"/>
              <a:t>výkonný předseda představenstva</a:t>
            </a:r>
            <a:r>
              <a:rPr lang="fi-FI" sz="1867" dirty="0"/>
              <a:t>,</a:t>
            </a:r>
            <a:br>
              <a:rPr lang="fi-FI" sz="1867" dirty="0"/>
            </a:br>
            <a:r>
              <a:rPr lang="fi-FI" sz="1867" dirty="0"/>
              <a:t>Kemppi Oy</a:t>
            </a:r>
          </a:p>
          <a:p>
            <a:r>
              <a:rPr lang="cs-CZ" sz="2400" dirty="0"/>
              <a:t>Více než 600 zaměstnanců ve více než 16 zemích</a:t>
            </a:r>
            <a:endParaRPr lang="fi-FI" sz="2400" dirty="0"/>
          </a:p>
          <a:p>
            <a:endParaRPr lang="fi-FI" sz="2400" dirty="0"/>
          </a:p>
          <a:p>
            <a:pPr marL="0" indent="0">
              <a:buNone/>
            </a:pPr>
            <a:endParaRPr lang="fi-FI" sz="2400" dirty="0"/>
          </a:p>
        </p:txBody>
      </p:sp>
      <p:grpSp>
        <p:nvGrpSpPr>
          <p:cNvPr id="29" name="Group 28"/>
          <p:cNvGrpSpPr/>
          <p:nvPr/>
        </p:nvGrpSpPr>
        <p:grpSpPr>
          <a:xfrm>
            <a:off x="5988056" y="2979778"/>
            <a:ext cx="1989939" cy="1920215"/>
            <a:chOff x="1101614" y="3499343"/>
            <a:chExt cx="1068981" cy="1053027"/>
          </a:xfrm>
          <a:noFill/>
        </p:grpSpPr>
        <p:sp>
          <p:nvSpPr>
            <p:cNvPr id="30" name="Oval 29"/>
            <p:cNvSpPr/>
            <p:nvPr/>
          </p:nvSpPr>
          <p:spPr>
            <a:xfrm>
              <a:off x="1101614" y="3499343"/>
              <a:ext cx="1068981" cy="1053027"/>
            </a:xfrm>
            <a:prstGeom prst="ellipse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i-FI" sz="24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252412" y="3746086"/>
              <a:ext cx="767384" cy="559540"/>
            </a:xfrm>
            <a:prstGeom prst="rect">
              <a:avLst/>
            </a:prstGeom>
            <a:grpFill/>
          </p:spPr>
          <p:txBody>
            <a:bodyPr wrap="square" lIns="72000" tIns="48000" rIns="72000" bIns="48000" rtlCol="0" anchor="ctr">
              <a:spAutoFit/>
            </a:bodyPr>
            <a:lstStyle/>
            <a:p>
              <a:pPr algn="ctr"/>
              <a:r>
                <a:rPr lang="cs-CZ" sz="1400" dirty="0"/>
                <a:t>Celkové příjmy</a:t>
              </a:r>
              <a:endParaRPr lang="fi-FI" sz="1400" dirty="0"/>
            </a:p>
            <a:p>
              <a:pPr algn="ctr">
                <a:spcBef>
                  <a:spcPts val="800"/>
                </a:spcBef>
                <a:spcAft>
                  <a:spcPts val="800"/>
                </a:spcAft>
              </a:pPr>
              <a:r>
                <a:rPr lang="fi-FI" sz="1867" dirty="0"/>
                <a:t>118M €</a:t>
              </a:r>
            </a:p>
            <a:p>
              <a:pPr algn="ctr"/>
              <a:r>
                <a:rPr lang="fi-FI" sz="1400" dirty="0"/>
                <a:t>(2017)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873115" y="2216295"/>
            <a:ext cx="1521647" cy="1460128"/>
            <a:chOff x="1475656" y="3324651"/>
            <a:chExt cx="1008112" cy="1000908"/>
          </a:xfrm>
        </p:grpSpPr>
        <p:sp>
          <p:nvSpPr>
            <p:cNvPr id="13" name="Oval 12"/>
            <p:cNvSpPr/>
            <p:nvPr/>
          </p:nvSpPr>
          <p:spPr>
            <a:xfrm>
              <a:off x="1475656" y="3324651"/>
              <a:ext cx="1008112" cy="1000908"/>
            </a:xfrm>
            <a:prstGeom prst="ellipse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i-FI" sz="2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93658" y="3498176"/>
              <a:ext cx="972108" cy="572931"/>
            </a:xfrm>
            <a:prstGeom prst="rect">
              <a:avLst/>
            </a:prstGeom>
            <a:noFill/>
          </p:spPr>
          <p:txBody>
            <a:bodyPr wrap="square" lIns="72000" tIns="48000" rIns="72000" bIns="48000" rtlCol="0" anchor="ctr">
              <a:spAutoFit/>
            </a:bodyPr>
            <a:lstStyle/>
            <a:p>
              <a:pPr algn="ctr"/>
              <a:r>
                <a:rPr lang="fi-FI" sz="1867" dirty="0"/>
                <a:t>16</a:t>
              </a:r>
              <a:endParaRPr lang="fi-FI" sz="1600" dirty="0"/>
            </a:p>
            <a:p>
              <a:pPr algn="ctr"/>
              <a:r>
                <a:rPr lang="cs-CZ" sz="1467" dirty="0"/>
                <a:t>dceřiných společností</a:t>
              </a:r>
              <a:endParaRPr lang="fi-FI" sz="1467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908394" y="958666"/>
            <a:ext cx="1754501" cy="1628503"/>
            <a:chOff x="1493658" y="3241369"/>
            <a:chExt cx="990110" cy="1001177"/>
          </a:xfrm>
        </p:grpSpPr>
        <p:sp>
          <p:nvSpPr>
            <p:cNvPr id="33" name="Oval 32"/>
            <p:cNvSpPr/>
            <p:nvPr/>
          </p:nvSpPr>
          <p:spPr>
            <a:xfrm>
              <a:off x="1493658" y="3241369"/>
              <a:ext cx="990110" cy="1001177"/>
            </a:xfrm>
            <a:prstGeom prst="ellipse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i-FI" sz="24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582353" y="3487015"/>
              <a:ext cx="812719" cy="362341"/>
            </a:xfrm>
            <a:prstGeom prst="rect">
              <a:avLst/>
            </a:prstGeom>
            <a:noFill/>
          </p:spPr>
          <p:txBody>
            <a:bodyPr wrap="square" lIns="72000" tIns="48000" rIns="72000" bIns="48000" rtlCol="0">
              <a:spAutoFit/>
            </a:bodyPr>
            <a:lstStyle/>
            <a:p>
              <a:pPr algn="ctr"/>
              <a:r>
                <a:rPr lang="cs-CZ" sz="1600" dirty="0"/>
                <a:t>Sídlo v </a:t>
              </a:r>
              <a:r>
                <a:rPr lang="cs-CZ" sz="1600" dirty="0" err="1"/>
                <a:t>Lahti</a:t>
              </a:r>
              <a:r>
                <a:rPr lang="cs-CZ" sz="1600" dirty="0"/>
                <a:t> - Finsko</a:t>
              </a:r>
              <a:endParaRPr lang="fi-FI" sz="1600" dirty="0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noProof="0" smtClean="0"/>
              <a:pPr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3460927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1775520" y="423435"/>
            <a:ext cx="7776864" cy="590465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600" dirty="0"/>
              <a:t>   </a:t>
            </a:r>
            <a:r>
              <a:rPr lang="cs-CZ" sz="2600" dirty="0"/>
              <a:t>Efekt kontroly WPS v souvislosti s případnými opravami</a:t>
            </a:r>
            <a:endParaRPr lang="en-GB" sz="2600" dirty="0"/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r>
              <a:rPr lang="cs-CZ" sz="1800" b="1" i="1" dirty="0"/>
              <a:t>Čísla ze svařovací výroby</a:t>
            </a:r>
            <a:endParaRPr lang="en-GB" sz="1800" b="1" i="1" dirty="0"/>
          </a:p>
          <a:p>
            <a:pPr marL="0" indent="0">
              <a:buNone/>
            </a:pPr>
            <a:r>
              <a:rPr lang="cs-CZ" sz="1500" dirty="0"/>
              <a:t>Výrobce</a:t>
            </a:r>
            <a:r>
              <a:rPr lang="en-GB" sz="1500" dirty="0"/>
              <a:t>: 		</a:t>
            </a:r>
            <a:r>
              <a:rPr lang="cs-CZ" sz="1500" dirty="0"/>
              <a:t>Výrobce poskytující návrhy, výrobní a instalační služby</a:t>
            </a:r>
            <a:endParaRPr lang="en-GB" sz="1500" dirty="0"/>
          </a:p>
          <a:p>
            <a:pPr marL="0" indent="0">
              <a:buNone/>
            </a:pPr>
            <a:r>
              <a:rPr lang="en-GB" sz="1500" dirty="0" err="1"/>
              <a:t>Produ</a:t>
            </a:r>
            <a:r>
              <a:rPr lang="cs-CZ" sz="1500" dirty="0" err="1"/>
              <a:t>kt</a:t>
            </a:r>
            <a:r>
              <a:rPr lang="en-GB" sz="1500" dirty="0"/>
              <a:t>:		</a:t>
            </a:r>
            <a:r>
              <a:rPr lang="cs-CZ" sz="1500" dirty="0"/>
              <a:t>Ocelové konstrukce ( až do EXC 3), různé strojírenské výrobky</a:t>
            </a:r>
            <a:r>
              <a:rPr lang="en-GB" sz="1500" dirty="0"/>
              <a:t>		</a:t>
            </a:r>
          </a:p>
          <a:p>
            <a:pPr marL="0" indent="0">
              <a:buNone/>
            </a:pPr>
            <a:r>
              <a:rPr lang="cs-CZ" sz="1500" dirty="0"/>
              <a:t>Počet svářečů</a:t>
            </a:r>
            <a:r>
              <a:rPr lang="en-GB" sz="1500" dirty="0"/>
              <a:t>: 	25 </a:t>
            </a:r>
            <a:r>
              <a:rPr lang="cs-CZ" sz="1500" dirty="0"/>
              <a:t>svářečů</a:t>
            </a:r>
            <a:r>
              <a:rPr lang="en-GB" sz="1500" dirty="0"/>
              <a:t> x 2 </a:t>
            </a:r>
            <a:r>
              <a:rPr lang="cs-CZ" sz="1500" dirty="0"/>
              <a:t>směny denně</a:t>
            </a:r>
            <a:r>
              <a:rPr lang="en-GB" sz="1500" dirty="0"/>
              <a:t>= 50 </a:t>
            </a:r>
            <a:r>
              <a:rPr lang="cs-CZ" sz="1500" dirty="0"/>
              <a:t>svářečů</a:t>
            </a:r>
            <a:endParaRPr lang="en-GB" sz="1500" dirty="0"/>
          </a:p>
          <a:p>
            <a:pPr marL="0" indent="0">
              <a:buNone/>
            </a:pPr>
            <a:r>
              <a:rPr lang="cs-CZ" sz="1500" dirty="0"/>
              <a:t>Počet hod člověka za rok</a:t>
            </a:r>
            <a:r>
              <a:rPr lang="en-GB" sz="1500" dirty="0"/>
              <a:t>: 	50 </a:t>
            </a:r>
            <a:r>
              <a:rPr lang="cs-CZ" sz="1500" dirty="0"/>
              <a:t>svářečů</a:t>
            </a:r>
            <a:r>
              <a:rPr lang="en-GB" sz="1500" dirty="0"/>
              <a:t> x 1800 </a:t>
            </a:r>
            <a:r>
              <a:rPr lang="cs-CZ" sz="1500" dirty="0"/>
              <a:t>hod na osobu za rok</a:t>
            </a:r>
            <a:r>
              <a:rPr lang="en-GB" sz="1500" dirty="0"/>
              <a:t>= 90 000 </a:t>
            </a:r>
            <a:r>
              <a:rPr lang="cs-CZ" sz="1500" dirty="0"/>
              <a:t>hod/rok</a:t>
            </a:r>
            <a:endParaRPr lang="en-GB" sz="1500" dirty="0"/>
          </a:p>
          <a:p>
            <a:pPr marL="0" indent="0">
              <a:buNone/>
            </a:pPr>
            <a:endParaRPr lang="en-GB" sz="1500" i="1" dirty="0"/>
          </a:p>
          <a:p>
            <a:pPr marL="0" indent="0">
              <a:buNone/>
            </a:pPr>
            <a:r>
              <a:rPr lang="cs-CZ" sz="1800" b="1" i="1" dirty="0"/>
              <a:t>Náklady na minulé opravy</a:t>
            </a:r>
            <a:endParaRPr lang="en-GB" sz="1800" b="1" dirty="0"/>
          </a:p>
          <a:p>
            <a:pPr marL="0" indent="0">
              <a:buNone/>
            </a:pPr>
            <a:r>
              <a:rPr lang="cs-CZ" sz="1500" dirty="0"/>
              <a:t>Doba hoření oblouku</a:t>
            </a:r>
            <a:r>
              <a:rPr lang="en-GB" sz="1500" dirty="0"/>
              <a:t>:         	90 000 </a:t>
            </a:r>
            <a:r>
              <a:rPr lang="cs-CZ" sz="1500" dirty="0"/>
              <a:t>hod</a:t>
            </a:r>
            <a:r>
              <a:rPr lang="en-GB" sz="1500" dirty="0"/>
              <a:t>  x 25% </a:t>
            </a:r>
            <a:r>
              <a:rPr lang="cs-CZ" sz="1500" dirty="0"/>
              <a:t>pracovní cyklus</a:t>
            </a:r>
            <a:r>
              <a:rPr lang="en-GB" sz="1500" dirty="0"/>
              <a:t>= 22 500 </a:t>
            </a:r>
            <a:r>
              <a:rPr lang="cs-CZ" sz="1500" dirty="0"/>
              <a:t>hod</a:t>
            </a:r>
            <a:r>
              <a:rPr lang="en-GB" sz="1500" dirty="0"/>
              <a:t>/</a:t>
            </a:r>
            <a:r>
              <a:rPr lang="cs-CZ" sz="1500" dirty="0"/>
              <a:t>rok</a:t>
            </a:r>
            <a:endParaRPr lang="en-GB" sz="1500" dirty="0"/>
          </a:p>
          <a:p>
            <a:pPr marL="0" indent="0">
              <a:buNone/>
            </a:pPr>
            <a:r>
              <a:rPr lang="cs-CZ" sz="1500" dirty="0"/>
              <a:t>Množství svařování</a:t>
            </a:r>
            <a:r>
              <a:rPr lang="en-GB" sz="1500" dirty="0"/>
              <a:t>: 	22 500 x 0,25 m/min (</a:t>
            </a:r>
            <a:r>
              <a:rPr lang="cs-CZ" sz="1500" dirty="0"/>
              <a:t>rychlost svařování</a:t>
            </a:r>
            <a:r>
              <a:rPr lang="en-GB" sz="1500" dirty="0"/>
              <a:t>) x 60 = 338 000 m, </a:t>
            </a:r>
            <a:r>
              <a:rPr lang="cs-CZ" sz="1500" dirty="0"/>
              <a:t>průměrný svar se skládá 		ze tří vrstev</a:t>
            </a:r>
            <a:r>
              <a:rPr lang="en-GB" sz="1500" dirty="0"/>
              <a:t>. </a:t>
            </a:r>
            <a:r>
              <a:rPr lang="cs-CZ" sz="1500" dirty="0"/>
              <a:t>Celková délka svaru </a:t>
            </a:r>
            <a:r>
              <a:rPr lang="en-GB" sz="1500" dirty="0"/>
              <a:t>= 338 000/3 = 113 000 m</a:t>
            </a:r>
          </a:p>
          <a:p>
            <a:pPr marL="0" indent="0">
              <a:buNone/>
            </a:pPr>
            <a:r>
              <a:rPr lang="en-GB" sz="1500" dirty="0"/>
              <a:t>   </a:t>
            </a:r>
          </a:p>
          <a:p>
            <a:pPr marL="0" indent="0">
              <a:buNone/>
            </a:pPr>
            <a:r>
              <a:rPr lang="cs-CZ" sz="1500" dirty="0"/>
              <a:t>Průměrná míra oprav</a:t>
            </a:r>
            <a:r>
              <a:rPr lang="en-GB" sz="1500" dirty="0"/>
              <a:t>:	3,2 % </a:t>
            </a:r>
          </a:p>
          <a:p>
            <a:pPr marL="0" indent="0">
              <a:buNone/>
            </a:pPr>
            <a:r>
              <a:rPr lang="cs-CZ" sz="1500" dirty="0"/>
              <a:t>Průměrná míra kontroly</a:t>
            </a:r>
            <a:r>
              <a:rPr lang="en-GB" sz="1500" dirty="0"/>
              <a:t>:	20 % (</a:t>
            </a:r>
            <a:r>
              <a:rPr lang="cs-CZ" sz="1500" dirty="0"/>
              <a:t>ultrazvukové testování</a:t>
            </a:r>
            <a:r>
              <a:rPr lang="en-GB" sz="1500" dirty="0"/>
              <a:t>/</a:t>
            </a:r>
            <a:r>
              <a:rPr lang="cs-CZ" sz="1500" dirty="0"/>
              <a:t>kontrola magnetem</a:t>
            </a:r>
            <a:r>
              <a:rPr lang="en-GB" sz="1500" dirty="0"/>
              <a:t>/</a:t>
            </a:r>
            <a:r>
              <a:rPr lang="cs-CZ" sz="1500" dirty="0"/>
              <a:t>penetrační testování</a:t>
            </a:r>
            <a:r>
              <a:rPr lang="en-GB" sz="1500" dirty="0"/>
              <a:t>)</a:t>
            </a:r>
          </a:p>
          <a:p>
            <a:pPr marL="0" indent="0">
              <a:buNone/>
            </a:pPr>
            <a:r>
              <a:rPr lang="cs-CZ" sz="1500" dirty="0"/>
              <a:t>Průměrné náklady opravu</a:t>
            </a:r>
            <a:r>
              <a:rPr lang="en-GB" sz="1500" dirty="0"/>
              <a:t>:	0,032% x 0,2 x 400 €/m* x 113 000 m = </a:t>
            </a:r>
            <a:r>
              <a:rPr lang="cs-CZ" sz="1500" b="1" dirty="0">
                <a:solidFill>
                  <a:srgbClr val="FF0000"/>
                </a:solidFill>
              </a:rPr>
              <a:t>7.514</a:t>
            </a:r>
            <a:r>
              <a:rPr lang="en-GB" sz="1500" b="1" dirty="0">
                <a:solidFill>
                  <a:srgbClr val="FF0000"/>
                </a:solidFill>
              </a:rPr>
              <a:t> </a:t>
            </a:r>
            <a:r>
              <a:rPr lang="cs-CZ" sz="1500" b="1" dirty="0">
                <a:solidFill>
                  <a:srgbClr val="FF0000"/>
                </a:solidFill>
              </a:rPr>
              <a:t>Kč &gt; 289 eur</a:t>
            </a:r>
            <a:r>
              <a:rPr lang="en-GB" sz="1500" dirty="0"/>
              <a:t>		</a:t>
            </a:r>
          </a:p>
          <a:p>
            <a:pPr marL="0" indent="0">
              <a:buNone/>
            </a:pPr>
            <a:endParaRPr lang="en-GB" sz="1500" dirty="0"/>
          </a:p>
          <a:p>
            <a:pPr marL="0" indent="0">
              <a:buNone/>
            </a:pPr>
            <a:r>
              <a:rPr lang="cs-CZ" sz="1800" b="1" i="1" dirty="0"/>
              <a:t>Úspory s řízením kvality </a:t>
            </a:r>
            <a:r>
              <a:rPr lang="cs-CZ" sz="1800" b="1" i="1" dirty="0" err="1"/>
              <a:t>WeldEye</a:t>
            </a:r>
            <a:endParaRPr lang="en-GB" sz="1800" b="1" i="1" dirty="0"/>
          </a:p>
          <a:p>
            <a:pPr marL="0" indent="0">
              <a:buNone/>
            </a:pPr>
            <a:r>
              <a:rPr lang="cs-CZ" sz="1500" dirty="0"/>
              <a:t>Průměrná míra oprav</a:t>
            </a:r>
            <a:r>
              <a:rPr lang="en-GB" sz="1500" dirty="0"/>
              <a:t>:	1,9 % </a:t>
            </a:r>
          </a:p>
          <a:p>
            <a:pPr marL="0" indent="0">
              <a:buNone/>
            </a:pPr>
            <a:r>
              <a:rPr lang="cs-CZ" sz="1500" dirty="0"/>
              <a:t>Průměrná míra kontroly</a:t>
            </a:r>
            <a:r>
              <a:rPr lang="en-GB" sz="1500" dirty="0"/>
              <a:t>:	20 % </a:t>
            </a:r>
          </a:p>
          <a:p>
            <a:pPr marL="0" indent="0">
              <a:buNone/>
            </a:pPr>
            <a:r>
              <a:rPr lang="cs-CZ" sz="1500" dirty="0"/>
              <a:t>Průměrné náklady opravu </a:t>
            </a:r>
            <a:r>
              <a:rPr lang="en-GB" sz="1500" dirty="0"/>
              <a:t>:	0,019% x 0,2 x 400 €/m* x 113 000 m = </a:t>
            </a:r>
            <a:r>
              <a:rPr lang="cs-CZ" sz="1500" b="1" dirty="0">
                <a:solidFill>
                  <a:srgbClr val="92D050"/>
                </a:solidFill>
              </a:rPr>
              <a:t>4.472 Kč </a:t>
            </a:r>
            <a:r>
              <a:rPr lang="cs-CZ" sz="1500" dirty="0">
                <a:solidFill>
                  <a:srgbClr val="92D050"/>
                </a:solidFill>
              </a:rPr>
              <a:t>&gt; </a:t>
            </a:r>
            <a:r>
              <a:rPr lang="en-GB" sz="1500" b="1" dirty="0">
                <a:solidFill>
                  <a:srgbClr val="92D050"/>
                </a:solidFill>
              </a:rPr>
              <a:t>172 k€ </a:t>
            </a:r>
            <a:r>
              <a:rPr lang="en-GB" sz="1500" dirty="0"/>
              <a:t>	</a:t>
            </a:r>
            <a:endParaRPr lang="en-GB" sz="1500" b="1" dirty="0"/>
          </a:p>
          <a:p>
            <a:pPr marL="0" indent="0">
              <a:buNone/>
            </a:pPr>
            <a:r>
              <a:rPr lang="cs-CZ" sz="1500" b="1" dirty="0"/>
              <a:t>Úspora</a:t>
            </a:r>
            <a:r>
              <a:rPr lang="en-GB" sz="1500" b="1" dirty="0"/>
              <a:t>: 	        	289 k€ - 172 k€ = </a:t>
            </a:r>
            <a:r>
              <a:rPr lang="cs-CZ" sz="1500" b="1" dirty="0">
                <a:solidFill>
                  <a:srgbClr val="92D050"/>
                </a:solidFill>
              </a:rPr>
              <a:t>3.042 Kč &gt;</a:t>
            </a:r>
            <a:r>
              <a:rPr lang="en-GB" sz="1500" b="1" dirty="0">
                <a:solidFill>
                  <a:srgbClr val="92D050"/>
                </a:solidFill>
              </a:rPr>
              <a:t>117 k€ </a:t>
            </a:r>
          </a:p>
          <a:p>
            <a:pPr marL="0" indent="0">
              <a:buNone/>
            </a:pPr>
            <a:endParaRPr lang="en-GB" sz="1500" dirty="0"/>
          </a:p>
          <a:p>
            <a:pPr marL="0" indent="0">
              <a:buNone/>
            </a:pPr>
            <a:r>
              <a:rPr lang="en-GB" sz="1500" dirty="0"/>
              <a:t>	</a:t>
            </a:r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sz="1600" dirty="0"/>
              <a:t>*</a:t>
            </a:r>
            <a:r>
              <a:rPr lang="cs-CZ" sz="1600" dirty="0"/>
              <a:t>Náklady na </a:t>
            </a:r>
            <a:r>
              <a:rPr lang="cs-CZ" sz="1600" dirty="0" err="1"/>
              <a:t>oravu</a:t>
            </a:r>
            <a:r>
              <a:rPr lang="cs-CZ" sz="1600" dirty="0"/>
              <a:t> </a:t>
            </a:r>
            <a:r>
              <a:rPr lang="en-GB" sz="1600" dirty="0"/>
              <a:t>400 €/m </a:t>
            </a:r>
            <a:r>
              <a:rPr lang="cs-CZ" sz="1600" dirty="0"/>
              <a:t>zahrnují plánování na opravy, čas pro přesunutí svářeček do místa opravy, čas přesunutí svářeče z jednoho místa na místo, drážkování, broušení, tepelné zpracování, opravy svařování, </a:t>
            </a:r>
            <a:r>
              <a:rPr lang="cs-CZ" sz="1600" dirty="0" err="1"/>
              <a:t>reinspekce</a:t>
            </a:r>
            <a:r>
              <a:rPr lang="cs-CZ" sz="1600" dirty="0"/>
              <a:t> a vykazování.</a:t>
            </a:r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9151269" y="3158923"/>
            <a:ext cx="2376264" cy="2092881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1200" b="1" i="1" dirty="0"/>
              <a:t>Výhody kontroly kvality </a:t>
            </a:r>
            <a:r>
              <a:rPr lang="cs-CZ" sz="1200" b="1" i="1" dirty="0" err="1"/>
              <a:t>WeldEye</a:t>
            </a:r>
            <a:r>
              <a:rPr lang="cs-CZ" sz="1200" b="1" i="1" dirty="0"/>
              <a:t> v aplikaci</a:t>
            </a:r>
            <a:endParaRPr lang="en-GB" sz="1200" b="1" i="1" dirty="0"/>
          </a:p>
          <a:p>
            <a:endParaRPr lang="en-GB" sz="1200" dirty="0"/>
          </a:p>
          <a:p>
            <a:pPr marL="171446" indent="-17144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dirty="0"/>
              <a:t>O </a:t>
            </a:r>
            <a:r>
              <a:rPr lang="en-GB" sz="1200" dirty="0"/>
              <a:t>40% </a:t>
            </a:r>
            <a:r>
              <a:rPr lang="cs-CZ" sz="1200" dirty="0"/>
              <a:t>méně oprav </a:t>
            </a:r>
            <a:r>
              <a:rPr lang="en-GB" sz="1200" dirty="0"/>
              <a:t>(3,2% -&gt; 1,9%) </a:t>
            </a:r>
            <a:r>
              <a:rPr lang="cs-CZ" sz="1200" dirty="0"/>
              <a:t>díky kontrole shody WPS</a:t>
            </a:r>
            <a:endParaRPr lang="en-GB" sz="1200" dirty="0"/>
          </a:p>
          <a:p>
            <a:pPr marL="171446" indent="-17144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dirty="0"/>
              <a:t>Konzistentní kvalita svařování</a:t>
            </a:r>
            <a:endParaRPr lang="en-GB" sz="1200" dirty="0"/>
          </a:p>
          <a:p>
            <a:pPr marL="171446" indent="-17144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dirty="0"/>
              <a:t>Nezahrnuto do výpočtu nákladů - vliv na dobu  a kapacitu</a:t>
            </a:r>
            <a:endParaRPr lang="en-GB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51269" y="546336"/>
            <a:ext cx="2234624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37669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_light_structu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240683" cy="68853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7814" y="-2086187"/>
            <a:ext cx="145471" cy="384260"/>
          </a:xfrm>
          <a:prstGeom prst="rect">
            <a:avLst/>
          </a:prstGeom>
          <a:noFill/>
        </p:spPr>
        <p:txBody>
          <a:bodyPr wrap="none" lIns="72000" tIns="48000" rIns="72000" bIns="48000" rtlCol="0">
            <a:spAutoFit/>
          </a:bodyPr>
          <a:lstStyle/>
          <a:p>
            <a:endParaRPr lang="en-US" sz="1867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447595" y="740702"/>
            <a:ext cx="8928992" cy="5376597"/>
          </a:xfrm>
        </p:spPr>
        <p:txBody>
          <a:bodyPr anchor="t"/>
          <a:lstStyle>
            <a:lvl1pPr algn="l">
              <a:defRPr sz="4500" b="0" cap="none" baseline="0">
                <a:solidFill>
                  <a:schemeClr val="tx1"/>
                </a:solidFill>
              </a:defRPr>
            </a:lvl1pPr>
          </a:lstStyle>
          <a:p>
            <a:r>
              <a:rPr lang="cs-CZ" sz="4000" dirty="0">
                <a:solidFill>
                  <a:srgbClr val="F57300"/>
                </a:solidFill>
              </a:rPr>
              <a:t>Co je to</a:t>
            </a:r>
            <a:r>
              <a:rPr lang="fi-FI" sz="4000" dirty="0">
                <a:solidFill>
                  <a:srgbClr val="F57300"/>
                </a:solidFill>
              </a:rPr>
              <a:t> WeldEye</a:t>
            </a:r>
            <a:r>
              <a:rPr lang="cs-CZ" sz="4000" dirty="0">
                <a:solidFill>
                  <a:srgbClr val="F57300"/>
                </a:solidFill>
              </a:rPr>
              <a:t>?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/>
            </a:r>
            <a:br>
              <a:rPr lang="cs-CZ" sz="2400" dirty="0"/>
            </a:br>
            <a:r>
              <a:rPr lang="en-US" sz="2400" dirty="0" err="1"/>
              <a:t>WeldEye</a:t>
            </a:r>
            <a:r>
              <a:rPr lang="en-US" sz="2400" dirty="0"/>
              <a:t> </a:t>
            </a:r>
            <a:r>
              <a:rPr lang="cs-CZ" sz="2400" dirty="0"/>
              <a:t>je univerzální řešení pro řízení svařovací výroby, vyvážená kombinace softwaru , hardwaru a služeb</a:t>
            </a:r>
            <a:br>
              <a:rPr lang="cs-CZ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cs-CZ" sz="2400" dirty="0"/>
              <a:t/>
            </a:r>
            <a:br>
              <a:rPr lang="cs-CZ" sz="2400" dirty="0"/>
            </a:br>
            <a:r>
              <a:rPr lang="fi-FI" sz="2400" dirty="0"/>
              <a:t>WeldEye </a:t>
            </a:r>
            <a:r>
              <a:rPr lang="cs-CZ" sz="2400" dirty="0"/>
              <a:t>je </a:t>
            </a:r>
            <a:r>
              <a:rPr lang="cs-CZ" sz="2400" dirty="0" err="1"/>
              <a:t>sotware</a:t>
            </a:r>
            <a:r>
              <a:rPr lang="cs-CZ" sz="2400" dirty="0"/>
              <a:t> založený na „cloudovém“ řešení</a:t>
            </a:r>
            <a:br>
              <a:rPr lang="cs-CZ" sz="2400" dirty="0"/>
            </a:br>
            <a:r>
              <a:rPr lang="fi-FI" sz="2400" dirty="0"/>
              <a:t/>
            </a:r>
            <a:br>
              <a:rPr lang="fi-FI" sz="2400" dirty="0"/>
            </a:b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 err="1"/>
              <a:t>WeldEye</a:t>
            </a:r>
            <a:r>
              <a:rPr lang="cs-CZ" sz="2400" dirty="0"/>
              <a:t> nabízí několik modulů – “</a:t>
            </a:r>
            <a:r>
              <a:rPr lang="cs-CZ" sz="2400" dirty="0" err="1"/>
              <a:t>Welding</a:t>
            </a:r>
            <a:r>
              <a:rPr lang="cs-CZ" sz="2400" dirty="0"/>
              <a:t> </a:t>
            </a:r>
            <a:r>
              <a:rPr lang="cs-CZ" sz="2400" dirty="0" err="1"/>
              <a:t>procedures</a:t>
            </a:r>
            <a:r>
              <a:rPr lang="cs-CZ" sz="2400" dirty="0"/>
              <a:t>“ , “</a:t>
            </a:r>
            <a:r>
              <a:rPr lang="cs-CZ" sz="2400" dirty="0" err="1"/>
              <a:t>Personnel</a:t>
            </a:r>
            <a:r>
              <a:rPr lang="cs-CZ" sz="2400" dirty="0"/>
              <a:t> and </a:t>
            </a:r>
            <a:r>
              <a:rPr lang="cs-CZ" sz="2400" dirty="0" err="1"/>
              <a:t>qualification</a:t>
            </a:r>
            <a:r>
              <a:rPr lang="cs-CZ" sz="2400" dirty="0"/>
              <a:t>“, “</a:t>
            </a:r>
            <a:r>
              <a:rPr lang="cs-CZ" sz="2400" dirty="0" err="1"/>
              <a:t>Quality</a:t>
            </a:r>
            <a:r>
              <a:rPr lang="cs-CZ" sz="2400" dirty="0"/>
              <a:t> </a:t>
            </a:r>
            <a:r>
              <a:rPr lang="cs-CZ" sz="2400" dirty="0" err="1"/>
              <a:t>Control</a:t>
            </a:r>
            <a:r>
              <a:rPr lang="cs-CZ" sz="2400" dirty="0"/>
              <a:t>“</a:t>
            </a:r>
            <a:br>
              <a:rPr lang="cs-CZ" sz="2400" dirty="0"/>
            </a:b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/>
            </a:r>
            <a:br>
              <a:rPr lang="cs-CZ" sz="2400" dirty="0"/>
            </a:br>
            <a:endParaRPr lang="en-GB" sz="4267" dirty="0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239877" y="164637"/>
            <a:ext cx="10752667" cy="28803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100" kern="1200">
                <a:solidFill>
                  <a:schemeClr val="accent3"/>
                </a:solidFill>
                <a:latin typeface="Segoe UI Semibold" panose="020B07020402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67" dirty="0">
                <a:solidFill>
                  <a:schemeClr val="bg2">
                    <a:lumMod val="25000"/>
                  </a:schemeClr>
                </a:solidFill>
              </a:rPr>
              <a:t>WELDEYE  —  </a:t>
            </a:r>
            <a:r>
              <a:rPr lang="cs-CZ" sz="1467" dirty="0">
                <a:solidFill>
                  <a:schemeClr val="accent1"/>
                </a:solidFill>
              </a:rPr>
              <a:t>Software pro řízení svařování</a:t>
            </a:r>
            <a:endParaRPr lang="en-US" sz="1467" dirty="0">
              <a:solidFill>
                <a:schemeClr val="accent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A55B9-229E-4B3A-A209-0F574EA7BFE1}" type="slidenum">
              <a:rPr lang="en-US" noProof="0" smtClean="0"/>
              <a:pPr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2416167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284A82A-B705-3345-8C61-6F7EDCCB31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xmlns="" id="{B0400AA1-9D19-934C-B9AA-CDD1EE53B2AD}"/>
              </a:ext>
            </a:extLst>
          </p:cNvPr>
          <p:cNvSpPr txBox="1">
            <a:spLocks/>
          </p:cNvSpPr>
          <p:nvPr/>
        </p:nvSpPr>
        <p:spPr>
          <a:xfrm>
            <a:off x="719667" y="644691"/>
            <a:ext cx="11040963" cy="86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0" tIns="0" rIns="0" bIns="0" rtlCol="0" anchor="t" anchorCtr="0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67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/>
              <a:t>WeldEye</a:t>
            </a:r>
            <a:r>
              <a:rPr lang="en-US" sz="4000" dirty="0"/>
              <a:t> </a:t>
            </a:r>
            <a:r>
              <a:rPr lang="cs-CZ" sz="4000" dirty="0"/>
              <a:t>moduly</a:t>
            </a:r>
            <a:endParaRPr lang="en-US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B230F86-4221-8847-9B48-4DF9E3E28462}"/>
              </a:ext>
            </a:extLst>
          </p:cNvPr>
          <p:cNvSpPr txBox="1"/>
          <p:nvPr/>
        </p:nvSpPr>
        <p:spPr>
          <a:xfrm>
            <a:off x="2546688" y="2602657"/>
            <a:ext cx="3453301" cy="1081823"/>
          </a:xfrm>
          <a:prstGeom prst="rect">
            <a:avLst/>
          </a:prstGeom>
          <a:noFill/>
        </p:spPr>
        <p:txBody>
          <a:bodyPr wrap="square" lIns="72000" tIns="48000" rIns="72000" bIns="48000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</a:rPr>
              <a:t>Welding procedures</a:t>
            </a:r>
          </a:p>
          <a:p>
            <a:r>
              <a:rPr lang="cs-CZ" sz="1600" dirty="0">
                <a:solidFill>
                  <a:prstClr val="black"/>
                </a:solidFill>
              </a:rPr>
              <a:t>Zahrnuje digitální knihovnu a správu </a:t>
            </a:r>
            <a:r>
              <a:rPr lang="cs-CZ" sz="1600" dirty="0" err="1">
                <a:solidFill>
                  <a:prstClr val="black"/>
                </a:solidFill>
              </a:rPr>
              <a:t>pWPS</a:t>
            </a:r>
            <a:r>
              <a:rPr lang="cs-CZ" sz="1600" dirty="0">
                <a:solidFill>
                  <a:prstClr val="black"/>
                </a:solidFill>
              </a:rPr>
              <a:t>, WPQR a WPS šablon podle nejdůležitějších standardů svařování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489C225-AAEB-9544-8C5D-2C4420F1EEF9}"/>
              </a:ext>
            </a:extLst>
          </p:cNvPr>
          <p:cNvSpPr txBox="1"/>
          <p:nvPr/>
        </p:nvSpPr>
        <p:spPr>
          <a:xfrm>
            <a:off x="8016213" y="2602657"/>
            <a:ext cx="3731051" cy="1328044"/>
          </a:xfrm>
          <a:prstGeom prst="rect">
            <a:avLst/>
          </a:prstGeom>
          <a:noFill/>
        </p:spPr>
        <p:txBody>
          <a:bodyPr wrap="square" lIns="72000" tIns="48000" rIns="72000" bIns="48000" rtlCol="0">
            <a:spAutoFit/>
          </a:bodyPr>
          <a:lstStyle>
            <a:defPPr>
              <a:defRPr lang="fi-FI"/>
            </a:defPPr>
            <a:lvl1pPr>
              <a:defRPr sz="1200" b="1"/>
            </a:lvl1pPr>
          </a:lstStyle>
          <a:p>
            <a:r>
              <a:rPr lang="en-US" sz="1600" dirty="0">
                <a:solidFill>
                  <a:prstClr val="black"/>
                </a:solidFill>
              </a:rPr>
              <a:t>Personnel and qualifications</a:t>
            </a:r>
          </a:p>
          <a:p>
            <a:r>
              <a:rPr lang="cs-CZ" sz="1600" b="0" dirty="0">
                <a:solidFill>
                  <a:prstClr val="black"/>
                </a:solidFill>
              </a:rPr>
              <a:t>Zahrnuje procesy řízení a obnovy všech pracovníků – svářečů, inspektorů, personálu NDT – osvědčení o způsobilosti</a:t>
            </a:r>
            <a:endParaRPr lang="en-US" sz="1600" b="0" dirty="0">
              <a:solidFill>
                <a:prstClr val="black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D2EF5D8-F94E-D943-AD1E-C300CCAFE944}"/>
              </a:ext>
            </a:extLst>
          </p:cNvPr>
          <p:cNvSpPr txBox="1"/>
          <p:nvPr/>
        </p:nvSpPr>
        <p:spPr>
          <a:xfrm>
            <a:off x="2639616" y="4733954"/>
            <a:ext cx="3360373" cy="1081823"/>
          </a:xfrm>
          <a:prstGeom prst="rect">
            <a:avLst/>
          </a:prstGeom>
          <a:noFill/>
        </p:spPr>
        <p:txBody>
          <a:bodyPr wrap="square" lIns="72000" tIns="48000" rIns="72000" bIns="48000" rtlCol="0">
            <a:spAutoFit/>
          </a:bodyPr>
          <a:lstStyle>
            <a:defPPr>
              <a:defRPr lang="fi-FI"/>
            </a:defPPr>
            <a:lvl1pPr>
              <a:defRPr sz="1200" b="1"/>
            </a:lvl1pPr>
          </a:lstStyle>
          <a:p>
            <a:r>
              <a:rPr lang="en-US" sz="1600" dirty="0">
                <a:solidFill>
                  <a:prstClr val="black"/>
                </a:solidFill>
              </a:rPr>
              <a:t>Quality Control</a:t>
            </a:r>
          </a:p>
          <a:p>
            <a:r>
              <a:rPr lang="cs-CZ" sz="1600" b="0" dirty="0">
                <a:solidFill>
                  <a:prstClr val="black"/>
                </a:solidFill>
              </a:rPr>
              <a:t>Obsahuje funkce ověřování jakosti s digitálním protokolem WPS a kontrolou dodržování předpisů</a:t>
            </a:r>
            <a:endParaRPr lang="en-US" sz="1600" b="0" dirty="0">
              <a:solidFill>
                <a:prstClr val="black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7F3344A-05E1-EC4F-B3A8-34B8E44C3484}"/>
              </a:ext>
            </a:extLst>
          </p:cNvPr>
          <p:cNvSpPr txBox="1"/>
          <p:nvPr/>
        </p:nvSpPr>
        <p:spPr>
          <a:xfrm>
            <a:off x="8016214" y="4733954"/>
            <a:ext cx="3360373" cy="1081823"/>
          </a:xfrm>
          <a:prstGeom prst="rect">
            <a:avLst/>
          </a:prstGeom>
          <a:noFill/>
        </p:spPr>
        <p:txBody>
          <a:bodyPr wrap="square" lIns="72000" tIns="48000" rIns="72000" bIns="48000" rtlCol="0">
            <a:spAutoFit/>
          </a:bodyPr>
          <a:lstStyle>
            <a:defPPr>
              <a:defRPr lang="fi-FI"/>
            </a:defPPr>
            <a:lvl1pPr>
              <a:defRPr sz="1200" b="1"/>
            </a:lvl1pPr>
          </a:lstStyle>
          <a:p>
            <a:r>
              <a:rPr lang="en-US" sz="1600" dirty="0">
                <a:solidFill>
                  <a:prstClr val="black"/>
                </a:solidFill>
              </a:rPr>
              <a:t>Welding management</a:t>
            </a:r>
          </a:p>
          <a:p>
            <a:r>
              <a:rPr lang="en-US" sz="1600" b="0" dirty="0">
                <a:solidFill>
                  <a:prstClr val="black"/>
                </a:solidFill>
              </a:rPr>
              <a:t>Includes welding project management features and document register functionalities.</a:t>
            </a:r>
          </a:p>
        </p:txBody>
      </p:sp>
      <p:pic>
        <p:nvPicPr>
          <p:cNvPr id="10" name="Picture 4" descr="Image">
            <a:hlinkClick r:id="rId2"/>
            <a:extLst>
              <a:ext uri="{FF2B5EF4-FFF2-40B4-BE49-F238E27FC236}">
                <a16:creationId xmlns:a16="http://schemas.microsoft.com/office/drawing/2014/main" xmlns="" id="{4DEAFE89-D142-294A-B666-C51892878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8213" y="2520253"/>
            <a:ext cx="1492848" cy="149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Image">
            <a:hlinkClick r:id="rId4"/>
            <a:extLst>
              <a:ext uri="{FF2B5EF4-FFF2-40B4-BE49-F238E27FC236}">
                <a16:creationId xmlns:a16="http://schemas.microsoft.com/office/drawing/2014/main" xmlns="" id="{A126D42E-EE2A-E34D-8D44-B009585EB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8213" y="4528440"/>
            <a:ext cx="1492848" cy="149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Image">
            <a:hlinkClick r:id="rId6"/>
            <a:extLst>
              <a:ext uri="{FF2B5EF4-FFF2-40B4-BE49-F238E27FC236}">
                <a16:creationId xmlns:a16="http://schemas.microsoft.com/office/drawing/2014/main" xmlns="" id="{D4BF8D3A-EC26-4640-A52A-CB4E934C4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7739" y="4528440"/>
            <a:ext cx="1492848" cy="149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Image">
            <a:hlinkClick r:id="rId2"/>
            <a:extLst>
              <a:ext uri="{FF2B5EF4-FFF2-40B4-BE49-F238E27FC236}">
                <a16:creationId xmlns:a16="http://schemas.microsoft.com/office/drawing/2014/main" xmlns="" id="{13DE3A4F-0753-1B49-8721-B9435702F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7739" y="2520253"/>
            <a:ext cx="1492848" cy="149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EB48A42-4C33-2F4F-AD0D-14708BDC7522}"/>
              </a:ext>
            </a:extLst>
          </p:cNvPr>
          <p:cNvSpPr/>
          <p:nvPr/>
        </p:nvSpPr>
        <p:spPr>
          <a:xfrm>
            <a:off x="5999989" y="4333461"/>
            <a:ext cx="5502898" cy="16878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1237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xmlns="" id="{AFAC0030-1CEF-D64E-8C33-64ED837521B7}"/>
              </a:ext>
            </a:extLst>
          </p:cNvPr>
          <p:cNvSpPr txBox="1">
            <a:spLocks/>
          </p:cNvSpPr>
          <p:nvPr/>
        </p:nvSpPr>
        <p:spPr>
          <a:xfrm>
            <a:off x="719667" y="644691"/>
            <a:ext cx="11040963" cy="86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0" tIns="0" rIns="0" bIns="0" rtlCol="0" anchor="t" anchorCtr="0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67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/>
              <a:t>WeldEye</a:t>
            </a:r>
            <a:r>
              <a:rPr lang="en-US" sz="4267" dirty="0"/>
              <a:t> </a:t>
            </a:r>
            <a:r>
              <a:rPr lang="cs-CZ" sz="4267" dirty="0"/>
              <a:t>modul</a:t>
            </a:r>
            <a:r>
              <a:rPr lang="en-US" sz="4267" dirty="0"/>
              <a:t> – </a:t>
            </a:r>
            <a:r>
              <a:rPr lang="cs-CZ" sz="4267" dirty="0"/>
              <a:t>Postupy při svařování</a:t>
            </a:r>
            <a:endParaRPr lang="en-US" sz="4267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5B09675-6ED5-6745-A63D-427A31C798C6}"/>
              </a:ext>
            </a:extLst>
          </p:cNvPr>
          <p:cNvSpPr txBox="1"/>
          <p:nvPr/>
        </p:nvSpPr>
        <p:spPr>
          <a:xfrm>
            <a:off x="2450677" y="1655598"/>
            <a:ext cx="2616883" cy="1389599"/>
          </a:xfrm>
          <a:prstGeom prst="rect">
            <a:avLst/>
          </a:prstGeom>
          <a:noFill/>
        </p:spPr>
        <p:txBody>
          <a:bodyPr wrap="square" lIns="72000" tIns="48000" rIns="72000" bIns="48000" rtlCol="0">
            <a:spAutoFit/>
          </a:bodyPr>
          <a:lstStyle/>
          <a:p>
            <a:r>
              <a:rPr lang="cs-CZ" sz="1400" b="1" dirty="0"/>
              <a:t>Postupy při svařování</a:t>
            </a:r>
            <a:endParaRPr lang="en-US" sz="1400" b="1" dirty="0"/>
          </a:p>
          <a:p>
            <a:r>
              <a:rPr lang="cs-CZ" sz="1400" dirty="0"/>
              <a:t>Pro snadnou a efektivní správu WPS. Zahrnuje digitální knihovnu </a:t>
            </a:r>
            <a:r>
              <a:rPr lang="cs-CZ" sz="1400" dirty="0" err="1"/>
              <a:t>pWPS</a:t>
            </a:r>
            <a:r>
              <a:rPr lang="cs-CZ" sz="1400" dirty="0"/>
              <a:t>, WPQR a WPS šablon podle nejdůležitějších standardů svařování.</a:t>
            </a:r>
            <a:endParaRPr lang="en-US" sz="1400" dirty="0"/>
          </a:p>
        </p:txBody>
      </p:sp>
      <p:pic>
        <p:nvPicPr>
          <p:cNvPr id="4" name="Picture 4" descr="Image">
            <a:hlinkClick r:id="rId2"/>
            <a:extLst>
              <a:ext uri="{FF2B5EF4-FFF2-40B4-BE49-F238E27FC236}">
                <a16:creationId xmlns:a16="http://schemas.microsoft.com/office/drawing/2014/main" xmlns="" id="{E3F31741-D732-AE45-950A-57D8E7485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969" y="1915091"/>
            <a:ext cx="1492848" cy="149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704E5A9-DE11-194F-96B9-A0C0C9E9A0DA}"/>
              </a:ext>
            </a:extLst>
          </p:cNvPr>
          <p:cNvSpPr txBox="1"/>
          <p:nvPr/>
        </p:nvSpPr>
        <p:spPr>
          <a:xfrm>
            <a:off x="985955" y="3407939"/>
            <a:ext cx="3959059" cy="2897704"/>
          </a:xfrm>
          <a:prstGeom prst="rect">
            <a:avLst/>
          </a:prstGeom>
          <a:noFill/>
        </p:spPr>
        <p:txBody>
          <a:bodyPr wrap="square" lIns="72000" tIns="48000" rIns="72000" bIns="48000" rtlCol="0">
            <a:spAutoFit/>
          </a:bodyPr>
          <a:lstStyle/>
          <a:p>
            <a:r>
              <a:rPr lang="en-US" sz="1400" b="1" dirty="0"/>
              <a:t>Benefit</a:t>
            </a:r>
            <a:r>
              <a:rPr lang="cs-CZ" sz="1400" b="1" dirty="0"/>
              <a:t>y</a:t>
            </a:r>
            <a:endParaRPr lang="en-US" sz="1400" dirty="0"/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cs-CZ" sz="1400" dirty="0"/>
              <a:t>Jednoduchá a efektivní správa WPS s jednoduchým procesem vytváření WPS krok za krokem </a:t>
            </a:r>
            <a:endParaRPr lang="en-US" sz="1400" dirty="0"/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400" dirty="0" err="1"/>
              <a:t>WeldEye</a:t>
            </a:r>
            <a:r>
              <a:rPr lang="en-US" sz="1400" dirty="0"/>
              <a:t> </a:t>
            </a:r>
            <a:r>
              <a:rPr lang="en-US" sz="1400" dirty="0" err="1"/>
              <a:t>modul</a:t>
            </a:r>
            <a:r>
              <a:rPr lang="en-US" sz="1400" dirty="0"/>
              <a:t> </a:t>
            </a:r>
            <a:r>
              <a:rPr lang="cs-CZ" sz="1400" dirty="0"/>
              <a:t>obsahuje předdefinované rozvržení pro normy EN ISO, AWS, ASME a AS/NZS</a:t>
            </a:r>
            <a:endParaRPr lang="en-US" sz="1400" dirty="0"/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cs-CZ" sz="1400" dirty="0"/>
              <a:t>Modul lze rozšířit o další moduly </a:t>
            </a:r>
            <a:r>
              <a:rPr lang="cs-CZ" sz="1400" dirty="0" err="1"/>
              <a:t>WeldEye</a:t>
            </a:r>
            <a:endParaRPr lang="en-US" sz="1400" dirty="0"/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cs-CZ" sz="1400" dirty="0"/>
              <a:t>Kompatibilní se svařovacími zdroji jakékoliv značky</a:t>
            </a:r>
            <a:endParaRPr lang="en-US" sz="1400" dirty="0"/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cs-CZ" sz="1400" dirty="0"/>
              <a:t>Služba Cloud-</a:t>
            </a:r>
            <a:r>
              <a:rPr lang="cs-CZ" sz="1400" dirty="0" err="1"/>
              <a:t>based</a:t>
            </a:r>
            <a:r>
              <a:rPr lang="cs-CZ" sz="1400" dirty="0"/>
              <a:t> umožnuje snadné řízení personálních kvalifikací a postupů svařování z jakékoliv místa</a:t>
            </a: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FB421CC-2DCF-0440-BA44-D5C4B9614D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29" t="11981" r="6007" b="15556"/>
          <a:stretch/>
        </p:blipFill>
        <p:spPr>
          <a:xfrm>
            <a:off x="5091963" y="1340090"/>
            <a:ext cx="6129836" cy="466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8247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47542CA-AAE8-C04F-AF24-B14902C672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6FB66BA1-ABC2-9042-9F63-691D12188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7" y="644691"/>
            <a:ext cx="10752667" cy="864095"/>
          </a:xfrm>
        </p:spPr>
        <p:txBody>
          <a:bodyPr/>
          <a:lstStyle/>
          <a:p>
            <a:r>
              <a:rPr lang="cs-CZ" sz="4000" dirty="0"/>
              <a:t>Spravujte své postupy a vytvářejte nové</a:t>
            </a:r>
            <a:endParaRPr lang="fi-FI" sz="4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42621F7-4843-7F44-9A93-8035A1316E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9" t="10623" r="5202" b="8703"/>
          <a:stretch/>
        </p:blipFill>
        <p:spPr>
          <a:xfrm>
            <a:off x="232282" y="1891008"/>
            <a:ext cx="5640107" cy="44019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Content Placeholder 11">
            <a:extLst>
              <a:ext uri="{FF2B5EF4-FFF2-40B4-BE49-F238E27FC236}">
                <a16:creationId xmlns:a16="http://schemas.microsoft.com/office/drawing/2014/main" xmlns="" id="{09B6D4B7-3BCD-0C42-8625-25D5312222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4850" t="10463" r="5687" b="7648"/>
          <a:stretch/>
        </p:blipFill>
        <p:spPr>
          <a:xfrm>
            <a:off x="3150242" y="2316389"/>
            <a:ext cx="4253948" cy="338126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8048AC3-A08D-5B4E-A8DB-B9684D88BF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2700" y="1492598"/>
            <a:ext cx="4034366" cy="51988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626442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xmlns="" id="{EF15C4A8-AF57-DA43-9D3E-2850D3AD1CA1}"/>
              </a:ext>
            </a:extLst>
          </p:cNvPr>
          <p:cNvSpPr txBox="1">
            <a:spLocks/>
          </p:cNvSpPr>
          <p:nvPr/>
        </p:nvSpPr>
        <p:spPr>
          <a:xfrm>
            <a:off x="539750" y="483518"/>
            <a:ext cx="10420500" cy="89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0" tIns="0" rIns="0" bIns="0" rtlCol="0" anchor="t" anchorCtr="0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67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/>
              <a:t>WeldEye</a:t>
            </a:r>
            <a:r>
              <a:rPr lang="en-US" sz="4000" dirty="0"/>
              <a:t> </a:t>
            </a:r>
            <a:r>
              <a:rPr lang="en-US" sz="4000" dirty="0" err="1"/>
              <a:t>modul</a:t>
            </a:r>
            <a:r>
              <a:rPr lang="en-US" sz="4000" dirty="0"/>
              <a:t> – </a:t>
            </a:r>
            <a:r>
              <a:rPr lang="cs-CZ" sz="4000" dirty="0"/>
              <a:t>Personál a kvalifikace</a:t>
            </a:r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29FC8F7-B18B-0847-9029-C11BD789102C}"/>
              </a:ext>
            </a:extLst>
          </p:cNvPr>
          <p:cNvSpPr txBox="1"/>
          <p:nvPr/>
        </p:nvSpPr>
        <p:spPr>
          <a:xfrm>
            <a:off x="2425836" y="1660557"/>
            <a:ext cx="3089664" cy="934478"/>
          </a:xfrm>
          <a:prstGeom prst="rect">
            <a:avLst/>
          </a:prstGeom>
          <a:noFill/>
        </p:spPr>
        <p:txBody>
          <a:bodyPr wrap="square" lIns="54000" tIns="36000" rIns="54000" bIns="36000" rtlCol="0">
            <a:spAutoFit/>
          </a:bodyPr>
          <a:lstStyle/>
          <a:p>
            <a:r>
              <a:rPr lang="cs-CZ" sz="1400" b="1" dirty="0"/>
              <a:t>Personální kvalifikace</a:t>
            </a:r>
            <a:endParaRPr lang="en-US" sz="1400" b="1" dirty="0"/>
          </a:p>
          <a:p>
            <a:r>
              <a:rPr lang="cs-CZ" sz="1400" dirty="0"/>
              <a:t>Zahrnuje proces řízení a obnovy všech osvědčení o kvalifikaci pracovníků.</a:t>
            </a:r>
            <a:endParaRPr 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2C8FC35-C534-1144-A65D-D15EFB0CB482}"/>
              </a:ext>
            </a:extLst>
          </p:cNvPr>
          <p:cNvSpPr txBox="1"/>
          <p:nvPr/>
        </p:nvSpPr>
        <p:spPr>
          <a:xfrm>
            <a:off x="644051" y="3185679"/>
            <a:ext cx="4669064" cy="3088913"/>
          </a:xfrm>
          <a:prstGeom prst="rect">
            <a:avLst/>
          </a:prstGeom>
          <a:noFill/>
        </p:spPr>
        <p:txBody>
          <a:bodyPr wrap="square" lIns="54000" tIns="36000" rIns="54000" bIns="36000" rtlCol="0">
            <a:spAutoFit/>
          </a:bodyPr>
          <a:lstStyle/>
          <a:p>
            <a:r>
              <a:rPr lang="en-US" sz="1400" b="1" dirty="0"/>
              <a:t>Benefit</a:t>
            </a:r>
            <a:r>
              <a:rPr lang="cs-CZ" sz="1400" b="1" dirty="0"/>
              <a:t>y</a:t>
            </a: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dirty="0"/>
              <a:t>Vhodný pro koordinaci svářečů, obsluhy a personálu NDT</a:t>
            </a: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dirty="0"/>
              <a:t>Rychlé prodloužení kvalifikace s interními a třetími podpisy</a:t>
            </a: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dirty="0"/>
              <a:t>Automatické varování o vypršení platnosti certifikátu zaslané přímo na e-mail</a:t>
            </a: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dirty="0"/>
              <a:t>Automaticky generuje rozsahy schválení EN ISO </a:t>
            </a: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dirty="0"/>
              <a:t>Předdefinované rozložení standardů AWS, ASME, EN a ISO</a:t>
            </a: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dirty="0"/>
              <a:t>Modul lze rozšířit o další moduly </a:t>
            </a:r>
            <a:r>
              <a:rPr lang="cs-CZ" sz="1400" dirty="0" err="1"/>
              <a:t>WeldEye</a:t>
            </a:r>
            <a:endParaRPr lang="cs-CZ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dirty="0"/>
              <a:t>Služba Cloud-</a:t>
            </a:r>
            <a:r>
              <a:rPr lang="cs-CZ" sz="1400" dirty="0" err="1"/>
              <a:t>based</a:t>
            </a:r>
            <a:r>
              <a:rPr lang="cs-CZ" sz="1400" dirty="0"/>
              <a:t> umožnuje snadné řízení personálních kvalifikací a postupů svařování v několika místech</a:t>
            </a:r>
            <a:endParaRPr lang="en-US" sz="1400" dirty="0"/>
          </a:p>
        </p:txBody>
      </p:sp>
      <p:pic>
        <p:nvPicPr>
          <p:cNvPr id="5" name="Picture 10" descr="Image">
            <a:hlinkClick r:id="rId2"/>
            <a:extLst>
              <a:ext uri="{FF2B5EF4-FFF2-40B4-BE49-F238E27FC236}">
                <a16:creationId xmlns:a16="http://schemas.microsoft.com/office/drawing/2014/main" xmlns="" id="{B81FF6ED-AF39-C54B-A89A-A7B654C1C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91222"/>
            <a:ext cx="1550035" cy="155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F4CD25E-4860-B245-8097-6CD27DFC5C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04" t="11429" r="6052" b="8507"/>
          <a:stretch/>
        </p:blipFill>
        <p:spPr>
          <a:xfrm>
            <a:off x="5649165" y="1291222"/>
            <a:ext cx="5647135" cy="47953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53853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8AF80F5-7107-1449-88A7-2BF44C346F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68FA1EA2-7B87-9A45-B226-3FC2ED3B3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25" y="413986"/>
            <a:ext cx="11379568" cy="864095"/>
          </a:xfrm>
        </p:spPr>
        <p:txBody>
          <a:bodyPr/>
          <a:lstStyle/>
          <a:p>
            <a:r>
              <a:rPr lang="cs-CZ" sz="4000" dirty="0"/>
              <a:t>Správa svařovacího personálu a jeho osvědčení</a:t>
            </a:r>
            <a:endParaRPr lang="fi-FI" sz="4000" dirty="0"/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xmlns="" id="{1464F8E8-E779-8D42-8A5E-2EC2756449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302" t="11420" r="5810" b="9490"/>
          <a:stretch/>
        </p:blipFill>
        <p:spPr>
          <a:xfrm>
            <a:off x="334434" y="1996985"/>
            <a:ext cx="5345778" cy="4492250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71DE673-234A-5443-B40D-64B243510A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02" t="11782" r="5248" b="8017"/>
          <a:stretch/>
        </p:blipFill>
        <p:spPr>
          <a:xfrm>
            <a:off x="4028405" y="1626779"/>
            <a:ext cx="5844785" cy="4545679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539309E-C356-C044-9176-D6C07A3CB9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0721" y="988866"/>
            <a:ext cx="3564938" cy="5032494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3033234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xmlns="" id="{1E5371D5-7A2D-344A-B974-2FA7AE652CD0}"/>
              </a:ext>
            </a:extLst>
          </p:cNvPr>
          <p:cNvSpPr txBox="1">
            <a:spLocks/>
          </p:cNvSpPr>
          <p:nvPr/>
        </p:nvSpPr>
        <p:spPr>
          <a:xfrm>
            <a:off x="539750" y="483518"/>
            <a:ext cx="8280722" cy="648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0" tIns="0" rIns="0" bIns="0" rtlCol="0" anchor="t" anchorCtr="0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67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/>
              <a:t>WeldEye</a:t>
            </a:r>
            <a:r>
              <a:rPr lang="en-US" sz="4000" dirty="0"/>
              <a:t> </a:t>
            </a:r>
            <a:r>
              <a:rPr lang="en-US" sz="4000" dirty="0" err="1"/>
              <a:t>modul</a:t>
            </a:r>
            <a:r>
              <a:rPr lang="en-US" sz="4000" dirty="0"/>
              <a:t> – </a:t>
            </a:r>
            <a:r>
              <a:rPr lang="cs-CZ" sz="4000" dirty="0"/>
              <a:t>Kontrola kvality</a:t>
            </a:r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D031387-0E7A-5345-9F73-2B69DA476B32}"/>
              </a:ext>
            </a:extLst>
          </p:cNvPr>
          <p:cNvSpPr txBox="1"/>
          <p:nvPr/>
        </p:nvSpPr>
        <p:spPr>
          <a:xfrm>
            <a:off x="1838009" y="1241698"/>
            <a:ext cx="2157928" cy="1365365"/>
          </a:xfrm>
          <a:prstGeom prst="rect">
            <a:avLst/>
          </a:prstGeom>
          <a:noFill/>
        </p:spPr>
        <p:txBody>
          <a:bodyPr wrap="square" lIns="54000" tIns="36000" rIns="54000" bIns="36000" rtlCol="0">
            <a:spAutoFit/>
          </a:bodyPr>
          <a:lstStyle/>
          <a:p>
            <a:r>
              <a:rPr lang="cs-CZ" sz="1400" b="1" dirty="0"/>
              <a:t>Kontrola kvality</a:t>
            </a:r>
            <a:endParaRPr lang="en-US" sz="1400" b="1" dirty="0"/>
          </a:p>
          <a:p>
            <a:r>
              <a:rPr lang="cs-CZ" sz="1400" dirty="0"/>
              <a:t>Obsahuje funkce ověřování jakosti s digitálním protokolem WPS a kontrolou dodržování parametrů</a:t>
            </a:r>
            <a:endParaRPr 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03C62E0-EF4D-4B44-84EA-E53F25359030}"/>
              </a:ext>
            </a:extLst>
          </p:cNvPr>
          <p:cNvSpPr txBox="1"/>
          <p:nvPr/>
        </p:nvSpPr>
        <p:spPr>
          <a:xfrm>
            <a:off x="644052" y="2976125"/>
            <a:ext cx="3600203" cy="2873470"/>
          </a:xfrm>
          <a:prstGeom prst="rect">
            <a:avLst/>
          </a:prstGeom>
          <a:noFill/>
        </p:spPr>
        <p:txBody>
          <a:bodyPr wrap="square" lIns="54000" tIns="36000" rIns="54000" bIns="36000" rtlCol="0">
            <a:spAutoFit/>
          </a:bodyPr>
          <a:lstStyle/>
          <a:p>
            <a:r>
              <a:rPr lang="en-US" sz="1400" b="1" dirty="0"/>
              <a:t>Benefit</a:t>
            </a:r>
            <a:r>
              <a:rPr lang="cs-CZ" sz="1400" b="1" dirty="0"/>
              <a:t>y</a:t>
            </a:r>
            <a:endParaRPr lang="en-U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100% </a:t>
            </a:r>
            <a:r>
              <a:rPr lang="cs-CZ" sz="1400" dirty="0"/>
              <a:t>dohledatelnost každého svaru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Ověření shody WPS v reálném čase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Automatické výstrahy odchylky před a po svařování - také pro svářeče (kvalifikace)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Ověření vstupu tepla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Vhodné pro použití se svařovacími zařízeními jakékoli značky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Shromažďuje údaje o produktivitě – doba oblouku a spotřeba drátu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5" name="Picture 6" descr="Image">
            <a:hlinkClick r:id="rId3"/>
            <a:extLst>
              <a:ext uri="{FF2B5EF4-FFF2-40B4-BE49-F238E27FC236}">
                <a16:creationId xmlns:a16="http://schemas.microsoft.com/office/drawing/2014/main" xmlns="" id="{89EE107C-F731-194E-ABBB-0AE588B91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052" y="1059582"/>
            <a:ext cx="1119636" cy="111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4B24166-EE0A-2441-8333-F489E0C24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1753" y="1404257"/>
            <a:ext cx="5879845" cy="44453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FA4077A-FBBC-174D-9E67-2217B713D7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421" t="5000" r="6784" b="11905"/>
          <a:stretch/>
        </p:blipFill>
        <p:spPr>
          <a:xfrm>
            <a:off x="4244255" y="1416254"/>
            <a:ext cx="1796655" cy="42655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8766FDF-631F-2B41-BE2B-E50689F412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2250" y="2020474"/>
            <a:ext cx="1040665" cy="183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1552203"/>
      </p:ext>
    </p:extLst>
  </p:cSld>
  <p:clrMapOvr>
    <a:masterClrMapping/>
  </p:clrMapOvr>
</p:sld>
</file>

<file path=ppt/theme/theme1.xml><?xml version="1.0" encoding="utf-8"?>
<a:theme xmlns:a="http://schemas.openxmlformats.org/drawingml/2006/main" name="1_Weldeye">
  <a:themeElements>
    <a:clrScheme name="Kemppi">
      <a:dk1>
        <a:sysClr val="windowText" lastClr="000000"/>
      </a:dk1>
      <a:lt1>
        <a:sysClr val="window" lastClr="FFFFFF"/>
      </a:lt1>
      <a:dk2>
        <a:srgbClr val="4C4C4C"/>
      </a:dk2>
      <a:lt2>
        <a:srgbClr val="CCCCCC"/>
      </a:lt2>
      <a:accent1>
        <a:srgbClr val="F57300"/>
      </a:accent1>
      <a:accent2>
        <a:srgbClr val="000000"/>
      </a:accent2>
      <a:accent3>
        <a:srgbClr val="7E7E7E"/>
      </a:accent3>
      <a:accent4>
        <a:srgbClr val="009DDE"/>
      </a:accent4>
      <a:accent5>
        <a:srgbClr val="3F993A"/>
      </a:accent5>
      <a:accent6>
        <a:srgbClr val="FFD400"/>
      </a:accent6>
      <a:hlink>
        <a:srgbClr val="F57300"/>
      </a:hlink>
      <a:folHlink>
        <a:srgbClr val="000000"/>
      </a:folHlink>
    </a:clrScheme>
    <a:fontScheme name="Kemppi Corporation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54000" tIns="36000" rIns="54000" bIns="36000" rtlCol="0">
        <a:spAutoFit/>
      </a:bodyPr>
      <a:lstStyle>
        <a:defPPr>
          <a:defRPr sz="14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kemppi_2016">
  <a:themeElements>
    <a:clrScheme name="Kemppi">
      <a:dk1>
        <a:sysClr val="windowText" lastClr="000000"/>
      </a:dk1>
      <a:lt1>
        <a:sysClr val="window" lastClr="FFFFFF"/>
      </a:lt1>
      <a:dk2>
        <a:srgbClr val="4C4C4C"/>
      </a:dk2>
      <a:lt2>
        <a:srgbClr val="CCCCCC"/>
      </a:lt2>
      <a:accent1>
        <a:srgbClr val="F57300"/>
      </a:accent1>
      <a:accent2>
        <a:srgbClr val="000000"/>
      </a:accent2>
      <a:accent3>
        <a:srgbClr val="7E7E7E"/>
      </a:accent3>
      <a:accent4>
        <a:srgbClr val="009DDE"/>
      </a:accent4>
      <a:accent5>
        <a:srgbClr val="3F993A"/>
      </a:accent5>
      <a:accent6>
        <a:srgbClr val="FFD400"/>
      </a:accent6>
      <a:hlink>
        <a:srgbClr val="F57300"/>
      </a:hlink>
      <a:folHlink>
        <a:srgbClr val="000000"/>
      </a:folHlink>
    </a:clrScheme>
    <a:fontScheme name="Kemppi Corporation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54000" tIns="36000" rIns="54000" bIns="36000" rtlCol="0">
        <a:spAutoFit/>
      </a:bodyPr>
      <a:lstStyle>
        <a:defPPr>
          <a:defRPr sz="1400"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2_Weldeye">
  <a:themeElements>
    <a:clrScheme name="Kemppi">
      <a:dk1>
        <a:sysClr val="windowText" lastClr="000000"/>
      </a:dk1>
      <a:lt1>
        <a:sysClr val="window" lastClr="FFFFFF"/>
      </a:lt1>
      <a:dk2>
        <a:srgbClr val="4C4C4C"/>
      </a:dk2>
      <a:lt2>
        <a:srgbClr val="CCCCCC"/>
      </a:lt2>
      <a:accent1>
        <a:srgbClr val="F57300"/>
      </a:accent1>
      <a:accent2>
        <a:srgbClr val="000000"/>
      </a:accent2>
      <a:accent3>
        <a:srgbClr val="7E7E7E"/>
      </a:accent3>
      <a:accent4>
        <a:srgbClr val="009DDE"/>
      </a:accent4>
      <a:accent5>
        <a:srgbClr val="3F993A"/>
      </a:accent5>
      <a:accent6>
        <a:srgbClr val="FFD400"/>
      </a:accent6>
      <a:hlink>
        <a:srgbClr val="F57300"/>
      </a:hlink>
      <a:folHlink>
        <a:srgbClr val="000000"/>
      </a:folHlink>
    </a:clrScheme>
    <a:fontScheme name="Kemppi Corporation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54000" tIns="36000" rIns="54000" bIns="36000" rtlCol="0">
        <a:spAutoFit/>
      </a:bodyPr>
      <a:lstStyle>
        <a:defPPr>
          <a:defRPr sz="1400" dirty="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Weldeye">
  <a:themeElements>
    <a:clrScheme name="Kemppi">
      <a:dk1>
        <a:sysClr val="windowText" lastClr="000000"/>
      </a:dk1>
      <a:lt1>
        <a:sysClr val="window" lastClr="FFFFFF"/>
      </a:lt1>
      <a:dk2>
        <a:srgbClr val="4C4C4C"/>
      </a:dk2>
      <a:lt2>
        <a:srgbClr val="CCCCCC"/>
      </a:lt2>
      <a:accent1>
        <a:srgbClr val="F57300"/>
      </a:accent1>
      <a:accent2>
        <a:srgbClr val="000000"/>
      </a:accent2>
      <a:accent3>
        <a:srgbClr val="7E7E7E"/>
      </a:accent3>
      <a:accent4>
        <a:srgbClr val="009DDE"/>
      </a:accent4>
      <a:accent5>
        <a:srgbClr val="3F993A"/>
      </a:accent5>
      <a:accent6>
        <a:srgbClr val="FFD400"/>
      </a:accent6>
      <a:hlink>
        <a:srgbClr val="F57300"/>
      </a:hlink>
      <a:folHlink>
        <a:srgbClr val="000000"/>
      </a:folHlink>
    </a:clrScheme>
    <a:fontScheme name="Kemppi Corporation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54000" tIns="36000" rIns="54000" bIns="36000" rtlCol="0">
        <a:spAutoFit/>
      </a:bodyPr>
      <a:lstStyle>
        <a:defPPr>
          <a:defRPr sz="1400" dirty="0" smtClean="0"/>
        </a:defPPr>
      </a:lstStyle>
    </a:txDef>
  </a:objectDefaults>
  <a:extraClrSchemeLst/>
</a:theme>
</file>

<file path=ppt/theme/theme5.xml><?xml version="1.0" encoding="utf-8"?>
<a:theme xmlns:a="http://schemas.openxmlformats.org/drawingml/2006/main" name="3_Weldeye">
  <a:themeElements>
    <a:clrScheme name="Kemppi">
      <a:dk1>
        <a:sysClr val="windowText" lastClr="000000"/>
      </a:dk1>
      <a:lt1>
        <a:sysClr val="window" lastClr="FFFFFF"/>
      </a:lt1>
      <a:dk2>
        <a:srgbClr val="4C4C4C"/>
      </a:dk2>
      <a:lt2>
        <a:srgbClr val="CCCCCC"/>
      </a:lt2>
      <a:accent1>
        <a:srgbClr val="F57300"/>
      </a:accent1>
      <a:accent2>
        <a:srgbClr val="000000"/>
      </a:accent2>
      <a:accent3>
        <a:srgbClr val="7E7E7E"/>
      </a:accent3>
      <a:accent4>
        <a:srgbClr val="009DDE"/>
      </a:accent4>
      <a:accent5>
        <a:srgbClr val="3F993A"/>
      </a:accent5>
      <a:accent6>
        <a:srgbClr val="FFD400"/>
      </a:accent6>
      <a:hlink>
        <a:srgbClr val="F57300"/>
      </a:hlink>
      <a:folHlink>
        <a:srgbClr val="000000"/>
      </a:folHlink>
    </a:clrScheme>
    <a:fontScheme name="Kemppi Corporation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54000" tIns="36000" rIns="54000" bIns="36000" rtlCol="0">
        <a:spAutoFit/>
      </a:bodyPr>
      <a:lstStyle>
        <a:defPPr>
          <a:defRPr sz="1400" dirty="0" smtClean="0"/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10138</TotalTime>
  <Words>962</Words>
  <Application>Microsoft Office PowerPoint</Application>
  <PresentationFormat>Vlastní</PresentationFormat>
  <Paragraphs>165</Paragraphs>
  <Slides>20</Slides>
  <Notes>5</Notes>
  <HiddenSlides>0</HiddenSlides>
  <MMClips>0</MMClips>
  <ScaleCrop>false</ScaleCrop>
  <HeadingPairs>
    <vt:vector size="4" baseType="variant">
      <vt:variant>
        <vt:lpstr>Motiv</vt:lpstr>
      </vt:variant>
      <vt:variant>
        <vt:i4>5</vt:i4>
      </vt:variant>
      <vt:variant>
        <vt:lpstr>Nadpisy snímků</vt:lpstr>
      </vt:variant>
      <vt:variant>
        <vt:i4>20</vt:i4>
      </vt:variant>
    </vt:vector>
  </HeadingPairs>
  <TitlesOfParts>
    <vt:vector size="25" baseType="lpstr">
      <vt:lpstr>1_Weldeye</vt:lpstr>
      <vt:lpstr>kemppi_2016</vt:lpstr>
      <vt:lpstr>2_Weldeye</vt:lpstr>
      <vt:lpstr>Weldeye</vt:lpstr>
      <vt:lpstr>3_Weldeye</vt:lpstr>
      <vt:lpstr>WeldEye – software pro řízení kvality svařování</vt:lpstr>
      <vt:lpstr>Společnost KEMPPI </vt:lpstr>
      <vt:lpstr>Co je to WeldEye?    WeldEye je univerzální řešení pro řízení svařovací výroby, vyvážená kombinace softwaru , hardwaru a služeb    WeldEye je sotware založený na „cloudovém“ řešení   WeldEye nabízí několik modulů – “Welding procedures“ , “Personnel and qualification“, “Quality Control“      </vt:lpstr>
      <vt:lpstr>Snímek 4</vt:lpstr>
      <vt:lpstr>Snímek 5</vt:lpstr>
      <vt:lpstr>Spravujte své postupy a vytvářejte nové</vt:lpstr>
      <vt:lpstr>Snímek 7</vt:lpstr>
      <vt:lpstr>Správa svařovacího personálu a jeho osvědčení</vt:lpstr>
      <vt:lpstr>Snímek 9</vt:lpstr>
      <vt:lpstr>WeldEye pro kontrolu kvality svařování</vt:lpstr>
      <vt:lpstr>Vytvořte projekty a sbírejte parametry svařování</vt:lpstr>
      <vt:lpstr>Základní principy kontroly kvality </vt:lpstr>
      <vt:lpstr>Kontrola kvality</vt:lpstr>
      <vt:lpstr>Získejte informace o produktivitě – doba hoření oblouku, spotřeba přídavného materiálu a kvalita</vt:lpstr>
      <vt:lpstr>Získejte informace o tom, kdo svařuje, ve které části svařovny svařuje a jaké jiné svařovací boxy jsou používány</vt:lpstr>
      <vt:lpstr>WeldEye pro řízení kvality svařování</vt:lpstr>
      <vt:lpstr>Snímek 17</vt:lpstr>
      <vt:lpstr>Snímek 18</vt:lpstr>
      <vt:lpstr>Snímek 19</vt:lpstr>
      <vt:lpstr>Snímek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Vesa Tiilikka</dc:creator>
  <cp:lastModifiedBy>Pavel</cp:lastModifiedBy>
  <cp:revision>116</cp:revision>
  <cp:lastPrinted>2019-02-05T10:17:42Z</cp:lastPrinted>
  <dcterms:created xsi:type="dcterms:W3CDTF">2017-11-16T17:32:52Z</dcterms:created>
  <dcterms:modified xsi:type="dcterms:W3CDTF">2020-03-06T21:51:52Z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80229af-bb13-40fd-8a49-326b587e7b96_Enabled">
    <vt:lpwstr>True</vt:lpwstr>
  </property>
  <property fmtid="{D5CDD505-2E9C-101B-9397-08002B2CF9AE}" pid="3" name="MSIP_Label_980229af-bb13-40fd-8a49-326b587e7b96_SiteId">
    <vt:lpwstr>a9a3f8a2-133e-4447-b230-cb1c1538dec1</vt:lpwstr>
  </property>
  <property fmtid="{D5CDD505-2E9C-101B-9397-08002B2CF9AE}" pid="4" name="MSIP_Label_980229af-bb13-40fd-8a49-326b587e7b96_Owner">
    <vt:lpwstr>Mikko.Jauhiainen@kemppi.com</vt:lpwstr>
  </property>
  <property fmtid="{D5CDD505-2E9C-101B-9397-08002B2CF9AE}" pid="5" name="MSIP_Label_980229af-bb13-40fd-8a49-326b587e7b96_SetDate">
    <vt:lpwstr>2018-12-13T17:06:51.5273049Z</vt:lpwstr>
  </property>
  <property fmtid="{D5CDD505-2E9C-101B-9397-08002B2CF9AE}" pid="6" name="MSIP_Label_980229af-bb13-40fd-8a49-326b587e7b96_Name">
    <vt:lpwstr>Unclassified</vt:lpwstr>
  </property>
  <property fmtid="{D5CDD505-2E9C-101B-9397-08002B2CF9AE}" pid="7" name="MSIP_Label_980229af-bb13-40fd-8a49-326b587e7b96_Application">
    <vt:lpwstr>Microsoft Azure Information Protection</vt:lpwstr>
  </property>
  <property fmtid="{D5CDD505-2E9C-101B-9397-08002B2CF9AE}" pid="8" name="MSIP_Label_980229af-bb13-40fd-8a49-326b587e7b96_Extended_MSFT_Method">
    <vt:lpwstr>Automatic</vt:lpwstr>
  </property>
  <property fmtid="{D5CDD505-2E9C-101B-9397-08002B2CF9AE}" pid="9" name="Sensitivity">
    <vt:lpwstr>Unclassified</vt:lpwstr>
  </property>
</Properties>
</file>