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1" r:id="rId6"/>
    <p:sldId id="280" r:id="rId7"/>
    <p:sldId id="257" r:id="rId8"/>
    <p:sldId id="258" r:id="rId9"/>
    <p:sldId id="260" r:id="rId10"/>
    <p:sldId id="271" r:id="rId11"/>
    <p:sldId id="272" r:id="rId12"/>
    <p:sldId id="274" r:id="rId13"/>
    <p:sldId id="275" r:id="rId14"/>
    <p:sldId id="265" r:id="rId15"/>
    <p:sldId id="277" r:id="rId16"/>
    <p:sldId id="282" r:id="rId17"/>
    <p:sldId id="284" r:id="rId18"/>
    <p:sldId id="276" r:id="rId19"/>
    <p:sldId id="283" r:id="rId20"/>
    <p:sldId id="264" r:id="rId21"/>
    <p:sldId id="267" r:id="rId22"/>
    <p:sldId id="261" r:id="rId23"/>
    <p:sldId id="259" r:id="rId24"/>
    <p:sldId id="269" r:id="rId25"/>
    <p:sldId id="278" r:id="rId26"/>
    <p:sldId id="279" r:id="rId27"/>
    <p:sldId id="286" r:id="rId28"/>
    <p:sldId id="266" r:id="rId29"/>
    <p:sldId id="285" r:id="rId30"/>
    <p:sldId id="287" r:id="rId31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804">
          <p15:clr>
            <a:srgbClr val="A4A3A4"/>
          </p15:clr>
        </p15:guide>
        <p15:guide id="5" orient="horz" pos="2754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1166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4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404" y="-534"/>
      </p:cViewPr>
      <p:guideLst>
        <p:guide orient="horz" pos="1620"/>
        <p:guide orient="horz" pos="305"/>
        <p:guide orient="horz" pos="713"/>
        <p:guide orient="horz" pos="804"/>
        <p:guide orient="horz" pos="2754"/>
        <p:guide orient="horz" pos="3117"/>
        <p:guide orient="horz" pos="1166"/>
        <p:guide pos="2880"/>
        <p:guide pos="340"/>
        <p:guide pos="5420"/>
        <p:guide pos="41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9010-322A-41B7-A536-EC9B468B50DF}" type="datetimeFigureOut">
              <a:rPr lang="en-US" sz="900" smtClean="0"/>
              <a:pPr/>
              <a:t>11/19/2020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75C5-562E-4207-AABC-E75A6E09864F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54857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A822AD69-65D1-4747-ABA6-CA9E421DBCD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1B28A59E-2408-4736-8C72-B6294258F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5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Adjustments are implemented quickly in real time, as the arc control recognizes the actual wire feed speed more accurately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A59E-2408-4736-8C72-B6294258F6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50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*In addition to automatic parameter adjustment, a manual panel with traditional two-knob operation is available with limited welding processes and functions.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A59E-2408-4736-8C72-B6294258F6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3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A59E-2408-4736-8C72-B6294258F6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82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Lisätään linkki kun se on saatavilla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A59E-2408-4736-8C72-B6294258F6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14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995686"/>
            <a:ext cx="8064500" cy="1368152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507854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PRESENTER/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539552" y="555638"/>
            <a:ext cx="4257372" cy="1008000"/>
            <a:chOff x="4427538" y="3003550"/>
            <a:chExt cx="2728912" cy="646113"/>
          </a:xfrm>
        </p:grpSpPr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723134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4143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5976466" cy="309636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9562" y="1276350"/>
            <a:ext cx="1944687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1317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1276350"/>
            <a:ext cx="8064500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8682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484188"/>
            <a:ext cx="8064500" cy="38877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182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12065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90689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2483768" y="2211710"/>
            <a:ext cx="4176464" cy="673575"/>
          </a:xfrm>
          <a:custGeom>
            <a:avLst/>
            <a:gdLst>
              <a:gd name="T0" fmla="*/ 13739 w 13765"/>
              <a:gd name="T1" fmla="*/ 1534 h 2219"/>
              <a:gd name="T2" fmla="*/ 13573 w 13765"/>
              <a:gd name="T3" fmla="*/ 1633 h 2219"/>
              <a:gd name="T4" fmla="*/ 12659 w 13765"/>
              <a:gd name="T5" fmla="*/ 765 h 2219"/>
              <a:gd name="T6" fmla="*/ 13126 w 13765"/>
              <a:gd name="T7" fmla="*/ 1388 h 2219"/>
              <a:gd name="T8" fmla="*/ 12269 w 13765"/>
              <a:gd name="T9" fmla="*/ 1473 h 2219"/>
              <a:gd name="T10" fmla="*/ 11529 w 13765"/>
              <a:gd name="T11" fmla="*/ 752 h 2219"/>
              <a:gd name="T12" fmla="*/ 11601 w 13765"/>
              <a:gd name="T13" fmla="*/ 1363 h 2219"/>
              <a:gd name="T14" fmla="*/ 11102 w 13765"/>
              <a:gd name="T15" fmla="*/ 1602 h 2219"/>
              <a:gd name="T16" fmla="*/ 10810 w 13765"/>
              <a:gd name="T17" fmla="*/ 1123 h 2219"/>
              <a:gd name="T18" fmla="*/ 11085 w 13765"/>
              <a:gd name="T19" fmla="*/ 643 h 2219"/>
              <a:gd name="T20" fmla="*/ 10841 w 13765"/>
              <a:gd name="T21" fmla="*/ 700 h 2219"/>
              <a:gd name="T22" fmla="*/ 10705 w 13765"/>
              <a:gd name="T23" fmla="*/ 1257 h 2219"/>
              <a:gd name="T24" fmla="*/ 11060 w 13765"/>
              <a:gd name="T25" fmla="*/ 1695 h 2219"/>
              <a:gd name="T26" fmla="*/ 11626 w 13765"/>
              <a:gd name="T27" fmla="*/ 1534 h 2219"/>
              <a:gd name="T28" fmla="*/ 11757 w 13765"/>
              <a:gd name="T29" fmla="*/ 983 h 2219"/>
              <a:gd name="T30" fmla="*/ 11293 w 13765"/>
              <a:gd name="T31" fmla="*/ 525 h 2219"/>
              <a:gd name="T32" fmla="*/ 9795 w 13765"/>
              <a:gd name="T33" fmla="*/ 696 h 2219"/>
              <a:gd name="T34" fmla="*/ 10213 w 13765"/>
              <a:gd name="T35" fmla="*/ 690 h 2219"/>
              <a:gd name="T36" fmla="*/ 10440 w 13765"/>
              <a:gd name="T37" fmla="*/ 967 h 2219"/>
              <a:gd name="T38" fmla="*/ 10149 w 13765"/>
              <a:gd name="T39" fmla="*/ 538 h 2219"/>
              <a:gd name="T40" fmla="*/ 9708 w 13765"/>
              <a:gd name="T41" fmla="*/ 665 h 2219"/>
              <a:gd name="T42" fmla="*/ 8614 w 13765"/>
              <a:gd name="T43" fmla="*/ 1693 h 2219"/>
              <a:gd name="T44" fmla="*/ 7644 w 13765"/>
              <a:gd name="T45" fmla="*/ 549 h 2219"/>
              <a:gd name="T46" fmla="*/ 7337 w 13765"/>
              <a:gd name="T47" fmla="*/ 1575 h 2219"/>
              <a:gd name="T48" fmla="*/ 6944 w 13765"/>
              <a:gd name="T49" fmla="*/ 1512 h 2219"/>
              <a:gd name="T50" fmla="*/ 6760 w 13765"/>
              <a:gd name="T51" fmla="*/ 1326 h 2219"/>
              <a:gd name="T52" fmla="*/ 7055 w 13765"/>
              <a:gd name="T53" fmla="*/ 1709 h 2219"/>
              <a:gd name="T54" fmla="*/ 7478 w 13765"/>
              <a:gd name="T55" fmla="*/ 1569 h 2219"/>
              <a:gd name="T56" fmla="*/ 6069 w 13765"/>
              <a:gd name="T57" fmla="*/ 630 h 2219"/>
              <a:gd name="T58" fmla="*/ 6381 w 13765"/>
              <a:gd name="T59" fmla="*/ 1075 h 2219"/>
              <a:gd name="T60" fmla="*/ 6084 w 13765"/>
              <a:gd name="T61" fmla="*/ 1602 h 2219"/>
              <a:gd name="T62" fmla="*/ 5610 w 13765"/>
              <a:gd name="T63" fmla="*/ 1407 h 2219"/>
              <a:gd name="T64" fmla="*/ 5641 w 13765"/>
              <a:gd name="T65" fmla="*/ 779 h 2219"/>
              <a:gd name="T66" fmla="*/ 5811 w 13765"/>
              <a:gd name="T67" fmla="*/ 545 h 2219"/>
              <a:gd name="T68" fmla="*/ 5437 w 13765"/>
              <a:gd name="T69" fmla="*/ 992 h 2219"/>
              <a:gd name="T70" fmla="*/ 5594 w 13765"/>
              <a:gd name="T71" fmla="*/ 1577 h 2219"/>
              <a:gd name="T72" fmla="*/ 6142 w 13765"/>
              <a:gd name="T73" fmla="*/ 1683 h 2219"/>
              <a:gd name="T74" fmla="*/ 6484 w 13765"/>
              <a:gd name="T75" fmla="*/ 1257 h 2219"/>
              <a:gd name="T76" fmla="*/ 6313 w 13765"/>
              <a:gd name="T77" fmla="*/ 649 h 2219"/>
              <a:gd name="T78" fmla="*/ 4781 w 13765"/>
              <a:gd name="T79" fmla="*/ 1679 h 2219"/>
              <a:gd name="T80" fmla="*/ 4426 w 13765"/>
              <a:gd name="T81" fmla="*/ 2104 h 2219"/>
              <a:gd name="T82" fmla="*/ 4812 w 13765"/>
              <a:gd name="T83" fmla="*/ 1835 h 2219"/>
              <a:gd name="T84" fmla="*/ 4346 w 13765"/>
              <a:gd name="T85" fmla="*/ 549 h 2219"/>
              <a:gd name="T86" fmla="*/ 3365 w 13765"/>
              <a:gd name="T87" fmla="*/ 1563 h 2219"/>
              <a:gd name="T88" fmla="*/ 2933 w 13765"/>
              <a:gd name="T89" fmla="*/ 1548 h 2219"/>
              <a:gd name="T90" fmla="*/ 2778 w 13765"/>
              <a:gd name="T91" fmla="*/ 973 h 2219"/>
              <a:gd name="T92" fmla="*/ 3123 w 13765"/>
              <a:gd name="T93" fmla="*/ 620 h 2219"/>
              <a:gd name="T94" fmla="*/ 3497 w 13765"/>
              <a:gd name="T95" fmla="*/ 813 h 2219"/>
              <a:gd name="T96" fmla="*/ 3449 w 13765"/>
              <a:gd name="T97" fmla="*/ 616 h 2219"/>
              <a:gd name="T98" fmla="*/ 2986 w 13765"/>
              <a:gd name="T99" fmla="*/ 555 h 2219"/>
              <a:gd name="T100" fmla="*/ 2651 w 13765"/>
              <a:gd name="T101" fmla="*/ 1072 h 2219"/>
              <a:gd name="T102" fmla="*/ 2944 w 13765"/>
              <a:gd name="T103" fmla="*/ 1676 h 2219"/>
              <a:gd name="T104" fmla="*/ 3449 w 13765"/>
              <a:gd name="T105" fmla="*/ 1608 h 2219"/>
              <a:gd name="T106" fmla="*/ 3541 w 13765"/>
              <a:gd name="T107" fmla="*/ 0 h 2219"/>
              <a:gd name="T108" fmla="*/ 1771 w 13765"/>
              <a:gd name="T109" fmla="*/ 679 h 2219"/>
              <a:gd name="T110" fmla="*/ 2177 w 13765"/>
              <a:gd name="T111" fmla="*/ 702 h 2219"/>
              <a:gd name="T112" fmla="*/ 2391 w 13765"/>
              <a:gd name="T113" fmla="*/ 929 h 2219"/>
              <a:gd name="T114" fmla="*/ 2071 w 13765"/>
              <a:gd name="T115" fmla="*/ 530 h 2219"/>
              <a:gd name="T116" fmla="*/ 1628 w 13765"/>
              <a:gd name="T117" fmla="*/ 709 h 2219"/>
              <a:gd name="T118" fmla="*/ 628 w 13765"/>
              <a:gd name="T119" fmla="*/ 215 h 2219"/>
              <a:gd name="T120" fmla="*/ 290 w 13765"/>
              <a:gd name="T121" fmla="*/ 890 h 2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765" h="2219">
                <a:moveTo>
                  <a:pt x="13665" y="1719"/>
                </a:moveTo>
                <a:lnTo>
                  <a:pt x="13686" y="1716"/>
                </a:lnTo>
                <a:lnTo>
                  <a:pt x="13706" y="1710"/>
                </a:lnTo>
                <a:lnTo>
                  <a:pt x="13724" y="1700"/>
                </a:lnTo>
                <a:lnTo>
                  <a:pt x="13738" y="1686"/>
                </a:lnTo>
                <a:lnTo>
                  <a:pt x="13744" y="1679"/>
                </a:lnTo>
                <a:lnTo>
                  <a:pt x="13750" y="1670"/>
                </a:lnTo>
                <a:lnTo>
                  <a:pt x="13758" y="1653"/>
                </a:lnTo>
                <a:lnTo>
                  <a:pt x="13763" y="1633"/>
                </a:lnTo>
                <a:lnTo>
                  <a:pt x="13765" y="1612"/>
                </a:lnTo>
                <a:lnTo>
                  <a:pt x="13763" y="1589"/>
                </a:lnTo>
                <a:lnTo>
                  <a:pt x="13758" y="1568"/>
                </a:lnTo>
                <a:lnTo>
                  <a:pt x="13750" y="1551"/>
                </a:lnTo>
                <a:lnTo>
                  <a:pt x="13739" y="1534"/>
                </a:lnTo>
                <a:lnTo>
                  <a:pt x="13725" y="1522"/>
                </a:lnTo>
                <a:lnTo>
                  <a:pt x="13709" y="1512"/>
                </a:lnTo>
                <a:lnTo>
                  <a:pt x="13690" y="1506"/>
                </a:lnTo>
                <a:lnTo>
                  <a:pt x="13669" y="1504"/>
                </a:lnTo>
                <a:lnTo>
                  <a:pt x="13649" y="1506"/>
                </a:lnTo>
                <a:lnTo>
                  <a:pt x="13630" y="1512"/>
                </a:lnTo>
                <a:lnTo>
                  <a:pt x="13613" y="1522"/>
                </a:lnTo>
                <a:lnTo>
                  <a:pt x="13599" y="1534"/>
                </a:lnTo>
                <a:lnTo>
                  <a:pt x="13593" y="1542"/>
                </a:lnTo>
                <a:lnTo>
                  <a:pt x="13588" y="1551"/>
                </a:lnTo>
                <a:lnTo>
                  <a:pt x="13579" y="1568"/>
                </a:lnTo>
                <a:lnTo>
                  <a:pt x="13574" y="1589"/>
                </a:lnTo>
                <a:lnTo>
                  <a:pt x="13572" y="1612"/>
                </a:lnTo>
                <a:lnTo>
                  <a:pt x="13573" y="1633"/>
                </a:lnTo>
                <a:lnTo>
                  <a:pt x="13578" y="1653"/>
                </a:lnTo>
                <a:lnTo>
                  <a:pt x="13586" y="1670"/>
                </a:lnTo>
                <a:lnTo>
                  <a:pt x="13597" y="1686"/>
                </a:lnTo>
                <a:lnTo>
                  <a:pt x="13610" y="1700"/>
                </a:lnTo>
                <a:lnTo>
                  <a:pt x="13627" y="1710"/>
                </a:lnTo>
                <a:lnTo>
                  <a:pt x="13645" y="1716"/>
                </a:lnTo>
                <a:lnTo>
                  <a:pt x="13665" y="1719"/>
                </a:lnTo>
                <a:close/>
                <a:moveTo>
                  <a:pt x="11883" y="549"/>
                </a:moveTo>
                <a:lnTo>
                  <a:pt x="12059" y="1120"/>
                </a:lnTo>
                <a:lnTo>
                  <a:pt x="12236" y="1693"/>
                </a:lnTo>
                <a:lnTo>
                  <a:pt x="12335" y="1693"/>
                </a:lnTo>
                <a:lnTo>
                  <a:pt x="12562" y="1058"/>
                </a:lnTo>
                <a:lnTo>
                  <a:pt x="12630" y="863"/>
                </a:lnTo>
                <a:lnTo>
                  <a:pt x="12659" y="765"/>
                </a:lnTo>
                <a:lnTo>
                  <a:pt x="12673" y="715"/>
                </a:lnTo>
                <a:lnTo>
                  <a:pt x="12686" y="665"/>
                </a:lnTo>
                <a:lnTo>
                  <a:pt x="12691" y="665"/>
                </a:lnTo>
                <a:lnTo>
                  <a:pt x="12716" y="761"/>
                </a:lnTo>
                <a:lnTo>
                  <a:pt x="12744" y="857"/>
                </a:lnTo>
                <a:lnTo>
                  <a:pt x="12775" y="954"/>
                </a:lnTo>
                <a:lnTo>
                  <a:pt x="12810" y="1057"/>
                </a:lnTo>
                <a:lnTo>
                  <a:pt x="13026" y="1693"/>
                </a:lnTo>
                <a:lnTo>
                  <a:pt x="13124" y="1693"/>
                </a:lnTo>
                <a:lnTo>
                  <a:pt x="13315" y="1120"/>
                </a:lnTo>
                <a:lnTo>
                  <a:pt x="13506" y="549"/>
                </a:lnTo>
                <a:lnTo>
                  <a:pt x="13389" y="549"/>
                </a:lnTo>
                <a:lnTo>
                  <a:pt x="13187" y="1196"/>
                </a:lnTo>
                <a:lnTo>
                  <a:pt x="13126" y="1388"/>
                </a:lnTo>
                <a:lnTo>
                  <a:pt x="13102" y="1474"/>
                </a:lnTo>
                <a:lnTo>
                  <a:pt x="13081" y="1557"/>
                </a:lnTo>
                <a:lnTo>
                  <a:pt x="13077" y="1557"/>
                </a:lnTo>
                <a:lnTo>
                  <a:pt x="13053" y="1474"/>
                </a:lnTo>
                <a:lnTo>
                  <a:pt x="13027" y="1387"/>
                </a:lnTo>
                <a:lnTo>
                  <a:pt x="12965" y="1194"/>
                </a:lnTo>
                <a:lnTo>
                  <a:pt x="12745" y="549"/>
                </a:lnTo>
                <a:lnTo>
                  <a:pt x="12638" y="549"/>
                </a:lnTo>
                <a:lnTo>
                  <a:pt x="12410" y="1199"/>
                </a:lnTo>
                <a:lnTo>
                  <a:pt x="12347" y="1387"/>
                </a:lnTo>
                <a:lnTo>
                  <a:pt x="12319" y="1474"/>
                </a:lnTo>
                <a:lnTo>
                  <a:pt x="12296" y="1557"/>
                </a:lnTo>
                <a:lnTo>
                  <a:pt x="12291" y="1557"/>
                </a:lnTo>
                <a:lnTo>
                  <a:pt x="12269" y="1473"/>
                </a:lnTo>
                <a:lnTo>
                  <a:pt x="12247" y="1387"/>
                </a:lnTo>
                <a:lnTo>
                  <a:pt x="12193" y="1199"/>
                </a:lnTo>
                <a:lnTo>
                  <a:pt x="12000" y="549"/>
                </a:lnTo>
                <a:lnTo>
                  <a:pt x="11883" y="549"/>
                </a:lnTo>
                <a:close/>
                <a:moveTo>
                  <a:pt x="11234" y="618"/>
                </a:moveTo>
                <a:lnTo>
                  <a:pt x="11287" y="621"/>
                </a:lnTo>
                <a:lnTo>
                  <a:pt x="11313" y="625"/>
                </a:lnTo>
                <a:lnTo>
                  <a:pt x="11338" y="630"/>
                </a:lnTo>
                <a:lnTo>
                  <a:pt x="11362" y="638"/>
                </a:lnTo>
                <a:lnTo>
                  <a:pt x="11384" y="645"/>
                </a:lnTo>
                <a:lnTo>
                  <a:pt x="11427" y="666"/>
                </a:lnTo>
                <a:lnTo>
                  <a:pt x="11464" y="691"/>
                </a:lnTo>
                <a:lnTo>
                  <a:pt x="11499" y="720"/>
                </a:lnTo>
                <a:lnTo>
                  <a:pt x="11529" y="752"/>
                </a:lnTo>
                <a:lnTo>
                  <a:pt x="11556" y="788"/>
                </a:lnTo>
                <a:lnTo>
                  <a:pt x="11580" y="826"/>
                </a:lnTo>
                <a:lnTo>
                  <a:pt x="11600" y="866"/>
                </a:lnTo>
                <a:lnTo>
                  <a:pt x="11616" y="907"/>
                </a:lnTo>
                <a:lnTo>
                  <a:pt x="11630" y="949"/>
                </a:lnTo>
                <a:lnTo>
                  <a:pt x="11640" y="992"/>
                </a:lnTo>
                <a:lnTo>
                  <a:pt x="11647" y="1034"/>
                </a:lnTo>
                <a:lnTo>
                  <a:pt x="11651" y="1075"/>
                </a:lnTo>
                <a:lnTo>
                  <a:pt x="11652" y="1115"/>
                </a:lnTo>
                <a:lnTo>
                  <a:pt x="11650" y="1170"/>
                </a:lnTo>
                <a:lnTo>
                  <a:pt x="11644" y="1221"/>
                </a:lnTo>
                <a:lnTo>
                  <a:pt x="11634" y="1271"/>
                </a:lnTo>
                <a:lnTo>
                  <a:pt x="11619" y="1319"/>
                </a:lnTo>
                <a:lnTo>
                  <a:pt x="11601" y="1363"/>
                </a:lnTo>
                <a:lnTo>
                  <a:pt x="11580" y="1405"/>
                </a:lnTo>
                <a:lnTo>
                  <a:pt x="11556" y="1443"/>
                </a:lnTo>
                <a:lnTo>
                  <a:pt x="11529" y="1479"/>
                </a:lnTo>
                <a:lnTo>
                  <a:pt x="11498" y="1512"/>
                </a:lnTo>
                <a:lnTo>
                  <a:pt x="11465" y="1541"/>
                </a:lnTo>
                <a:lnTo>
                  <a:pt x="11431" y="1564"/>
                </a:lnTo>
                <a:lnTo>
                  <a:pt x="11393" y="1585"/>
                </a:lnTo>
                <a:lnTo>
                  <a:pt x="11355" y="1602"/>
                </a:lnTo>
                <a:lnTo>
                  <a:pt x="11313" y="1613"/>
                </a:lnTo>
                <a:lnTo>
                  <a:pt x="11270" y="1620"/>
                </a:lnTo>
                <a:lnTo>
                  <a:pt x="11226" y="1623"/>
                </a:lnTo>
                <a:lnTo>
                  <a:pt x="11183" y="1620"/>
                </a:lnTo>
                <a:lnTo>
                  <a:pt x="11141" y="1613"/>
                </a:lnTo>
                <a:lnTo>
                  <a:pt x="11102" y="1602"/>
                </a:lnTo>
                <a:lnTo>
                  <a:pt x="11063" y="1585"/>
                </a:lnTo>
                <a:lnTo>
                  <a:pt x="11025" y="1564"/>
                </a:lnTo>
                <a:lnTo>
                  <a:pt x="10992" y="1541"/>
                </a:lnTo>
                <a:lnTo>
                  <a:pt x="10959" y="1512"/>
                </a:lnTo>
                <a:lnTo>
                  <a:pt x="10931" y="1481"/>
                </a:lnTo>
                <a:lnTo>
                  <a:pt x="10917" y="1463"/>
                </a:lnTo>
                <a:lnTo>
                  <a:pt x="10903" y="1444"/>
                </a:lnTo>
                <a:lnTo>
                  <a:pt x="10880" y="1407"/>
                </a:lnTo>
                <a:lnTo>
                  <a:pt x="10858" y="1366"/>
                </a:lnTo>
                <a:lnTo>
                  <a:pt x="10842" y="1321"/>
                </a:lnTo>
                <a:lnTo>
                  <a:pt x="10827" y="1275"/>
                </a:lnTo>
                <a:lnTo>
                  <a:pt x="10817" y="1226"/>
                </a:lnTo>
                <a:lnTo>
                  <a:pt x="10811" y="1175"/>
                </a:lnTo>
                <a:lnTo>
                  <a:pt x="10810" y="1123"/>
                </a:lnTo>
                <a:lnTo>
                  <a:pt x="10811" y="1077"/>
                </a:lnTo>
                <a:lnTo>
                  <a:pt x="10816" y="1030"/>
                </a:lnTo>
                <a:lnTo>
                  <a:pt x="10824" y="986"/>
                </a:lnTo>
                <a:lnTo>
                  <a:pt x="10835" y="941"/>
                </a:lnTo>
                <a:lnTo>
                  <a:pt x="10848" y="897"/>
                </a:lnTo>
                <a:lnTo>
                  <a:pt x="10866" y="855"/>
                </a:lnTo>
                <a:lnTo>
                  <a:pt x="10887" y="816"/>
                </a:lnTo>
                <a:lnTo>
                  <a:pt x="10912" y="779"/>
                </a:lnTo>
                <a:lnTo>
                  <a:pt x="10939" y="744"/>
                </a:lnTo>
                <a:lnTo>
                  <a:pt x="10971" y="712"/>
                </a:lnTo>
                <a:lnTo>
                  <a:pt x="11006" y="685"/>
                </a:lnTo>
                <a:lnTo>
                  <a:pt x="11043" y="663"/>
                </a:lnTo>
                <a:lnTo>
                  <a:pt x="11064" y="653"/>
                </a:lnTo>
                <a:lnTo>
                  <a:pt x="11085" y="643"/>
                </a:lnTo>
                <a:lnTo>
                  <a:pt x="11131" y="629"/>
                </a:lnTo>
                <a:lnTo>
                  <a:pt x="11180" y="620"/>
                </a:lnTo>
                <a:lnTo>
                  <a:pt x="11206" y="619"/>
                </a:lnTo>
                <a:lnTo>
                  <a:pt x="11234" y="618"/>
                </a:lnTo>
                <a:close/>
                <a:moveTo>
                  <a:pt x="11236" y="523"/>
                </a:moveTo>
                <a:lnTo>
                  <a:pt x="11183" y="525"/>
                </a:lnTo>
                <a:lnTo>
                  <a:pt x="11131" y="533"/>
                </a:lnTo>
                <a:lnTo>
                  <a:pt x="11080" y="545"/>
                </a:lnTo>
                <a:lnTo>
                  <a:pt x="11032" y="563"/>
                </a:lnTo>
                <a:lnTo>
                  <a:pt x="10984" y="584"/>
                </a:lnTo>
                <a:lnTo>
                  <a:pt x="10939" y="611"/>
                </a:lnTo>
                <a:lnTo>
                  <a:pt x="10898" y="643"/>
                </a:lnTo>
                <a:lnTo>
                  <a:pt x="10858" y="680"/>
                </a:lnTo>
                <a:lnTo>
                  <a:pt x="10841" y="700"/>
                </a:lnTo>
                <a:lnTo>
                  <a:pt x="10824" y="720"/>
                </a:lnTo>
                <a:lnTo>
                  <a:pt x="10791" y="766"/>
                </a:lnTo>
                <a:lnTo>
                  <a:pt x="10777" y="790"/>
                </a:lnTo>
                <a:lnTo>
                  <a:pt x="10764" y="816"/>
                </a:lnTo>
                <a:lnTo>
                  <a:pt x="10740" y="870"/>
                </a:lnTo>
                <a:lnTo>
                  <a:pt x="10730" y="899"/>
                </a:lnTo>
                <a:lnTo>
                  <a:pt x="10720" y="928"/>
                </a:lnTo>
                <a:lnTo>
                  <a:pt x="10706" y="992"/>
                </a:lnTo>
                <a:lnTo>
                  <a:pt x="10698" y="1059"/>
                </a:lnTo>
                <a:lnTo>
                  <a:pt x="10695" y="1094"/>
                </a:lnTo>
                <a:lnTo>
                  <a:pt x="10695" y="1130"/>
                </a:lnTo>
                <a:lnTo>
                  <a:pt x="10698" y="1195"/>
                </a:lnTo>
                <a:lnTo>
                  <a:pt x="10701" y="1227"/>
                </a:lnTo>
                <a:lnTo>
                  <a:pt x="10705" y="1257"/>
                </a:lnTo>
                <a:lnTo>
                  <a:pt x="10718" y="1317"/>
                </a:lnTo>
                <a:lnTo>
                  <a:pt x="10735" y="1372"/>
                </a:lnTo>
                <a:lnTo>
                  <a:pt x="10758" y="1425"/>
                </a:lnTo>
                <a:lnTo>
                  <a:pt x="10782" y="1473"/>
                </a:lnTo>
                <a:lnTo>
                  <a:pt x="10812" y="1518"/>
                </a:lnTo>
                <a:lnTo>
                  <a:pt x="10829" y="1538"/>
                </a:lnTo>
                <a:lnTo>
                  <a:pt x="10846" y="1558"/>
                </a:lnTo>
                <a:lnTo>
                  <a:pt x="10865" y="1577"/>
                </a:lnTo>
                <a:lnTo>
                  <a:pt x="10883" y="1594"/>
                </a:lnTo>
                <a:lnTo>
                  <a:pt x="10923" y="1627"/>
                </a:lnTo>
                <a:lnTo>
                  <a:pt x="10967" y="1654"/>
                </a:lnTo>
                <a:lnTo>
                  <a:pt x="10989" y="1666"/>
                </a:lnTo>
                <a:lnTo>
                  <a:pt x="11013" y="1676"/>
                </a:lnTo>
                <a:lnTo>
                  <a:pt x="11060" y="1695"/>
                </a:lnTo>
                <a:lnTo>
                  <a:pt x="11087" y="1701"/>
                </a:lnTo>
                <a:lnTo>
                  <a:pt x="11111" y="1708"/>
                </a:lnTo>
                <a:lnTo>
                  <a:pt x="11164" y="1716"/>
                </a:lnTo>
                <a:lnTo>
                  <a:pt x="11219" y="1719"/>
                </a:lnTo>
                <a:lnTo>
                  <a:pt x="11267" y="1716"/>
                </a:lnTo>
                <a:lnTo>
                  <a:pt x="11316" y="1710"/>
                </a:lnTo>
                <a:lnTo>
                  <a:pt x="11364" y="1699"/>
                </a:lnTo>
                <a:lnTo>
                  <a:pt x="11412" y="1683"/>
                </a:lnTo>
                <a:lnTo>
                  <a:pt x="11459" y="1663"/>
                </a:lnTo>
                <a:lnTo>
                  <a:pt x="11504" y="1638"/>
                </a:lnTo>
                <a:lnTo>
                  <a:pt x="11548" y="1608"/>
                </a:lnTo>
                <a:lnTo>
                  <a:pt x="11589" y="1573"/>
                </a:lnTo>
                <a:lnTo>
                  <a:pt x="11608" y="1554"/>
                </a:lnTo>
                <a:lnTo>
                  <a:pt x="11626" y="1534"/>
                </a:lnTo>
                <a:lnTo>
                  <a:pt x="11644" y="1512"/>
                </a:lnTo>
                <a:lnTo>
                  <a:pt x="11661" y="1489"/>
                </a:lnTo>
                <a:lnTo>
                  <a:pt x="11676" y="1464"/>
                </a:lnTo>
                <a:lnTo>
                  <a:pt x="11691" y="1440"/>
                </a:lnTo>
                <a:lnTo>
                  <a:pt x="11705" y="1412"/>
                </a:lnTo>
                <a:lnTo>
                  <a:pt x="11717" y="1383"/>
                </a:lnTo>
                <a:lnTo>
                  <a:pt x="11738" y="1324"/>
                </a:lnTo>
                <a:lnTo>
                  <a:pt x="11753" y="1257"/>
                </a:lnTo>
                <a:lnTo>
                  <a:pt x="11763" y="1185"/>
                </a:lnTo>
                <a:lnTo>
                  <a:pt x="11766" y="1148"/>
                </a:lnTo>
                <a:lnTo>
                  <a:pt x="11767" y="1109"/>
                </a:lnTo>
                <a:lnTo>
                  <a:pt x="11765" y="1044"/>
                </a:lnTo>
                <a:lnTo>
                  <a:pt x="11761" y="1014"/>
                </a:lnTo>
                <a:lnTo>
                  <a:pt x="11757" y="983"/>
                </a:lnTo>
                <a:lnTo>
                  <a:pt x="11745" y="926"/>
                </a:lnTo>
                <a:lnTo>
                  <a:pt x="11728" y="870"/>
                </a:lnTo>
                <a:lnTo>
                  <a:pt x="11707" y="818"/>
                </a:lnTo>
                <a:lnTo>
                  <a:pt x="11682" y="770"/>
                </a:lnTo>
                <a:lnTo>
                  <a:pt x="11654" y="726"/>
                </a:lnTo>
                <a:lnTo>
                  <a:pt x="11620" y="685"/>
                </a:lnTo>
                <a:lnTo>
                  <a:pt x="11583" y="649"/>
                </a:lnTo>
                <a:lnTo>
                  <a:pt x="11543" y="616"/>
                </a:lnTo>
                <a:lnTo>
                  <a:pt x="11522" y="601"/>
                </a:lnTo>
                <a:lnTo>
                  <a:pt x="11499" y="588"/>
                </a:lnTo>
                <a:lnTo>
                  <a:pt x="11452" y="565"/>
                </a:lnTo>
                <a:lnTo>
                  <a:pt x="11402" y="547"/>
                </a:lnTo>
                <a:lnTo>
                  <a:pt x="11350" y="533"/>
                </a:lnTo>
                <a:lnTo>
                  <a:pt x="11293" y="525"/>
                </a:lnTo>
                <a:lnTo>
                  <a:pt x="11236" y="523"/>
                </a:lnTo>
                <a:close/>
                <a:moveTo>
                  <a:pt x="9537" y="1693"/>
                </a:moveTo>
                <a:lnTo>
                  <a:pt x="9652" y="1693"/>
                </a:lnTo>
                <a:lnTo>
                  <a:pt x="9652" y="984"/>
                </a:lnTo>
                <a:lnTo>
                  <a:pt x="9653" y="958"/>
                </a:lnTo>
                <a:lnTo>
                  <a:pt x="9657" y="931"/>
                </a:lnTo>
                <a:lnTo>
                  <a:pt x="9666" y="882"/>
                </a:lnTo>
                <a:lnTo>
                  <a:pt x="9676" y="855"/>
                </a:lnTo>
                <a:lnTo>
                  <a:pt x="9687" y="828"/>
                </a:lnTo>
                <a:lnTo>
                  <a:pt x="9717" y="779"/>
                </a:lnTo>
                <a:lnTo>
                  <a:pt x="9734" y="756"/>
                </a:lnTo>
                <a:lnTo>
                  <a:pt x="9753" y="735"/>
                </a:lnTo>
                <a:lnTo>
                  <a:pt x="9773" y="714"/>
                </a:lnTo>
                <a:lnTo>
                  <a:pt x="9795" y="696"/>
                </a:lnTo>
                <a:lnTo>
                  <a:pt x="9818" y="679"/>
                </a:lnTo>
                <a:lnTo>
                  <a:pt x="9843" y="664"/>
                </a:lnTo>
                <a:lnTo>
                  <a:pt x="9868" y="651"/>
                </a:lnTo>
                <a:lnTo>
                  <a:pt x="9895" y="640"/>
                </a:lnTo>
                <a:lnTo>
                  <a:pt x="9922" y="631"/>
                </a:lnTo>
                <a:lnTo>
                  <a:pt x="9951" y="625"/>
                </a:lnTo>
                <a:lnTo>
                  <a:pt x="9980" y="621"/>
                </a:lnTo>
                <a:lnTo>
                  <a:pt x="10010" y="620"/>
                </a:lnTo>
                <a:lnTo>
                  <a:pt x="10052" y="623"/>
                </a:lnTo>
                <a:lnTo>
                  <a:pt x="10091" y="629"/>
                </a:lnTo>
                <a:lnTo>
                  <a:pt x="10126" y="639"/>
                </a:lnTo>
                <a:lnTo>
                  <a:pt x="10158" y="653"/>
                </a:lnTo>
                <a:lnTo>
                  <a:pt x="10187" y="670"/>
                </a:lnTo>
                <a:lnTo>
                  <a:pt x="10213" y="690"/>
                </a:lnTo>
                <a:lnTo>
                  <a:pt x="10225" y="702"/>
                </a:lnTo>
                <a:lnTo>
                  <a:pt x="10237" y="714"/>
                </a:lnTo>
                <a:lnTo>
                  <a:pt x="10256" y="740"/>
                </a:lnTo>
                <a:lnTo>
                  <a:pt x="10273" y="769"/>
                </a:lnTo>
                <a:lnTo>
                  <a:pt x="10288" y="800"/>
                </a:lnTo>
                <a:lnTo>
                  <a:pt x="10300" y="832"/>
                </a:lnTo>
                <a:lnTo>
                  <a:pt x="10310" y="866"/>
                </a:lnTo>
                <a:lnTo>
                  <a:pt x="10316" y="902"/>
                </a:lnTo>
                <a:lnTo>
                  <a:pt x="10323" y="939"/>
                </a:lnTo>
                <a:lnTo>
                  <a:pt x="10326" y="1015"/>
                </a:lnTo>
                <a:lnTo>
                  <a:pt x="10326" y="1693"/>
                </a:lnTo>
                <a:lnTo>
                  <a:pt x="10440" y="1693"/>
                </a:lnTo>
                <a:lnTo>
                  <a:pt x="10440" y="1005"/>
                </a:lnTo>
                <a:lnTo>
                  <a:pt x="10440" y="967"/>
                </a:lnTo>
                <a:lnTo>
                  <a:pt x="10437" y="929"/>
                </a:lnTo>
                <a:lnTo>
                  <a:pt x="10433" y="894"/>
                </a:lnTo>
                <a:lnTo>
                  <a:pt x="10427" y="862"/>
                </a:lnTo>
                <a:lnTo>
                  <a:pt x="10421" y="831"/>
                </a:lnTo>
                <a:lnTo>
                  <a:pt x="10412" y="802"/>
                </a:lnTo>
                <a:lnTo>
                  <a:pt x="10394" y="750"/>
                </a:lnTo>
                <a:lnTo>
                  <a:pt x="10370" y="704"/>
                </a:lnTo>
                <a:lnTo>
                  <a:pt x="10342" y="665"/>
                </a:lnTo>
                <a:lnTo>
                  <a:pt x="10313" y="631"/>
                </a:lnTo>
                <a:lnTo>
                  <a:pt x="10281" y="604"/>
                </a:lnTo>
                <a:lnTo>
                  <a:pt x="10249" y="580"/>
                </a:lnTo>
                <a:lnTo>
                  <a:pt x="10215" y="563"/>
                </a:lnTo>
                <a:lnTo>
                  <a:pt x="10182" y="548"/>
                </a:lnTo>
                <a:lnTo>
                  <a:pt x="10149" y="538"/>
                </a:lnTo>
                <a:lnTo>
                  <a:pt x="10118" y="530"/>
                </a:lnTo>
                <a:lnTo>
                  <a:pt x="10089" y="525"/>
                </a:lnTo>
                <a:lnTo>
                  <a:pt x="10040" y="523"/>
                </a:lnTo>
                <a:lnTo>
                  <a:pt x="10006" y="524"/>
                </a:lnTo>
                <a:lnTo>
                  <a:pt x="9972" y="527"/>
                </a:lnTo>
                <a:lnTo>
                  <a:pt x="9940" y="533"/>
                </a:lnTo>
                <a:lnTo>
                  <a:pt x="9909" y="540"/>
                </a:lnTo>
                <a:lnTo>
                  <a:pt x="9850" y="563"/>
                </a:lnTo>
                <a:lnTo>
                  <a:pt x="9823" y="575"/>
                </a:lnTo>
                <a:lnTo>
                  <a:pt x="9798" y="590"/>
                </a:lnTo>
                <a:lnTo>
                  <a:pt x="9773" y="608"/>
                </a:lnTo>
                <a:lnTo>
                  <a:pt x="9749" y="625"/>
                </a:lnTo>
                <a:lnTo>
                  <a:pt x="9728" y="645"/>
                </a:lnTo>
                <a:lnTo>
                  <a:pt x="9708" y="665"/>
                </a:lnTo>
                <a:lnTo>
                  <a:pt x="9674" y="709"/>
                </a:lnTo>
                <a:lnTo>
                  <a:pt x="9647" y="756"/>
                </a:lnTo>
                <a:lnTo>
                  <a:pt x="9642" y="756"/>
                </a:lnTo>
                <a:lnTo>
                  <a:pt x="9636" y="549"/>
                </a:lnTo>
                <a:lnTo>
                  <a:pt x="9529" y="549"/>
                </a:lnTo>
                <a:lnTo>
                  <a:pt x="9532" y="615"/>
                </a:lnTo>
                <a:lnTo>
                  <a:pt x="9536" y="680"/>
                </a:lnTo>
                <a:lnTo>
                  <a:pt x="9537" y="822"/>
                </a:lnTo>
                <a:lnTo>
                  <a:pt x="9537" y="1693"/>
                </a:lnTo>
                <a:close/>
                <a:moveTo>
                  <a:pt x="8614" y="0"/>
                </a:moveTo>
                <a:lnTo>
                  <a:pt x="8499" y="0"/>
                </a:lnTo>
                <a:lnTo>
                  <a:pt x="8499" y="846"/>
                </a:lnTo>
                <a:lnTo>
                  <a:pt x="8499" y="1693"/>
                </a:lnTo>
                <a:lnTo>
                  <a:pt x="8614" y="1693"/>
                </a:lnTo>
                <a:lnTo>
                  <a:pt x="8614" y="1216"/>
                </a:lnTo>
                <a:lnTo>
                  <a:pt x="8731" y="1092"/>
                </a:lnTo>
                <a:lnTo>
                  <a:pt x="9197" y="1693"/>
                </a:lnTo>
                <a:lnTo>
                  <a:pt x="9335" y="1693"/>
                </a:lnTo>
                <a:lnTo>
                  <a:pt x="8809" y="1023"/>
                </a:lnTo>
                <a:lnTo>
                  <a:pt x="9271" y="549"/>
                </a:lnTo>
                <a:lnTo>
                  <a:pt x="9133" y="549"/>
                </a:lnTo>
                <a:lnTo>
                  <a:pt x="8728" y="973"/>
                </a:lnTo>
                <a:lnTo>
                  <a:pt x="8671" y="1037"/>
                </a:lnTo>
                <a:lnTo>
                  <a:pt x="8619" y="1099"/>
                </a:lnTo>
                <a:lnTo>
                  <a:pt x="8614" y="1099"/>
                </a:lnTo>
                <a:lnTo>
                  <a:pt x="8614" y="549"/>
                </a:lnTo>
                <a:lnTo>
                  <a:pt x="8614" y="0"/>
                </a:lnTo>
                <a:close/>
                <a:moveTo>
                  <a:pt x="7644" y="549"/>
                </a:moveTo>
                <a:lnTo>
                  <a:pt x="7531" y="549"/>
                </a:lnTo>
                <a:lnTo>
                  <a:pt x="7531" y="1261"/>
                </a:lnTo>
                <a:lnTo>
                  <a:pt x="7528" y="1295"/>
                </a:lnTo>
                <a:lnTo>
                  <a:pt x="7524" y="1327"/>
                </a:lnTo>
                <a:lnTo>
                  <a:pt x="7517" y="1358"/>
                </a:lnTo>
                <a:lnTo>
                  <a:pt x="7508" y="1387"/>
                </a:lnTo>
                <a:lnTo>
                  <a:pt x="7487" y="1430"/>
                </a:lnTo>
                <a:lnTo>
                  <a:pt x="7473" y="1451"/>
                </a:lnTo>
                <a:lnTo>
                  <a:pt x="7458" y="1472"/>
                </a:lnTo>
                <a:lnTo>
                  <a:pt x="7442" y="1492"/>
                </a:lnTo>
                <a:lnTo>
                  <a:pt x="7423" y="1511"/>
                </a:lnTo>
                <a:lnTo>
                  <a:pt x="7384" y="1546"/>
                </a:lnTo>
                <a:lnTo>
                  <a:pt x="7361" y="1562"/>
                </a:lnTo>
                <a:lnTo>
                  <a:pt x="7337" y="1575"/>
                </a:lnTo>
                <a:lnTo>
                  <a:pt x="7313" y="1588"/>
                </a:lnTo>
                <a:lnTo>
                  <a:pt x="7286" y="1598"/>
                </a:lnTo>
                <a:lnTo>
                  <a:pt x="7259" y="1607"/>
                </a:lnTo>
                <a:lnTo>
                  <a:pt x="7231" y="1613"/>
                </a:lnTo>
                <a:lnTo>
                  <a:pt x="7202" y="1617"/>
                </a:lnTo>
                <a:lnTo>
                  <a:pt x="7170" y="1618"/>
                </a:lnTo>
                <a:lnTo>
                  <a:pt x="7131" y="1617"/>
                </a:lnTo>
                <a:lnTo>
                  <a:pt x="7093" y="1610"/>
                </a:lnTo>
                <a:lnTo>
                  <a:pt x="7058" y="1600"/>
                </a:lnTo>
                <a:lnTo>
                  <a:pt x="7028" y="1587"/>
                </a:lnTo>
                <a:lnTo>
                  <a:pt x="7000" y="1569"/>
                </a:lnTo>
                <a:lnTo>
                  <a:pt x="6976" y="1549"/>
                </a:lnTo>
                <a:lnTo>
                  <a:pt x="6954" y="1526"/>
                </a:lnTo>
                <a:lnTo>
                  <a:pt x="6944" y="1512"/>
                </a:lnTo>
                <a:lnTo>
                  <a:pt x="6935" y="1498"/>
                </a:lnTo>
                <a:lnTo>
                  <a:pt x="6919" y="1468"/>
                </a:lnTo>
                <a:lnTo>
                  <a:pt x="6904" y="1436"/>
                </a:lnTo>
                <a:lnTo>
                  <a:pt x="6892" y="1401"/>
                </a:lnTo>
                <a:lnTo>
                  <a:pt x="6884" y="1363"/>
                </a:lnTo>
                <a:lnTo>
                  <a:pt x="6876" y="1324"/>
                </a:lnTo>
                <a:lnTo>
                  <a:pt x="6871" y="1281"/>
                </a:lnTo>
                <a:lnTo>
                  <a:pt x="6869" y="1237"/>
                </a:lnTo>
                <a:lnTo>
                  <a:pt x="6868" y="1191"/>
                </a:lnTo>
                <a:lnTo>
                  <a:pt x="6868" y="549"/>
                </a:lnTo>
                <a:lnTo>
                  <a:pt x="6754" y="549"/>
                </a:lnTo>
                <a:lnTo>
                  <a:pt x="6754" y="1214"/>
                </a:lnTo>
                <a:lnTo>
                  <a:pt x="6757" y="1290"/>
                </a:lnTo>
                <a:lnTo>
                  <a:pt x="6760" y="1326"/>
                </a:lnTo>
                <a:lnTo>
                  <a:pt x="6764" y="1358"/>
                </a:lnTo>
                <a:lnTo>
                  <a:pt x="6778" y="1420"/>
                </a:lnTo>
                <a:lnTo>
                  <a:pt x="6794" y="1474"/>
                </a:lnTo>
                <a:lnTo>
                  <a:pt x="6804" y="1498"/>
                </a:lnTo>
                <a:lnTo>
                  <a:pt x="6815" y="1522"/>
                </a:lnTo>
                <a:lnTo>
                  <a:pt x="6839" y="1563"/>
                </a:lnTo>
                <a:lnTo>
                  <a:pt x="6866" y="1598"/>
                </a:lnTo>
                <a:lnTo>
                  <a:pt x="6880" y="1613"/>
                </a:lnTo>
                <a:lnTo>
                  <a:pt x="6895" y="1628"/>
                </a:lnTo>
                <a:lnTo>
                  <a:pt x="6925" y="1653"/>
                </a:lnTo>
                <a:lnTo>
                  <a:pt x="6957" y="1673"/>
                </a:lnTo>
                <a:lnTo>
                  <a:pt x="6990" y="1688"/>
                </a:lnTo>
                <a:lnTo>
                  <a:pt x="7022" y="1700"/>
                </a:lnTo>
                <a:lnTo>
                  <a:pt x="7055" y="1709"/>
                </a:lnTo>
                <a:lnTo>
                  <a:pt x="7086" y="1714"/>
                </a:lnTo>
                <a:lnTo>
                  <a:pt x="7144" y="1719"/>
                </a:lnTo>
                <a:lnTo>
                  <a:pt x="7182" y="1718"/>
                </a:lnTo>
                <a:lnTo>
                  <a:pt x="7217" y="1713"/>
                </a:lnTo>
                <a:lnTo>
                  <a:pt x="7250" y="1706"/>
                </a:lnTo>
                <a:lnTo>
                  <a:pt x="7283" y="1698"/>
                </a:lnTo>
                <a:lnTo>
                  <a:pt x="7314" y="1686"/>
                </a:lnTo>
                <a:lnTo>
                  <a:pt x="7342" y="1674"/>
                </a:lnTo>
                <a:lnTo>
                  <a:pt x="7369" y="1659"/>
                </a:lnTo>
                <a:lnTo>
                  <a:pt x="7395" y="1643"/>
                </a:lnTo>
                <a:lnTo>
                  <a:pt x="7417" y="1625"/>
                </a:lnTo>
                <a:lnTo>
                  <a:pt x="7440" y="1608"/>
                </a:lnTo>
                <a:lnTo>
                  <a:pt x="7460" y="1588"/>
                </a:lnTo>
                <a:lnTo>
                  <a:pt x="7478" y="1569"/>
                </a:lnTo>
                <a:lnTo>
                  <a:pt x="7511" y="1528"/>
                </a:lnTo>
                <a:lnTo>
                  <a:pt x="7523" y="1508"/>
                </a:lnTo>
                <a:lnTo>
                  <a:pt x="7534" y="1487"/>
                </a:lnTo>
                <a:lnTo>
                  <a:pt x="7539" y="1487"/>
                </a:lnTo>
                <a:lnTo>
                  <a:pt x="7547" y="1693"/>
                </a:lnTo>
                <a:lnTo>
                  <a:pt x="7654" y="1693"/>
                </a:lnTo>
                <a:lnTo>
                  <a:pt x="7649" y="1625"/>
                </a:lnTo>
                <a:lnTo>
                  <a:pt x="7647" y="1558"/>
                </a:lnTo>
                <a:lnTo>
                  <a:pt x="7644" y="1413"/>
                </a:lnTo>
                <a:lnTo>
                  <a:pt x="7644" y="549"/>
                </a:lnTo>
                <a:close/>
                <a:moveTo>
                  <a:pt x="5963" y="618"/>
                </a:moveTo>
                <a:lnTo>
                  <a:pt x="6018" y="621"/>
                </a:lnTo>
                <a:lnTo>
                  <a:pt x="6044" y="625"/>
                </a:lnTo>
                <a:lnTo>
                  <a:pt x="6069" y="630"/>
                </a:lnTo>
                <a:lnTo>
                  <a:pt x="6091" y="638"/>
                </a:lnTo>
                <a:lnTo>
                  <a:pt x="6115" y="645"/>
                </a:lnTo>
                <a:lnTo>
                  <a:pt x="6156" y="666"/>
                </a:lnTo>
                <a:lnTo>
                  <a:pt x="6195" y="691"/>
                </a:lnTo>
                <a:lnTo>
                  <a:pt x="6228" y="720"/>
                </a:lnTo>
                <a:lnTo>
                  <a:pt x="6259" y="752"/>
                </a:lnTo>
                <a:lnTo>
                  <a:pt x="6287" y="788"/>
                </a:lnTo>
                <a:lnTo>
                  <a:pt x="6309" y="826"/>
                </a:lnTo>
                <a:lnTo>
                  <a:pt x="6329" y="866"/>
                </a:lnTo>
                <a:lnTo>
                  <a:pt x="6347" y="907"/>
                </a:lnTo>
                <a:lnTo>
                  <a:pt x="6359" y="949"/>
                </a:lnTo>
                <a:lnTo>
                  <a:pt x="6369" y="992"/>
                </a:lnTo>
                <a:lnTo>
                  <a:pt x="6376" y="1034"/>
                </a:lnTo>
                <a:lnTo>
                  <a:pt x="6381" y="1075"/>
                </a:lnTo>
                <a:lnTo>
                  <a:pt x="6383" y="1115"/>
                </a:lnTo>
                <a:lnTo>
                  <a:pt x="6380" y="1170"/>
                </a:lnTo>
                <a:lnTo>
                  <a:pt x="6374" y="1221"/>
                </a:lnTo>
                <a:lnTo>
                  <a:pt x="6364" y="1271"/>
                </a:lnTo>
                <a:lnTo>
                  <a:pt x="6349" y="1319"/>
                </a:lnTo>
                <a:lnTo>
                  <a:pt x="6332" y="1363"/>
                </a:lnTo>
                <a:lnTo>
                  <a:pt x="6310" y="1405"/>
                </a:lnTo>
                <a:lnTo>
                  <a:pt x="6285" y="1443"/>
                </a:lnTo>
                <a:lnTo>
                  <a:pt x="6258" y="1479"/>
                </a:lnTo>
                <a:lnTo>
                  <a:pt x="6228" y="1512"/>
                </a:lnTo>
                <a:lnTo>
                  <a:pt x="6196" y="1541"/>
                </a:lnTo>
                <a:lnTo>
                  <a:pt x="6161" y="1564"/>
                </a:lnTo>
                <a:lnTo>
                  <a:pt x="6123" y="1585"/>
                </a:lnTo>
                <a:lnTo>
                  <a:pt x="6084" y="1602"/>
                </a:lnTo>
                <a:lnTo>
                  <a:pt x="6042" y="1613"/>
                </a:lnTo>
                <a:lnTo>
                  <a:pt x="6000" y="1620"/>
                </a:lnTo>
                <a:lnTo>
                  <a:pt x="5956" y="1623"/>
                </a:lnTo>
                <a:lnTo>
                  <a:pt x="5913" y="1620"/>
                </a:lnTo>
                <a:lnTo>
                  <a:pt x="5872" y="1613"/>
                </a:lnTo>
                <a:lnTo>
                  <a:pt x="5831" y="1602"/>
                </a:lnTo>
                <a:lnTo>
                  <a:pt x="5792" y="1585"/>
                </a:lnTo>
                <a:lnTo>
                  <a:pt x="5756" y="1564"/>
                </a:lnTo>
                <a:lnTo>
                  <a:pt x="5722" y="1541"/>
                </a:lnTo>
                <a:lnTo>
                  <a:pt x="5690" y="1512"/>
                </a:lnTo>
                <a:lnTo>
                  <a:pt x="5660" y="1481"/>
                </a:lnTo>
                <a:lnTo>
                  <a:pt x="5646" y="1463"/>
                </a:lnTo>
                <a:lnTo>
                  <a:pt x="5634" y="1444"/>
                </a:lnTo>
                <a:lnTo>
                  <a:pt x="5610" y="1407"/>
                </a:lnTo>
                <a:lnTo>
                  <a:pt x="5589" y="1366"/>
                </a:lnTo>
                <a:lnTo>
                  <a:pt x="5571" y="1321"/>
                </a:lnTo>
                <a:lnTo>
                  <a:pt x="5558" y="1275"/>
                </a:lnTo>
                <a:lnTo>
                  <a:pt x="5548" y="1226"/>
                </a:lnTo>
                <a:lnTo>
                  <a:pt x="5541" y="1175"/>
                </a:lnTo>
                <a:lnTo>
                  <a:pt x="5539" y="1123"/>
                </a:lnTo>
                <a:lnTo>
                  <a:pt x="5541" y="1077"/>
                </a:lnTo>
                <a:lnTo>
                  <a:pt x="5545" y="1030"/>
                </a:lnTo>
                <a:lnTo>
                  <a:pt x="5554" y="986"/>
                </a:lnTo>
                <a:lnTo>
                  <a:pt x="5564" y="941"/>
                </a:lnTo>
                <a:lnTo>
                  <a:pt x="5579" y="897"/>
                </a:lnTo>
                <a:lnTo>
                  <a:pt x="5596" y="855"/>
                </a:lnTo>
                <a:lnTo>
                  <a:pt x="5617" y="816"/>
                </a:lnTo>
                <a:lnTo>
                  <a:pt x="5641" y="779"/>
                </a:lnTo>
                <a:lnTo>
                  <a:pt x="5669" y="744"/>
                </a:lnTo>
                <a:lnTo>
                  <a:pt x="5701" y="712"/>
                </a:lnTo>
                <a:lnTo>
                  <a:pt x="5735" y="685"/>
                </a:lnTo>
                <a:lnTo>
                  <a:pt x="5773" y="663"/>
                </a:lnTo>
                <a:lnTo>
                  <a:pt x="5794" y="653"/>
                </a:lnTo>
                <a:lnTo>
                  <a:pt x="5816" y="643"/>
                </a:lnTo>
                <a:lnTo>
                  <a:pt x="5860" y="629"/>
                </a:lnTo>
                <a:lnTo>
                  <a:pt x="5910" y="620"/>
                </a:lnTo>
                <a:lnTo>
                  <a:pt x="5937" y="619"/>
                </a:lnTo>
                <a:lnTo>
                  <a:pt x="5963" y="618"/>
                </a:lnTo>
                <a:close/>
                <a:moveTo>
                  <a:pt x="5965" y="523"/>
                </a:moveTo>
                <a:lnTo>
                  <a:pt x="5913" y="525"/>
                </a:lnTo>
                <a:lnTo>
                  <a:pt x="5860" y="533"/>
                </a:lnTo>
                <a:lnTo>
                  <a:pt x="5811" y="545"/>
                </a:lnTo>
                <a:lnTo>
                  <a:pt x="5762" y="563"/>
                </a:lnTo>
                <a:lnTo>
                  <a:pt x="5715" y="584"/>
                </a:lnTo>
                <a:lnTo>
                  <a:pt x="5670" y="611"/>
                </a:lnTo>
                <a:lnTo>
                  <a:pt x="5627" y="643"/>
                </a:lnTo>
                <a:lnTo>
                  <a:pt x="5589" y="680"/>
                </a:lnTo>
                <a:lnTo>
                  <a:pt x="5571" y="700"/>
                </a:lnTo>
                <a:lnTo>
                  <a:pt x="5554" y="720"/>
                </a:lnTo>
                <a:lnTo>
                  <a:pt x="5521" y="766"/>
                </a:lnTo>
                <a:lnTo>
                  <a:pt x="5507" y="790"/>
                </a:lnTo>
                <a:lnTo>
                  <a:pt x="5493" y="816"/>
                </a:lnTo>
                <a:lnTo>
                  <a:pt x="5469" y="870"/>
                </a:lnTo>
                <a:lnTo>
                  <a:pt x="5459" y="899"/>
                </a:lnTo>
                <a:lnTo>
                  <a:pt x="5450" y="928"/>
                </a:lnTo>
                <a:lnTo>
                  <a:pt x="5437" y="992"/>
                </a:lnTo>
                <a:lnTo>
                  <a:pt x="5428" y="1059"/>
                </a:lnTo>
                <a:lnTo>
                  <a:pt x="5425" y="1094"/>
                </a:lnTo>
                <a:lnTo>
                  <a:pt x="5425" y="1130"/>
                </a:lnTo>
                <a:lnTo>
                  <a:pt x="5428" y="1195"/>
                </a:lnTo>
                <a:lnTo>
                  <a:pt x="5430" y="1227"/>
                </a:lnTo>
                <a:lnTo>
                  <a:pt x="5435" y="1257"/>
                </a:lnTo>
                <a:lnTo>
                  <a:pt x="5448" y="1317"/>
                </a:lnTo>
                <a:lnTo>
                  <a:pt x="5465" y="1372"/>
                </a:lnTo>
                <a:lnTo>
                  <a:pt x="5487" y="1425"/>
                </a:lnTo>
                <a:lnTo>
                  <a:pt x="5513" y="1473"/>
                </a:lnTo>
                <a:lnTo>
                  <a:pt x="5543" y="1518"/>
                </a:lnTo>
                <a:lnTo>
                  <a:pt x="5559" y="1538"/>
                </a:lnTo>
                <a:lnTo>
                  <a:pt x="5576" y="1558"/>
                </a:lnTo>
                <a:lnTo>
                  <a:pt x="5594" y="1577"/>
                </a:lnTo>
                <a:lnTo>
                  <a:pt x="5614" y="1594"/>
                </a:lnTo>
                <a:lnTo>
                  <a:pt x="5654" y="1627"/>
                </a:lnTo>
                <a:lnTo>
                  <a:pt x="5696" y="1654"/>
                </a:lnTo>
                <a:lnTo>
                  <a:pt x="5720" y="1666"/>
                </a:lnTo>
                <a:lnTo>
                  <a:pt x="5742" y="1676"/>
                </a:lnTo>
                <a:lnTo>
                  <a:pt x="5791" y="1695"/>
                </a:lnTo>
                <a:lnTo>
                  <a:pt x="5816" y="1701"/>
                </a:lnTo>
                <a:lnTo>
                  <a:pt x="5842" y="1708"/>
                </a:lnTo>
                <a:lnTo>
                  <a:pt x="5894" y="1716"/>
                </a:lnTo>
                <a:lnTo>
                  <a:pt x="5949" y="1719"/>
                </a:lnTo>
                <a:lnTo>
                  <a:pt x="5998" y="1716"/>
                </a:lnTo>
                <a:lnTo>
                  <a:pt x="6046" y="1710"/>
                </a:lnTo>
                <a:lnTo>
                  <a:pt x="6094" y="1699"/>
                </a:lnTo>
                <a:lnTo>
                  <a:pt x="6142" y="1683"/>
                </a:lnTo>
                <a:lnTo>
                  <a:pt x="6188" y="1663"/>
                </a:lnTo>
                <a:lnTo>
                  <a:pt x="6234" y="1638"/>
                </a:lnTo>
                <a:lnTo>
                  <a:pt x="6278" y="1608"/>
                </a:lnTo>
                <a:lnTo>
                  <a:pt x="6318" y="1573"/>
                </a:lnTo>
                <a:lnTo>
                  <a:pt x="6338" y="1554"/>
                </a:lnTo>
                <a:lnTo>
                  <a:pt x="6357" y="1534"/>
                </a:lnTo>
                <a:lnTo>
                  <a:pt x="6374" y="1512"/>
                </a:lnTo>
                <a:lnTo>
                  <a:pt x="6390" y="1489"/>
                </a:lnTo>
                <a:lnTo>
                  <a:pt x="6406" y="1464"/>
                </a:lnTo>
                <a:lnTo>
                  <a:pt x="6421" y="1440"/>
                </a:lnTo>
                <a:lnTo>
                  <a:pt x="6435" y="1412"/>
                </a:lnTo>
                <a:lnTo>
                  <a:pt x="6446" y="1383"/>
                </a:lnTo>
                <a:lnTo>
                  <a:pt x="6467" y="1324"/>
                </a:lnTo>
                <a:lnTo>
                  <a:pt x="6484" y="1257"/>
                </a:lnTo>
                <a:lnTo>
                  <a:pt x="6494" y="1185"/>
                </a:lnTo>
                <a:lnTo>
                  <a:pt x="6496" y="1148"/>
                </a:lnTo>
                <a:lnTo>
                  <a:pt x="6496" y="1109"/>
                </a:lnTo>
                <a:lnTo>
                  <a:pt x="6494" y="1044"/>
                </a:lnTo>
                <a:lnTo>
                  <a:pt x="6491" y="1014"/>
                </a:lnTo>
                <a:lnTo>
                  <a:pt x="6487" y="983"/>
                </a:lnTo>
                <a:lnTo>
                  <a:pt x="6475" y="926"/>
                </a:lnTo>
                <a:lnTo>
                  <a:pt x="6459" y="870"/>
                </a:lnTo>
                <a:lnTo>
                  <a:pt x="6438" y="818"/>
                </a:lnTo>
                <a:lnTo>
                  <a:pt x="6413" y="770"/>
                </a:lnTo>
                <a:lnTo>
                  <a:pt x="6383" y="726"/>
                </a:lnTo>
                <a:lnTo>
                  <a:pt x="6350" y="685"/>
                </a:lnTo>
                <a:lnTo>
                  <a:pt x="6332" y="666"/>
                </a:lnTo>
                <a:lnTo>
                  <a:pt x="6313" y="649"/>
                </a:lnTo>
                <a:lnTo>
                  <a:pt x="6273" y="616"/>
                </a:lnTo>
                <a:lnTo>
                  <a:pt x="6252" y="601"/>
                </a:lnTo>
                <a:lnTo>
                  <a:pt x="6229" y="588"/>
                </a:lnTo>
                <a:lnTo>
                  <a:pt x="6182" y="565"/>
                </a:lnTo>
                <a:lnTo>
                  <a:pt x="6132" y="547"/>
                </a:lnTo>
                <a:lnTo>
                  <a:pt x="6080" y="533"/>
                </a:lnTo>
                <a:lnTo>
                  <a:pt x="6024" y="525"/>
                </a:lnTo>
                <a:lnTo>
                  <a:pt x="5965" y="523"/>
                </a:lnTo>
                <a:close/>
                <a:moveTo>
                  <a:pt x="4346" y="549"/>
                </a:moveTo>
                <a:lnTo>
                  <a:pt x="4558" y="1079"/>
                </a:lnTo>
                <a:lnTo>
                  <a:pt x="4770" y="1609"/>
                </a:lnTo>
                <a:lnTo>
                  <a:pt x="4781" y="1639"/>
                </a:lnTo>
                <a:lnTo>
                  <a:pt x="4785" y="1659"/>
                </a:lnTo>
                <a:lnTo>
                  <a:pt x="4781" y="1679"/>
                </a:lnTo>
                <a:lnTo>
                  <a:pt x="4770" y="1709"/>
                </a:lnTo>
                <a:lnTo>
                  <a:pt x="4747" y="1758"/>
                </a:lnTo>
                <a:lnTo>
                  <a:pt x="4724" y="1804"/>
                </a:lnTo>
                <a:lnTo>
                  <a:pt x="4700" y="1845"/>
                </a:lnTo>
                <a:lnTo>
                  <a:pt x="4675" y="1882"/>
                </a:lnTo>
                <a:lnTo>
                  <a:pt x="4650" y="1917"/>
                </a:lnTo>
                <a:lnTo>
                  <a:pt x="4625" y="1947"/>
                </a:lnTo>
                <a:lnTo>
                  <a:pt x="4602" y="1975"/>
                </a:lnTo>
                <a:lnTo>
                  <a:pt x="4579" y="1997"/>
                </a:lnTo>
                <a:lnTo>
                  <a:pt x="4554" y="2021"/>
                </a:lnTo>
                <a:lnTo>
                  <a:pt x="4528" y="2041"/>
                </a:lnTo>
                <a:lnTo>
                  <a:pt x="4502" y="2059"/>
                </a:lnTo>
                <a:lnTo>
                  <a:pt x="4476" y="2077"/>
                </a:lnTo>
                <a:lnTo>
                  <a:pt x="4426" y="2104"/>
                </a:lnTo>
                <a:lnTo>
                  <a:pt x="4380" y="2124"/>
                </a:lnTo>
                <a:lnTo>
                  <a:pt x="4415" y="2219"/>
                </a:lnTo>
                <a:lnTo>
                  <a:pt x="4446" y="2207"/>
                </a:lnTo>
                <a:lnTo>
                  <a:pt x="4492" y="2184"/>
                </a:lnTo>
                <a:lnTo>
                  <a:pt x="4549" y="2149"/>
                </a:lnTo>
                <a:lnTo>
                  <a:pt x="4582" y="2127"/>
                </a:lnTo>
                <a:lnTo>
                  <a:pt x="4615" y="2099"/>
                </a:lnTo>
                <a:lnTo>
                  <a:pt x="4643" y="2074"/>
                </a:lnTo>
                <a:lnTo>
                  <a:pt x="4669" y="2047"/>
                </a:lnTo>
                <a:lnTo>
                  <a:pt x="4695" y="2017"/>
                </a:lnTo>
                <a:lnTo>
                  <a:pt x="4719" y="1986"/>
                </a:lnTo>
                <a:lnTo>
                  <a:pt x="4744" y="1951"/>
                </a:lnTo>
                <a:lnTo>
                  <a:pt x="4767" y="1915"/>
                </a:lnTo>
                <a:lnTo>
                  <a:pt x="4812" y="1835"/>
                </a:lnTo>
                <a:lnTo>
                  <a:pt x="4858" y="1744"/>
                </a:lnTo>
                <a:lnTo>
                  <a:pt x="4903" y="1642"/>
                </a:lnTo>
                <a:lnTo>
                  <a:pt x="4951" y="1528"/>
                </a:lnTo>
                <a:lnTo>
                  <a:pt x="5000" y="1402"/>
                </a:lnTo>
                <a:lnTo>
                  <a:pt x="5344" y="549"/>
                </a:lnTo>
                <a:lnTo>
                  <a:pt x="5222" y="549"/>
                </a:lnTo>
                <a:lnTo>
                  <a:pt x="4944" y="1290"/>
                </a:lnTo>
                <a:lnTo>
                  <a:pt x="4896" y="1425"/>
                </a:lnTo>
                <a:lnTo>
                  <a:pt x="4856" y="1542"/>
                </a:lnTo>
                <a:lnTo>
                  <a:pt x="4851" y="1542"/>
                </a:lnTo>
                <a:lnTo>
                  <a:pt x="4814" y="1423"/>
                </a:lnTo>
                <a:lnTo>
                  <a:pt x="4767" y="1297"/>
                </a:lnTo>
                <a:lnTo>
                  <a:pt x="4467" y="549"/>
                </a:lnTo>
                <a:lnTo>
                  <a:pt x="4346" y="549"/>
                </a:lnTo>
                <a:close/>
                <a:moveTo>
                  <a:pt x="3541" y="1230"/>
                </a:moveTo>
                <a:lnTo>
                  <a:pt x="3541" y="1256"/>
                </a:lnTo>
                <a:lnTo>
                  <a:pt x="3538" y="1280"/>
                </a:lnTo>
                <a:lnTo>
                  <a:pt x="3535" y="1302"/>
                </a:lnTo>
                <a:lnTo>
                  <a:pt x="3530" y="1325"/>
                </a:lnTo>
                <a:lnTo>
                  <a:pt x="3520" y="1360"/>
                </a:lnTo>
                <a:lnTo>
                  <a:pt x="3506" y="1392"/>
                </a:lnTo>
                <a:lnTo>
                  <a:pt x="3492" y="1423"/>
                </a:lnTo>
                <a:lnTo>
                  <a:pt x="3475" y="1451"/>
                </a:lnTo>
                <a:lnTo>
                  <a:pt x="3456" y="1478"/>
                </a:lnTo>
                <a:lnTo>
                  <a:pt x="3436" y="1502"/>
                </a:lnTo>
                <a:lnTo>
                  <a:pt x="3414" y="1524"/>
                </a:lnTo>
                <a:lnTo>
                  <a:pt x="3390" y="1544"/>
                </a:lnTo>
                <a:lnTo>
                  <a:pt x="3365" y="1563"/>
                </a:lnTo>
                <a:lnTo>
                  <a:pt x="3338" y="1579"/>
                </a:lnTo>
                <a:lnTo>
                  <a:pt x="3310" y="1592"/>
                </a:lnTo>
                <a:lnTo>
                  <a:pt x="3283" y="1603"/>
                </a:lnTo>
                <a:lnTo>
                  <a:pt x="3253" y="1612"/>
                </a:lnTo>
                <a:lnTo>
                  <a:pt x="3223" y="1618"/>
                </a:lnTo>
                <a:lnTo>
                  <a:pt x="3193" y="1622"/>
                </a:lnTo>
                <a:lnTo>
                  <a:pt x="3162" y="1623"/>
                </a:lnTo>
                <a:lnTo>
                  <a:pt x="3113" y="1620"/>
                </a:lnTo>
                <a:lnTo>
                  <a:pt x="3090" y="1617"/>
                </a:lnTo>
                <a:lnTo>
                  <a:pt x="3067" y="1613"/>
                </a:lnTo>
                <a:lnTo>
                  <a:pt x="3025" y="1599"/>
                </a:lnTo>
                <a:lnTo>
                  <a:pt x="2985" y="1583"/>
                </a:lnTo>
                <a:lnTo>
                  <a:pt x="2949" y="1560"/>
                </a:lnTo>
                <a:lnTo>
                  <a:pt x="2933" y="1548"/>
                </a:lnTo>
                <a:lnTo>
                  <a:pt x="2917" y="1536"/>
                </a:lnTo>
                <a:lnTo>
                  <a:pt x="2887" y="1506"/>
                </a:lnTo>
                <a:lnTo>
                  <a:pt x="2860" y="1473"/>
                </a:lnTo>
                <a:lnTo>
                  <a:pt x="2838" y="1437"/>
                </a:lnTo>
                <a:lnTo>
                  <a:pt x="2818" y="1400"/>
                </a:lnTo>
                <a:lnTo>
                  <a:pt x="2801" y="1358"/>
                </a:lnTo>
                <a:lnTo>
                  <a:pt x="2787" y="1316"/>
                </a:lnTo>
                <a:lnTo>
                  <a:pt x="2776" y="1271"/>
                </a:lnTo>
                <a:lnTo>
                  <a:pt x="2768" y="1225"/>
                </a:lnTo>
                <a:lnTo>
                  <a:pt x="2764" y="1178"/>
                </a:lnTo>
                <a:lnTo>
                  <a:pt x="2762" y="1130"/>
                </a:lnTo>
                <a:lnTo>
                  <a:pt x="2764" y="1075"/>
                </a:lnTo>
                <a:lnTo>
                  <a:pt x="2769" y="1023"/>
                </a:lnTo>
                <a:lnTo>
                  <a:pt x="2778" y="973"/>
                </a:lnTo>
                <a:lnTo>
                  <a:pt x="2791" y="926"/>
                </a:lnTo>
                <a:lnTo>
                  <a:pt x="2807" y="881"/>
                </a:lnTo>
                <a:lnTo>
                  <a:pt x="2826" y="838"/>
                </a:lnTo>
                <a:lnTo>
                  <a:pt x="2836" y="818"/>
                </a:lnTo>
                <a:lnTo>
                  <a:pt x="2848" y="798"/>
                </a:lnTo>
                <a:lnTo>
                  <a:pt x="2873" y="764"/>
                </a:lnTo>
                <a:lnTo>
                  <a:pt x="2900" y="731"/>
                </a:lnTo>
                <a:lnTo>
                  <a:pt x="2931" y="701"/>
                </a:lnTo>
                <a:lnTo>
                  <a:pt x="2964" y="677"/>
                </a:lnTo>
                <a:lnTo>
                  <a:pt x="3000" y="656"/>
                </a:lnTo>
                <a:lnTo>
                  <a:pt x="3040" y="640"/>
                </a:lnTo>
                <a:lnTo>
                  <a:pt x="3081" y="628"/>
                </a:lnTo>
                <a:lnTo>
                  <a:pt x="3102" y="623"/>
                </a:lnTo>
                <a:lnTo>
                  <a:pt x="3123" y="620"/>
                </a:lnTo>
                <a:lnTo>
                  <a:pt x="3170" y="618"/>
                </a:lnTo>
                <a:lnTo>
                  <a:pt x="3204" y="619"/>
                </a:lnTo>
                <a:lnTo>
                  <a:pt x="3237" y="624"/>
                </a:lnTo>
                <a:lnTo>
                  <a:pt x="3269" y="630"/>
                </a:lnTo>
                <a:lnTo>
                  <a:pt x="3299" y="640"/>
                </a:lnTo>
                <a:lnTo>
                  <a:pt x="3328" y="651"/>
                </a:lnTo>
                <a:lnTo>
                  <a:pt x="3355" y="665"/>
                </a:lnTo>
                <a:lnTo>
                  <a:pt x="3381" y="681"/>
                </a:lnTo>
                <a:lnTo>
                  <a:pt x="3405" y="700"/>
                </a:lnTo>
                <a:lnTo>
                  <a:pt x="3428" y="720"/>
                </a:lnTo>
                <a:lnTo>
                  <a:pt x="3447" y="741"/>
                </a:lnTo>
                <a:lnTo>
                  <a:pt x="3466" y="764"/>
                </a:lnTo>
                <a:lnTo>
                  <a:pt x="3484" y="788"/>
                </a:lnTo>
                <a:lnTo>
                  <a:pt x="3497" y="813"/>
                </a:lnTo>
                <a:lnTo>
                  <a:pt x="3511" y="841"/>
                </a:lnTo>
                <a:lnTo>
                  <a:pt x="3521" y="868"/>
                </a:lnTo>
                <a:lnTo>
                  <a:pt x="3530" y="897"/>
                </a:lnTo>
                <a:lnTo>
                  <a:pt x="3535" y="922"/>
                </a:lnTo>
                <a:lnTo>
                  <a:pt x="3538" y="949"/>
                </a:lnTo>
                <a:lnTo>
                  <a:pt x="3541" y="1002"/>
                </a:lnTo>
                <a:lnTo>
                  <a:pt x="3541" y="1230"/>
                </a:lnTo>
                <a:close/>
                <a:moveTo>
                  <a:pt x="3541" y="0"/>
                </a:moveTo>
                <a:lnTo>
                  <a:pt x="3541" y="725"/>
                </a:lnTo>
                <a:lnTo>
                  <a:pt x="3536" y="725"/>
                </a:lnTo>
                <a:lnTo>
                  <a:pt x="3514" y="687"/>
                </a:lnTo>
                <a:lnTo>
                  <a:pt x="3500" y="669"/>
                </a:lnTo>
                <a:lnTo>
                  <a:pt x="3485" y="651"/>
                </a:lnTo>
                <a:lnTo>
                  <a:pt x="3449" y="616"/>
                </a:lnTo>
                <a:lnTo>
                  <a:pt x="3405" y="586"/>
                </a:lnTo>
                <a:lnTo>
                  <a:pt x="3380" y="573"/>
                </a:lnTo>
                <a:lnTo>
                  <a:pt x="3354" y="560"/>
                </a:lnTo>
                <a:lnTo>
                  <a:pt x="3327" y="549"/>
                </a:lnTo>
                <a:lnTo>
                  <a:pt x="3298" y="540"/>
                </a:lnTo>
                <a:lnTo>
                  <a:pt x="3267" y="533"/>
                </a:lnTo>
                <a:lnTo>
                  <a:pt x="3233" y="527"/>
                </a:lnTo>
                <a:lnTo>
                  <a:pt x="3198" y="523"/>
                </a:lnTo>
                <a:lnTo>
                  <a:pt x="3162" y="523"/>
                </a:lnTo>
                <a:lnTo>
                  <a:pt x="3111" y="525"/>
                </a:lnTo>
                <a:lnTo>
                  <a:pt x="3085" y="529"/>
                </a:lnTo>
                <a:lnTo>
                  <a:pt x="3060" y="533"/>
                </a:lnTo>
                <a:lnTo>
                  <a:pt x="3010" y="547"/>
                </a:lnTo>
                <a:lnTo>
                  <a:pt x="2986" y="555"/>
                </a:lnTo>
                <a:lnTo>
                  <a:pt x="2964" y="565"/>
                </a:lnTo>
                <a:lnTo>
                  <a:pt x="2918" y="589"/>
                </a:lnTo>
                <a:lnTo>
                  <a:pt x="2875" y="618"/>
                </a:lnTo>
                <a:lnTo>
                  <a:pt x="2855" y="634"/>
                </a:lnTo>
                <a:lnTo>
                  <a:pt x="2836" y="651"/>
                </a:lnTo>
                <a:lnTo>
                  <a:pt x="2799" y="689"/>
                </a:lnTo>
                <a:lnTo>
                  <a:pt x="2766" y="731"/>
                </a:lnTo>
                <a:lnTo>
                  <a:pt x="2736" y="779"/>
                </a:lnTo>
                <a:lnTo>
                  <a:pt x="2710" y="830"/>
                </a:lnTo>
                <a:lnTo>
                  <a:pt x="2688" y="885"/>
                </a:lnTo>
                <a:lnTo>
                  <a:pt x="2671" y="943"/>
                </a:lnTo>
                <a:lnTo>
                  <a:pt x="2659" y="1005"/>
                </a:lnTo>
                <a:lnTo>
                  <a:pt x="2654" y="1038"/>
                </a:lnTo>
                <a:lnTo>
                  <a:pt x="2651" y="1072"/>
                </a:lnTo>
                <a:lnTo>
                  <a:pt x="2649" y="1141"/>
                </a:lnTo>
                <a:lnTo>
                  <a:pt x="2651" y="1205"/>
                </a:lnTo>
                <a:lnTo>
                  <a:pt x="2657" y="1265"/>
                </a:lnTo>
                <a:lnTo>
                  <a:pt x="2670" y="1321"/>
                </a:lnTo>
                <a:lnTo>
                  <a:pt x="2686" y="1376"/>
                </a:lnTo>
                <a:lnTo>
                  <a:pt x="2706" y="1427"/>
                </a:lnTo>
                <a:lnTo>
                  <a:pt x="2730" y="1474"/>
                </a:lnTo>
                <a:lnTo>
                  <a:pt x="2757" y="1518"/>
                </a:lnTo>
                <a:lnTo>
                  <a:pt x="2788" y="1558"/>
                </a:lnTo>
                <a:lnTo>
                  <a:pt x="2823" y="1594"/>
                </a:lnTo>
                <a:lnTo>
                  <a:pt x="2860" y="1625"/>
                </a:lnTo>
                <a:lnTo>
                  <a:pt x="2902" y="1653"/>
                </a:lnTo>
                <a:lnTo>
                  <a:pt x="2923" y="1665"/>
                </a:lnTo>
                <a:lnTo>
                  <a:pt x="2944" y="1676"/>
                </a:lnTo>
                <a:lnTo>
                  <a:pt x="2990" y="1694"/>
                </a:lnTo>
                <a:lnTo>
                  <a:pt x="3039" y="1708"/>
                </a:lnTo>
                <a:lnTo>
                  <a:pt x="3089" y="1715"/>
                </a:lnTo>
                <a:lnTo>
                  <a:pt x="3141" y="1719"/>
                </a:lnTo>
                <a:lnTo>
                  <a:pt x="3180" y="1718"/>
                </a:lnTo>
                <a:lnTo>
                  <a:pt x="3217" y="1713"/>
                </a:lnTo>
                <a:lnTo>
                  <a:pt x="3252" y="1706"/>
                </a:lnTo>
                <a:lnTo>
                  <a:pt x="3285" y="1698"/>
                </a:lnTo>
                <a:lnTo>
                  <a:pt x="3318" y="1688"/>
                </a:lnTo>
                <a:lnTo>
                  <a:pt x="3348" y="1675"/>
                </a:lnTo>
                <a:lnTo>
                  <a:pt x="3375" y="1660"/>
                </a:lnTo>
                <a:lnTo>
                  <a:pt x="3401" y="1644"/>
                </a:lnTo>
                <a:lnTo>
                  <a:pt x="3426" y="1627"/>
                </a:lnTo>
                <a:lnTo>
                  <a:pt x="3449" y="1608"/>
                </a:lnTo>
                <a:lnTo>
                  <a:pt x="3470" y="1588"/>
                </a:lnTo>
                <a:lnTo>
                  <a:pt x="3490" y="1567"/>
                </a:lnTo>
                <a:lnTo>
                  <a:pt x="3507" y="1544"/>
                </a:lnTo>
                <a:lnTo>
                  <a:pt x="3522" y="1522"/>
                </a:lnTo>
                <a:lnTo>
                  <a:pt x="3548" y="1476"/>
                </a:lnTo>
                <a:lnTo>
                  <a:pt x="3553" y="1476"/>
                </a:lnTo>
                <a:lnTo>
                  <a:pt x="3562" y="1693"/>
                </a:lnTo>
                <a:lnTo>
                  <a:pt x="3666" y="1693"/>
                </a:lnTo>
                <a:lnTo>
                  <a:pt x="3661" y="1629"/>
                </a:lnTo>
                <a:lnTo>
                  <a:pt x="3658" y="1560"/>
                </a:lnTo>
                <a:lnTo>
                  <a:pt x="3656" y="1426"/>
                </a:lnTo>
                <a:lnTo>
                  <a:pt x="3656" y="712"/>
                </a:lnTo>
                <a:lnTo>
                  <a:pt x="3656" y="0"/>
                </a:lnTo>
                <a:lnTo>
                  <a:pt x="3541" y="0"/>
                </a:lnTo>
                <a:close/>
                <a:moveTo>
                  <a:pt x="1491" y="1693"/>
                </a:moveTo>
                <a:lnTo>
                  <a:pt x="1605" y="1693"/>
                </a:lnTo>
                <a:lnTo>
                  <a:pt x="1605" y="984"/>
                </a:lnTo>
                <a:lnTo>
                  <a:pt x="1607" y="958"/>
                </a:lnTo>
                <a:lnTo>
                  <a:pt x="1609" y="931"/>
                </a:lnTo>
                <a:lnTo>
                  <a:pt x="1619" y="882"/>
                </a:lnTo>
                <a:lnTo>
                  <a:pt x="1629" y="855"/>
                </a:lnTo>
                <a:lnTo>
                  <a:pt x="1640" y="828"/>
                </a:lnTo>
                <a:lnTo>
                  <a:pt x="1670" y="779"/>
                </a:lnTo>
                <a:lnTo>
                  <a:pt x="1686" y="756"/>
                </a:lnTo>
                <a:lnTo>
                  <a:pt x="1706" y="735"/>
                </a:lnTo>
                <a:lnTo>
                  <a:pt x="1726" y="714"/>
                </a:lnTo>
                <a:lnTo>
                  <a:pt x="1747" y="696"/>
                </a:lnTo>
                <a:lnTo>
                  <a:pt x="1771" y="679"/>
                </a:lnTo>
                <a:lnTo>
                  <a:pt x="1796" y="664"/>
                </a:lnTo>
                <a:lnTo>
                  <a:pt x="1821" y="651"/>
                </a:lnTo>
                <a:lnTo>
                  <a:pt x="1848" y="640"/>
                </a:lnTo>
                <a:lnTo>
                  <a:pt x="1876" y="631"/>
                </a:lnTo>
                <a:lnTo>
                  <a:pt x="1903" y="625"/>
                </a:lnTo>
                <a:lnTo>
                  <a:pt x="1933" y="621"/>
                </a:lnTo>
                <a:lnTo>
                  <a:pt x="1962" y="620"/>
                </a:lnTo>
                <a:lnTo>
                  <a:pt x="2004" y="623"/>
                </a:lnTo>
                <a:lnTo>
                  <a:pt x="2044" y="629"/>
                </a:lnTo>
                <a:lnTo>
                  <a:pt x="2079" y="639"/>
                </a:lnTo>
                <a:lnTo>
                  <a:pt x="2111" y="653"/>
                </a:lnTo>
                <a:lnTo>
                  <a:pt x="2140" y="670"/>
                </a:lnTo>
                <a:lnTo>
                  <a:pt x="2166" y="690"/>
                </a:lnTo>
                <a:lnTo>
                  <a:pt x="2177" y="702"/>
                </a:lnTo>
                <a:lnTo>
                  <a:pt x="2189" y="714"/>
                </a:lnTo>
                <a:lnTo>
                  <a:pt x="2209" y="740"/>
                </a:lnTo>
                <a:lnTo>
                  <a:pt x="2226" y="769"/>
                </a:lnTo>
                <a:lnTo>
                  <a:pt x="2241" y="800"/>
                </a:lnTo>
                <a:lnTo>
                  <a:pt x="2253" y="832"/>
                </a:lnTo>
                <a:lnTo>
                  <a:pt x="2262" y="866"/>
                </a:lnTo>
                <a:lnTo>
                  <a:pt x="2270" y="902"/>
                </a:lnTo>
                <a:lnTo>
                  <a:pt x="2275" y="939"/>
                </a:lnTo>
                <a:lnTo>
                  <a:pt x="2280" y="1015"/>
                </a:lnTo>
                <a:lnTo>
                  <a:pt x="2280" y="1693"/>
                </a:lnTo>
                <a:lnTo>
                  <a:pt x="2393" y="1693"/>
                </a:lnTo>
                <a:lnTo>
                  <a:pt x="2393" y="1005"/>
                </a:lnTo>
                <a:lnTo>
                  <a:pt x="2393" y="967"/>
                </a:lnTo>
                <a:lnTo>
                  <a:pt x="2391" y="929"/>
                </a:lnTo>
                <a:lnTo>
                  <a:pt x="2386" y="894"/>
                </a:lnTo>
                <a:lnTo>
                  <a:pt x="2381" y="862"/>
                </a:lnTo>
                <a:lnTo>
                  <a:pt x="2374" y="831"/>
                </a:lnTo>
                <a:lnTo>
                  <a:pt x="2366" y="802"/>
                </a:lnTo>
                <a:lnTo>
                  <a:pt x="2346" y="750"/>
                </a:lnTo>
                <a:lnTo>
                  <a:pt x="2323" y="704"/>
                </a:lnTo>
                <a:lnTo>
                  <a:pt x="2296" y="665"/>
                </a:lnTo>
                <a:lnTo>
                  <a:pt x="2266" y="631"/>
                </a:lnTo>
                <a:lnTo>
                  <a:pt x="2235" y="604"/>
                </a:lnTo>
                <a:lnTo>
                  <a:pt x="2201" y="580"/>
                </a:lnTo>
                <a:lnTo>
                  <a:pt x="2167" y="563"/>
                </a:lnTo>
                <a:lnTo>
                  <a:pt x="2135" y="548"/>
                </a:lnTo>
                <a:lnTo>
                  <a:pt x="2101" y="538"/>
                </a:lnTo>
                <a:lnTo>
                  <a:pt x="2071" y="530"/>
                </a:lnTo>
                <a:lnTo>
                  <a:pt x="2042" y="525"/>
                </a:lnTo>
                <a:lnTo>
                  <a:pt x="1993" y="523"/>
                </a:lnTo>
                <a:lnTo>
                  <a:pt x="1959" y="524"/>
                </a:lnTo>
                <a:lnTo>
                  <a:pt x="1926" y="527"/>
                </a:lnTo>
                <a:lnTo>
                  <a:pt x="1893" y="533"/>
                </a:lnTo>
                <a:lnTo>
                  <a:pt x="1862" y="540"/>
                </a:lnTo>
                <a:lnTo>
                  <a:pt x="1804" y="563"/>
                </a:lnTo>
                <a:lnTo>
                  <a:pt x="1776" y="575"/>
                </a:lnTo>
                <a:lnTo>
                  <a:pt x="1750" y="590"/>
                </a:lnTo>
                <a:lnTo>
                  <a:pt x="1726" y="608"/>
                </a:lnTo>
                <a:lnTo>
                  <a:pt x="1703" y="625"/>
                </a:lnTo>
                <a:lnTo>
                  <a:pt x="1681" y="645"/>
                </a:lnTo>
                <a:lnTo>
                  <a:pt x="1661" y="665"/>
                </a:lnTo>
                <a:lnTo>
                  <a:pt x="1628" y="709"/>
                </a:lnTo>
                <a:lnTo>
                  <a:pt x="1600" y="756"/>
                </a:lnTo>
                <a:lnTo>
                  <a:pt x="1595" y="756"/>
                </a:lnTo>
                <a:lnTo>
                  <a:pt x="1588" y="549"/>
                </a:lnTo>
                <a:lnTo>
                  <a:pt x="1481" y="549"/>
                </a:lnTo>
                <a:lnTo>
                  <a:pt x="1486" y="615"/>
                </a:lnTo>
                <a:lnTo>
                  <a:pt x="1488" y="680"/>
                </a:lnTo>
                <a:lnTo>
                  <a:pt x="1491" y="822"/>
                </a:lnTo>
                <a:lnTo>
                  <a:pt x="1491" y="1693"/>
                </a:lnTo>
                <a:close/>
                <a:moveTo>
                  <a:pt x="350" y="1034"/>
                </a:moveTo>
                <a:lnTo>
                  <a:pt x="546" y="494"/>
                </a:lnTo>
                <a:lnTo>
                  <a:pt x="571" y="419"/>
                </a:lnTo>
                <a:lnTo>
                  <a:pt x="592" y="351"/>
                </a:lnTo>
                <a:lnTo>
                  <a:pt x="612" y="283"/>
                </a:lnTo>
                <a:lnTo>
                  <a:pt x="628" y="215"/>
                </a:lnTo>
                <a:lnTo>
                  <a:pt x="636" y="215"/>
                </a:lnTo>
                <a:lnTo>
                  <a:pt x="652" y="282"/>
                </a:lnTo>
                <a:lnTo>
                  <a:pt x="671" y="348"/>
                </a:lnTo>
                <a:lnTo>
                  <a:pt x="692" y="419"/>
                </a:lnTo>
                <a:lnTo>
                  <a:pt x="719" y="498"/>
                </a:lnTo>
                <a:lnTo>
                  <a:pt x="915" y="1034"/>
                </a:lnTo>
                <a:lnTo>
                  <a:pt x="350" y="1034"/>
                </a:lnTo>
                <a:close/>
                <a:moveTo>
                  <a:pt x="947" y="1130"/>
                </a:moveTo>
                <a:lnTo>
                  <a:pt x="1150" y="1693"/>
                </a:lnTo>
                <a:lnTo>
                  <a:pt x="1268" y="1693"/>
                </a:lnTo>
                <a:lnTo>
                  <a:pt x="978" y="890"/>
                </a:lnTo>
                <a:lnTo>
                  <a:pt x="690" y="86"/>
                </a:lnTo>
                <a:lnTo>
                  <a:pt x="581" y="86"/>
                </a:lnTo>
                <a:lnTo>
                  <a:pt x="290" y="890"/>
                </a:lnTo>
                <a:lnTo>
                  <a:pt x="0" y="1693"/>
                </a:lnTo>
                <a:lnTo>
                  <a:pt x="117" y="1693"/>
                </a:lnTo>
                <a:lnTo>
                  <a:pt x="314" y="1130"/>
                </a:lnTo>
                <a:lnTo>
                  <a:pt x="947" y="1130"/>
                </a:lnTo>
                <a:close/>
              </a:path>
            </a:pathLst>
          </a:custGeom>
          <a:solidFill>
            <a:srgbClr val="F57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230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38797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51670"/>
            <a:ext cx="8064500" cy="252030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276350"/>
            <a:ext cx="8064500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674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76350"/>
            <a:ext cx="8064500" cy="1295400"/>
          </a:xfrm>
        </p:spPr>
        <p:txBody>
          <a:bodyPr anchor="t"/>
          <a:lstStyle>
            <a:lvl1pPr algn="l">
              <a:defRPr sz="45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715766"/>
            <a:ext cx="8064500" cy="79208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39750" y="3651870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PRESENTER/ EVENT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867150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/>
              <a:t>Date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539553" y="555638"/>
            <a:ext cx="1672539" cy="396000"/>
            <a:chOff x="4427538" y="3003550"/>
            <a:chExt cx="2728912" cy="646113"/>
          </a:xfrm>
        </p:grpSpPr>
        <p:sp>
          <p:nvSpPr>
            <p:cNvPr id="12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4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561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46171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 secondar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1018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763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750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750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16016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79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3888234" cy="309636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016" y="1276350"/>
            <a:ext cx="3888234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7429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483518"/>
            <a:ext cx="8064500" cy="648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275606"/>
            <a:ext cx="8064500" cy="309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3" y="4803998"/>
            <a:ext cx="115202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2" y="4803998"/>
            <a:ext cx="6048771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4803998"/>
            <a:ext cx="28783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8207475" y="4515966"/>
            <a:ext cx="396973" cy="396000"/>
            <a:chOff x="4427538" y="3003550"/>
            <a:chExt cx="647700" cy="646113"/>
          </a:xfrm>
        </p:grpSpPr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4427538" y="3003550"/>
              <a:ext cx="647700" cy="646113"/>
            </a:xfrm>
            <a:custGeom>
              <a:avLst/>
              <a:gdLst>
                <a:gd name="T0" fmla="*/ 2037 w 2040"/>
                <a:gd name="T1" fmla="*/ 1097 h 2037"/>
                <a:gd name="T2" fmla="*/ 2024 w 2040"/>
                <a:gd name="T3" fmla="*/ 1199 h 2037"/>
                <a:gd name="T4" fmla="*/ 2001 w 2040"/>
                <a:gd name="T5" fmla="*/ 1297 h 2037"/>
                <a:gd name="T6" fmla="*/ 1969 w 2040"/>
                <a:gd name="T7" fmla="*/ 1391 h 2037"/>
                <a:gd name="T8" fmla="*/ 1928 w 2040"/>
                <a:gd name="T9" fmla="*/ 1482 h 2037"/>
                <a:gd name="T10" fmla="*/ 1880 w 2040"/>
                <a:gd name="T11" fmla="*/ 1567 h 2037"/>
                <a:gd name="T12" fmla="*/ 1823 w 2040"/>
                <a:gd name="T13" fmla="*/ 1647 h 2037"/>
                <a:gd name="T14" fmla="*/ 1758 w 2040"/>
                <a:gd name="T15" fmla="*/ 1721 h 2037"/>
                <a:gd name="T16" fmla="*/ 1669 w 2040"/>
                <a:gd name="T17" fmla="*/ 1804 h 2037"/>
                <a:gd name="T18" fmla="*/ 1590 w 2040"/>
                <a:gd name="T19" fmla="*/ 1863 h 2037"/>
                <a:gd name="T20" fmla="*/ 1484 w 2040"/>
                <a:gd name="T21" fmla="*/ 1926 h 2037"/>
                <a:gd name="T22" fmla="*/ 1395 w 2040"/>
                <a:gd name="T23" fmla="*/ 1967 h 2037"/>
                <a:gd name="T24" fmla="*/ 1299 w 2040"/>
                <a:gd name="T25" fmla="*/ 1998 h 2037"/>
                <a:gd name="T26" fmla="*/ 1200 w 2040"/>
                <a:gd name="T27" fmla="*/ 2021 h 2037"/>
                <a:gd name="T28" fmla="*/ 1099 w 2040"/>
                <a:gd name="T29" fmla="*/ 2035 h 2037"/>
                <a:gd name="T30" fmla="*/ 993 w 2040"/>
                <a:gd name="T31" fmla="*/ 2037 h 2037"/>
                <a:gd name="T32" fmla="*/ 890 w 2040"/>
                <a:gd name="T33" fmla="*/ 2029 h 2037"/>
                <a:gd name="T34" fmla="*/ 789 w 2040"/>
                <a:gd name="T35" fmla="*/ 2012 h 2037"/>
                <a:gd name="T36" fmla="*/ 692 w 2040"/>
                <a:gd name="T37" fmla="*/ 1984 h 2037"/>
                <a:gd name="T38" fmla="*/ 600 w 2040"/>
                <a:gd name="T39" fmla="*/ 1947 h 2037"/>
                <a:gd name="T40" fmla="*/ 513 w 2040"/>
                <a:gd name="T41" fmla="*/ 1903 h 2037"/>
                <a:gd name="T42" fmla="*/ 429 w 2040"/>
                <a:gd name="T43" fmla="*/ 1849 h 2037"/>
                <a:gd name="T44" fmla="*/ 353 w 2040"/>
                <a:gd name="T45" fmla="*/ 1789 h 2037"/>
                <a:gd name="T46" fmla="*/ 281 w 2040"/>
                <a:gd name="T47" fmla="*/ 1721 h 2037"/>
                <a:gd name="T48" fmla="*/ 203 w 2040"/>
                <a:gd name="T49" fmla="*/ 1628 h 2037"/>
                <a:gd name="T50" fmla="*/ 136 w 2040"/>
                <a:gd name="T51" fmla="*/ 1526 h 2037"/>
                <a:gd name="T52" fmla="*/ 90 w 2040"/>
                <a:gd name="T53" fmla="*/ 1437 h 2037"/>
                <a:gd name="T54" fmla="*/ 53 w 2040"/>
                <a:gd name="T55" fmla="*/ 1345 h 2037"/>
                <a:gd name="T56" fmla="*/ 27 w 2040"/>
                <a:gd name="T57" fmla="*/ 1248 h 2037"/>
                <a:gd name="T58" fmla="*/ 8 w 2040"/>
                <a:gd name="T59" fmla="*/ 1148 h 2037"/>
                <a:gd name="T60" fmla="*/ 0 w 2040"/>
                <a:gd name="T61" fmla="*/ 1045 h 2037"/>
                <a:gd name="T62" fmla="*/ 4 w 2040"/>
                <a:gd name="T63" fmla="*/ 940 h 2037"/>
                <a:gd name="T64" fmla="*/ 16 w 2040"/>
                <a:gd name="T65" fmla="*/ 838 h 2037"/>
                <a:gd name="T66" fmla="*/ 39 w 2040"/>
                <a:gd name="T67" fmla="*/ 740 h 2037"/>
                <a:gd name="T68" fmla="*/ 70 w 2040"/>
                <a:gd name="T69" fmla="*/ 645 h 2037"/>
                <a:gd name="T70" fmla="*/ 112 w 2040"/>
                <a:gd name="T71" fmla="*/ 554 h 2037"/>
                <a:gd name="T72" fmla="*/ 161 w 2040"/>
                <a:gd name="T73" fmla="*/ 470 h 2037"/>
                <a:gd name="T74" fmla="*/ 218 w 2040"/>
                <a:gd name="T75" fmla="*/ 390 h 2037"/>
                <a:gd name="T76" fmla="*/ 281 w 2040"/>
                <a:gd name="T77" fmla="*/ 316 h 2037"/>
                <a:gd name="T78" fmla="*/ 371 w 2040"/>
                <a:gd name="T79" fmla="*/ 232 h 2037"/>
                <a:gd name="T80" fmla="*/ 450 w 2040"/>
                <a:gd name="T81" fmla="*/ 174 h 2037"/>
                <a:gd name="T82" fmla="*/ 555 w 2040"/>
                <a:gd name="T83" fmla="*/ 111 h 2037"/>
                <a:gd name="T84" fmla="*/ 646 w 2040"/>
                <a:gd name="T85" fmla="*/ 70 h 2037"/>
                <a:gd name="T86" fmla="*/ 741 w 2040"/>
                <a:gd name="T87" fmla="*/ 38 h 2037"/>
                <a:gd name="T88" fmla="*/ 839 w 2040"/>
                <a:gd name="T89" fmla="*/ 15 h 2037"/>
                <a:gd name="T90" fmla="*/ 941 w 2040"/>
                <a:gd name="T91" fmla="*/ 2 h 2037"/>
                <a:gd name="T92" fmla="*/ 1046 w 2040"/>
                <a:gd name="T93" fmla="*/ 0 h 2037"/>
                <a:gd name="T94" fmla="*/ 1150 w 2040"/>
                <a:gd name="T95" fmla="*/ 8 h 2037"/>
                <a:gd name="T96" fmla="*/ 1250 w 2040"/>
                <a:gd name="T97" fmla="*/ 25 h 2037"/>
                <a:gd name="T98" fmla="*/ 1347 w 2040"/>
                <a:gd name="T99" fmla="*/ 53 h 2037"/>
                <a:gd name="T100" fmla="*/ 1439 w 2040"/>
                <a:gd name="T101" fmla="*/ 89 h 2037"/>
                <a:gd name="T102" fmla="*/ 1528 w 2040"/>
                <a:gd name="T103" fmla="*/ 134 h 2037"/>
                <a:gd name="T104" fmla="*/ 1610 w 2040"/>
                <a:gd name="T105" fmla="*/ 187 h 2037"/>
                <a:gd name="T106" fmla="*/ 1688 w 2040"/>
                <a:gd name="T107" fmla="*/ 248 h 2037"/>
                <a:gd name="T108" fmla="*/ 1758 w 2040"/>
                <a:gd name="T109" fmla="*/ 316 h 2037"/>
                <a:gd name="T110" fmla="*/ 1837 w 2040"/>
                <a:gd name="T111" fmla="*/ 409 h 2037"/>
                <a:gd name="T112" fmla="*/ 1905 w 2040"/>
                <a:gd name="T113" fmla="*/ 511 h 2037"/>
                <a:gd name="T114" fmla="*/ 1950 w 2040"/>
                <a:gd name="T115" fmla="*/ 599 h 2037"/>
                <a:gd name="T116" fmla="*/ 1986 w 2040"/>
                <a:gd name="T117" fmla="*/ 691 h 2037"/>
                <a:gd name="T118" fmla="*/ 2014 w 2040"/>
                <a:gd name="T119" fmla="*/ 788 h 2037"/>
                <a:gd name="T120" fmla="*/ 2031 w 2040"/>
                <a:gd name="T121" fmla="*/ 889 h 2037"/>
                <a:gd name="T122" fmla="*/ 2040 w 2040"/>
                <a:gd name="T123" fmla="*/ 99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0" h="2037">
                  <a:moveTo>
                    <a:pt x="2040" y="1018"/>
                  </a:moveTo>
                  <a:lnTo>
                    <a:pt x="2040" y="1045"/>
                  </a:lnTo>
                  <a:lnTo>
                    <a:pt x="2038" y="1070"/>
                  </a:lnTo>
                  <a:lnTo>
                    <a:pt x="2037" y="1097"/>
                  </a:lnTo>
                  <a:lnTo>
                    <a:pt x="2035" y="1122"/>
                  </a:lnTo>
                  <a:lnTo>
                    <a:pt x="2031" y="1148"/>
                  </a:lnTo>
                  <a:lnTo>
                    <a:pt x="2029" y="1173"/>
                  </a:lnTo>
                  <a:lnTo>
                    <a:pt x="2024" y="1199"/>
                  </a:lnTo>
                  <a:lnTo>
                    <a:pt x="2019" y="1223"/>
                  </a:lnTo>
                  <a:lnTo>
                    <a:pt x="2014" y="1248"/>
                  </a:lnTo>
                  <a:lnTo>
                    <a:pt x="2008" y="1273"/>
                  </a:lnTo>
                  <a:lnTo>
                    <a:pt x="2001" y="1297"/>
                  </a:lnTo>
                  <a:lnTo>
                    <a:pt x="1994" y="1321"/>
                  </a:lnTo>
                  <a:lnTo>
                    <a:pt x="1986" y="1345"/>
                  </a:lnTo>
                  <a:lnTo>
                    <a:pt x="1978" y="1368"/>
                  </a:lnTo>
                  <a:lnTo>
                    <a:pt x="1969" y="1391"/>
                  </a:lnTo>
                  <a:lnTo>
                    <a:pt x="1960" y="1414"/>
                  </a:lnTo>
                  <a:lnTo>
                    <a:pt x="1950" y="1437"/>
                  </a:lnTo>
                  <a:lnTo>
                    <a:pt x="1939" y="1460"/>
                  </a:lnTo>
                  <a:lnTo>
                    <a:pt x="1928" y="1482"/>
                  </a:lnTo>
                  <a:lnTo>
                    <a:pt x="1917" y="1504"/>
                  </a:lnTo>
                  <a:lnTo>
                    <a:pt x="1905" y="1526"/>
                  </a:lnTo>
                  <a:lnTo>
                    <a:pt x="1892" y="1546"/>
                  </a:lnTo>
                  <a:lnTo>
                    <a:pt x="1880" y="1567"/>
                  </a:lnTo>
                  <a:lnTo>
                    <a:pt x="1866" y="1588"/>
                  </a:lnTo>
                  <a:lnTo>
                    <a:pt x="1852" y="1608"/>
                  </a:lnTo>
                  <a:lnTo>
                    <a:pt x="1837" y="1628"/>
                  </a:lnTo>
                  <a:lnTo>
                    <a:pt x="1823" y="1647"/>
                  </a:lnTo>
                  <a:lnTo>
                    <a:pt x="1807" y="1666"/>
                  </a:lnTo>
                  <a:lnTo>
                    <a:pt x="1791" y="1685"/>
                  </a:lnTo>
                  <a:lnTo>
                    <a:pt x="1775" y="1704"/>
                  </a:lnTo>
                  <a:lnTo>
                    <a:pt x="1758" y="1721"/>
                  </a:lnTo>
                  <a:lnTo>
                    <a:pt x="1741" y="1739"/>
                  </a:lnTo>
                  <a:lnTo>
                    <a:pt x="1723" y="1756"/>
                  </a:lnTo>
                  <a:lnTo>
                    <a:pt x="1706" y="1773"/>
                  </a:lnTo>
                  <a:lnTo>
                    <a:pt x="1669" y="1804"/>
                  </a:lnTo>
                  <a:lnTo>
                    <a:pt x="1649" y="1820"/>
                  </a:lnTo>
                  <a:lnTo>
                    <a:pt x="1630" y="1835"/>
                  </a:lnTo>
                  <a:lnTo>
                    <a:pt x="1610" y="1849"/>
                  </a:lnTo>
                  <a:lnTo>
                    <a:pt x="1590" y="1863"/>
                  </a:lnTo>
                  <a:lnTo>
                    <a:pt x="1549" y="1889"/>
                  </a:lnTo>
                  <a:lnTo>
                    <a:pt x="1528" y="1903"/>
                  </a:lnTo>
                  <a:lnTo>
                    <a:pt x="1506" y="1915"/>
                  </a:lnTo>
                  <a:lnTo>
                    <a:pt x="1484" y="1926"/>
                  </a:lnTo>
                  <a:lnTo>
                    <a:pt x="1462" y="1936"/>
                  </a:lnTo>
                  <a:lnTo>
                    <a:pt x="1439" y="1947"/>
                  </a:lnTo>
                  <a:lnTo>
                    <a:pt x="1418" y="1957"/>
                  </a:lnTo>
                  <a:lnTo>
                    <a:pt x="1395" y="1967"/>
                  </a:lnTo>
                  <a:lnTo>
                    <a:pt x="1370" y="1975"/>
                  </a:lnTo>
                  <a:lnTo>
                    <a:pt x="1347" y="1984"/>
                  </a:lnTo>
                  <a:lnTo>
                    <a:pt x="1323" y="1991"/>
                  </a:lnTo>
                  <a:lnTo>
                    <a:pt x="1299" y="1998"/>
                  </a:lnTo>
                  <a:lnTo>
                    <a:pt x="1274" y="2006"/>
                  </a:lnTo>
                  <a:lnTo>
                    <a:pt x="1250" y="2012"/>
                  </a:lnTo>
                  <a:lnTo>
                    <a:pt x="1226" y="2016"/>
                  </a:lnTo>
                  <a:lnTo>
                    <a:pt x="1200" y="2021"/>
                  </a:lnTo>
                  <a:lnTo>
                    <a:pt x="1175" y="2025"/>
                  </a:lnTo>
                  <a:lnTo>
                    <a:pt x="1150" y="2029"/>
                  </a:lnTo>
                  <a:lnTo>
                    <a:pt x="1124" y="2032"/>
                  </a:lnTo>
                  <a:lnTo>
                    <a:pt x="1099" y="2035"/>
                  </a:lnTo>
                  <a:lnTo>
                    <a:pt x="1072" y="2036"/>
                  </a:lnTo>
                  <a:lnTo>
                    <a:pt x="1046" y="2037"/>
                  </a:lnTo>
                  <a:lnTo>
                    <a:pt x="1020" y="2037"/>
                  </a:lnTo>
                  <a:lnTo>
                    <a:pt x="993" y="2037"/>
                  </a:lnTo>
                  <a:lnTo>
                    <a:pt x="968" y="2036"/>
                  </a:lnTo>
                  <a:lnTo>
                    <a:pt x="941" y="2035"/>
                  </a:lnTo>
                  <a:lnTo>
                    <a:pt x="916" y="2032"/>
                  </a:lnTo>
                  <a:lnTo>
                    <a:pt x="890" y="2029"/>
                  </a:lnTo>
                  <a:lnTo>
                    <a:pt x="865" y="2025"/>
                  </a:lnTo>
                  <a:lnTo>
                    <a:pt x="839" y="2021"/>
                  </a:lnTo>
                  <a:lnTo>
                    <a:pt x="815" y="2016"/>
                  </a:lnTo>
                  <a:lnTo>
                    <a:pt x="789" y="2012"/>
                  </a:lnTo>
                  <a:lnTo>
                    <a:pt x="765" y="2006"/>
                  </a:lnTo>
                  <a:lnTo>
                    <a:pt x="741" y="1998"/>
                  </a:lnTo>
                  <a:lnTo>
                    <a:pt x="717" y="1991"/>
                  </a:lnTo>
                  <a:lnTo>
                    <a:pt x="692" y="1984"/>
                  </a:lnTo>
                  <a:lnTo>
                    <a:pt x="669" y="1975"/>
                  </a:lnTo>
                  <a:lnTo>
                    <a:pt x="646" y="1967"/>
                  </a:lnTo>
                  <a:lnTo>
                    <a:pt x="623" y="1957"/>
                  </a:lnTo>
                  <a:lnTo>
                    <a:pt x="600" y="1947"/>
                  </a:lnTo>
                  <a:lnTo>
                    <a:pt x="578" y="1936"/>
                  </a:lnTo>
                  <a:lnTo>
                    <a:pt x="555" y="1926"/>
                  </a:lnTo>
                  <a:lnTo>
                    <a:pt x="534" y="1915"/>
                  </a:lnTo>
                  <a:lnTo>
                    <a:pt x="513" y="1903"/>
                  </a:lnTo>
                  <a:lnTo>
                    <a:pt x="491" y="1889"/>
                  </a:lnTo>
                  <a:lnTo>
                    <a:pt x="470" y="1877"/>
                  </a:lnTo>
                  <a:lnTo>
                    <a:pt x="450" y="1863"/>
                  </a:lnTo>
                  <a:lnTo>
                    <a:pt x="429" y="1849"/>
                  </a:lnTo>
                  <a:lnTo>
                    <a:pt x="410" y="1835"/>
                  </a:lnTo>
                  <a:lnTo>
                    <a:pt x="390" y="1820"/>
                  </a:lnTo>
                  <a:lnTo>
                    <a:pt x="371" y="1804"/>
                  </a:lnTo>
                  <a:lnTo>
                    <a:pt x="353" y="1789"/>
                  </a:lnTo>
                  <a:lnTo>
                    <a:pt x="335" y="1773"/>
                  </a:lnTo>
                  <a:lnTo>
                    <a:pt x="316" y="1756"/>
                  </a:lnTo>
                  <a:lnTo>
                    <a:pt x="298" y="1739"/>
                  </a:lnTo>
                  <a:lnTo>
                    <a:pt x="281" y="1721"/>
                  </a:lnTo>
                  <a:lnTo>
                    <a:pt x="266" y="1704"/>
                  </a:lnTo>
                  <a:lnTo>
                    <a:pt x="233" y="1666"/>
                  </a:lnTo>
                  <a:lnTo>
                    <a:pt x="218" y="1647"/>
                  </a:lnTo>
                  <a:lnTo>
                    <a:pt x="203" y="1628"/>
                  </a:lnTo>
                  <a:lnTo>
                    <a:pt x="188" y="1608"/>
                  </a:lnTo>
                  <a:lnTo>
                    <a:pt x="175" y="1588"/>
                  </a:lnTo>
                  <a:lnTo>
                    <a:pt x="148" y="1546"/>
                  </a:lnTo>
                  <a:lnTo>
                    <a:pt x="136" y="1526"/>
                  </a:lnTo>
                  <a:lnTo>
                    <a:pt x="124" y="1504"/>
                  </a:lnTo>
                  <a:lnTo>
                    <a:pt x="112" y="1482"/>
                  </a:lnTo>
                  <a:lnTo>
                    <a:pt x="101" y="1460"/>
                  </a:lnTo>
                  <a:lnTo>
                    <a:pt x="90" y="1437"/>
                  </a:lnTo>
                  <a:lnTo>
                    <a:pt x="80" y="1414"/>
                  </a:lnTo>
                  <a:lnTo>
                    <a:pt x="70" y="1391"/>
                  </a:lnTo>
                  <a:lnTo>
                    <a:pt x="62" y="1368"/>
                  </a:lnTo>
                  <a:lnTo>
                    <a:pt x="53" y="1345"/>
                  </a:lnTo>
                  <a:lnTo>
                    <a:pt x="46" y="1321"/>
                  </a:lnTo>
                  <a:lnTo>
                    <a:pt x="39" y="1297"/>
                  </a:lnTo>
                  <a:lnTo>
                    <a:pt x="33" y="1273"/>
                  </a:lnTo>
                  <a:lnTo>
                    <a:pt x="27" y="1248"/>
                  </a:lnTo>
                  <a:lnTo>
                    <a:pt x="21" y="1223"/>
                  </a:lnTo>
                  <a:lnTo>
                    <a:pt x="16" y="1199"/>
                  </a:lnTo>
                  <a:lnTo>
                    <a:pt x="12" y="1173"/>
                  </a:lnTo>
                  <a:lnTo>
                    <a:pt x="8" y="1148"/>
                  </a:lnTo>
                  <a:lnTo>
                    <a:pt x="5" y="1122"/>
                  </a:lnTo>
                  <a:lnTo>
                    <a:pt x="4" y="1097"/>
                  </a:lnTo>
                  <a:lnTo>
                    <a:pt x="1" y="1070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0" y="992"/>
                  </a:lnTo>
                  <a:lnTo>
                    <a:pt x="1" y="966"/>
                  </a:lnTo>
                  <a:lnTo>
                    <a:pt x="4" y="940"/>
                  </a:lnTo>
                  <a:lnTo>
                    <a:pt x="5" y="914"/>
                  </a:lnTo>
                  <a:lnTo>
                    <a:pt x="8" y="889"/>
                  </a:lnTo>
                  <a:lnTo>
                    <a:pt x="12" y="863"/>
                  </a:lnTo>
                  <a:lnTo>
                    <a:pt x="16" y="838"/>
                  </a:lnTo>
                  <a:lnTo>
                    <a:pt x="21" y="812"/>
                  </a:lnTo>
                  <a:lnTo>
                    <a:pt x="27" y="788"/>
                  </a:lnTo>
                  <a:lnTo>
                    <a:pt x="33" y="764"/>
                  </a:lnTo>
                  <a:lnTo>
                    <a:pt x="39" y="740"/>
                  </a:lnTo>
                  <a:lnTo>
                    <a:pt x="46" y="715"/>
                  </a:lnTo>
                  <a:lnTo>
                    <a:pt x="53" y="691"/>
                  </a:lnTo>
                  <a:lnTo>
                    <a:pt x="62" y="668"/>
                  </a:lnTo>
                  <a:lnTo>
                    <a:pt x="70" y="645"/>
                  </a:lnTo>
                  <a:lnTo>
                    <a:pt x="80" y="622"/>
                  </a:lnTo>
                  <a:lnTo>
                    <a:pt x="90" y="599"/>
                  </a:lnTo>
                  <a:lnTo>
                    <a:pt x="101" y="576"/>
                  </a:lnTo>
                  <a:lnTo>
                    <a:pt x="112" y="554"/>
                  </a:lnTo>
                  <a:lnTo>
                    <a:pt x="124" y="533"/>
                  </a:lnTo>
                  <a:lnTo>
                    <a:pt x="136" y="511"/>
                  </a:lnTo>
                  <a:lnTo>
                    <a:pt x="148" y="490"/>
                  </a:lnTo>
                  <a:lnTo>
                    <a:pt x="161" y="470"/>
                  </a:lnTo>
                  <a:lnTo>
                    <a:pt x="175" y="449"/>
                  </a:lnTo>
                  <a:lnTo>
                    <a:pt x="188" y="428"/>
                  </a:lnTo>
                  <a:lnTo>
                    <a:pt x="203" y="409"/>
                  </a:lnTo>
                  <a:lnTo>
                    <a:pt x="218" y="390"/>
                  </a:lnTo>
                  <a:lnTo>
                    <a:pt x="233" y="370"/>
                  </a:lnTo>
                  <a:lnTo>
                    <a:pt x="249" y="352"/>
                  </a:lnTo>
                  <a:lnTo>
                    <a:pt x="266" y="333"/>
                  </a:lnTo>
                  <a:lnTo>
                    <a:pt x="281" y="316"/>
                  </a:lnTo>
                  <a:lnTo>
                    <a:pt x="298" y="298"/>
                  </a:lnTo>
                  <a:lnTo>
                    <a:pt x="316" y="281"/>
                  </a:lnTo>
                  <a:lnTo>
                    <a:pt x="335" y="264"/>
                  </a:lnTo>
                  <a:lnTo>
                    <a:pt x="371" y="232"/>
                  </a:lnTo>
                  <a:lnTo>
                    <a:pt x="390" y="216"/>
                  </a:lnTo>
                  <a:lnTo>
                    <a:pt x="410" y="202"/>
                  </a:lnTo>
                  <a:lnTo>
                    <a:pt x="429" y="187"/>
                  </a:lnTo>
                  <a:lnTo>
                    <a:pt x="450" y="174"/>
                  </a:lnTo>
                  <a:lnTo>
                    <a:pt x="491" y="147"/>
                  </a:lnTo>
                  <a:lnTo>
                    <a:pt x="513" y="134"/>
                  </a:lnTo>
                  <a:lnTo>
                    <a:pt x="534" y="122"/>
                  </a:lnTo>
                  <a:lnTo>
                    <a:pt x="555" y="111"/>
                  </a:lnTo>
                  <a:lnTo>
                    <a:pt x="578" y="100"/>
                  </a:lnTo>
                  <a:lnTo>
                    <a:pt x="600" y="89"/>
                  </a:lnTo>
                  <a:lnTo>
                    <a:pt x="623" y="80"/>
                  </a:lnTo>
                  <a:lnTo>
                    <a:pt x="646" y="70"/>
                  </a:lnTo>
                  <a:lnTo>
                    <a:pt x="669" y="61"/>
                  </a:lnTo>
                  <a:lnTo>
                    <a:pt x="692" y="53"/>
                  </a:lnTo>
                  <a:lnTo>
                    <a:pt x="717" y="46"/>
                  </a:lnTo>
                  <a:lnTo>
                    <a:pt x="741" y="38"/>
                  </a:lnTo>
                  <a:lnTo>
                    <a:pt x="765" y="31"/>
                  </a:lnTo>
                  <a:lnTo>
                    <a:pt x="789" y="25"/>
                  </a:lnTo>
                  <a:lnTo>
                    <a:pt x="815" y="20"/>
                  </a:lnTo>
                  <a:lnTo>
                    <a:pt x="839" y="15"/>
                  </a:lnTo>
                  <a:lnTo>
                    <a:pt x="865" y="12"/>
                  </a:lnTo>
                  <a:lnTo>
                    <a:pt x="890" y="8"/>
                  </a:lnTo>
                  <a:lnTo>
                    <a:pt x="916" y="4"/>
                  </a:lnTo>
                  <a:lnTo>
                    <a:pt x="941" y="2"/>
                  </a:lnTo>
                  <a:lnTo>
                    <a:pt x="968" y="1"/>
                  </a:lnTo>
                  <a:lnTo>
                    <a:pt x="993" y="0"/>
                  </a:lnTo>
                  <a:lnTo>
                    <a:pt x="1020" y="0"/>
                  </a:lnTo>
                  <a:lnTo>
                    <a:pt x="1046" y="0"/>
                  </a:lnTo>
                  <a:lnTo>
                    <a:pt x="1072" y="1"/>
                  </a:lnTo>
                  <a:lnTo>
                    <a:pt x="1099" y="2"/>
                  </a:lnTo>
                  <a:lnTo>
                    <a:pt x="1124" y="4"/>
                  </a:lnTo>
                  <a:lnTo>
                    <a:pt x="1150" y="8"/>
                  </a:lnTo>
                  <a:lnTo>
                    <a:pt x="1175" y="12"/>
                  </a:lnTo>
                  <a:lnTo>
                    <a:pt x="1200" y="15"/>
                  </a:lnTo>
                  <a:lnTo>
                    <a:pt x="1226" y="20"/>
                  </a:lnTo>
                  <a:lnTo>
                    <a:pt x="1250" y="25"/>
                  </a:lnTo>
                  <a:lnTo>
                    <a:pt x="1274" y="31"/>
                  </a:lnTo>
                  <a:lnTo>
                    <a:pt x="1299" y="38"/>
                  </a:lnTo>
                  <a:lnTo>
                    <a:pt x="1323" y="46"/>
                  </a:lnTo>
                  <a:lnTo>
                    <a:pt x="1347" y="53"/>
                  </a:lnTo>
                  <a:lnTo>
                    <a:pt x="1370" y="61"/>
                  </a:lnTo>
                  <a:lnTo>
                    <a:pt x="1395" y="70"/>
                  </a:lnTo>
                  <a:lnTo>
                    <a:pt x="1418" y="80"/>
                  </a:lnTo>
                  <a:lnTo>
                    <a:pt x="1439" y="89"/>
                  </a:lnTo>
                  <a:lnTo>
                    <a:pt x="1462" y="100"/>
                  </a:lnTo>
                  <a:lnTo>
                    <a:pt x="1484" y="111"/>
                  </a:lnTo>
                  <a:lnTo>
                    <a:pt x="1506" y="122"/>
                  </a:lnTo>
                  <a:lnTo>
                    <a:pt x="1528" y="134"/>
                  </a:lnTo>
                  <a:lnTo>
                    <a:pt x="1549" y="147"/>
                  </a:lnTo>
                  <a:lnTo>
                    <a:pt x="1569" y="159"/>
                  </a:lnTo>
                  <a:lnTo>
                    <a:pt x="1590" y="174"/>
                  </a:lnTo>
                  <a:lnTo>
                    <a:pt x="1610" y="187"/>
                  </a:lnTo>
                  <a:lnTo>
                    <a:pt x="1630" y="202"/>
                  </a:lnTo>
                  <a:lnTo>
                    <a:pt x="1649" y="216"/>
                  </a:lnTo>
                  <a:lnTo>
                    <a:pt x="1669" y="232"/>
                  </a:lnTo>
                  <a:lnTo>
                    <a:pt x="1688" y="248"/>
                  </a:lnTo>
                  <a:lnTo>
                    <a:pt x="1706" y="264"/>
                  </a:lnTo>
                  <a:lnTo>
                    <a:pt x="1723" y="281"/>
                  </a:lnTo>
                  <a:lnTo>
                    <a:pt x="1741" y="298"/>
                  </a:lnTo>
                  <a:lnTo>
                    <a:pt x="1758" y="316"/>
                  </a:lnTo>
                  <a:lnTo>
                    <a:pt x="1775" y="333"/>
                  </a:lnTo>
                  <a:lnTo>
                    <a:pt x="1807" y="370"/>
                  </a:lnTo>
                  <a:lnTo>
                    <a:pt x="1823" y="390"/>
                  </a:lnTo>
                  <a:lnTo>
                    <a:pt x="1837" y="409"/>
                  </a:lnTo>
                  <a:lnTo>
                    <a:pt x="1852" y="428"/>
                  </a:lnTo>
                  <a:lnTo>
                    <a:pt x="1866" y="449"/>
                  </a:lnTo>
                  <a:lnTo>
                    <a:pt x="1892" y="490"/>
                  </a:lnTo>
                  <a:lnTo>
                    <a:pt x="1905" y="511"/>
                  </a:lnTo>
                  <a:lnTo>
                    <a:pt x="1917" y="533"/>
                  </a:lnTo>
                  <a:lnTo>
                    <a:pt x="1928" y="554"/>
                  </a:lnTo>
                  <a:lnTo>
                    <a:pt x="1939" y="576"/>
                  </a:lnTo>
                  <a:lnTo>
                    <a:pt x="1950" y="599"/>
                  </a:lnTo>
                  <a:lnTo>
                    <a:pt x="1960" y="622"/>
                  </a:lnTo>
                  <a:lnTo>
                    <a:pt x="1969" y="645"/>
                  </a:lnTo>
                  <a:lnTo>
                    <a:pt x="1978" y="668"/>
                  </a:lnTo>
                  <a:lnTo>
                    <a:pt x="1986" y="691"/>
                  </a:lnTo>
                  <a:lnTo>
                    <a:pt x="1994" y="715"/>
                  </a:lnTo>
                  <a:lnTo>
                    <a:pt x="2001" y="740"/>
                  </a:lnTo>
                  <a:lnTo>
                    <a:pt x="2008" y="764"/>
                  </a:lnTo>
                  <a:lnTo>
                    <a:pt x="2014" y="788"/>
                  </a:lnTo>
                  <a:lnTo>
                    <a:pt x="2019" y="812"/>
                  </a:lnTo>
                  <a:lnTo>
                    <a:pt x="2024" y="838"/>
                  </a:lnTo>
                  <a:lnTo>
                    <a:pt x="2029" y="863"/>
                  </a:lnTo>
                  <a:lnTo>
                    <a:pt x="2031" y="889"/>
                  </a:lnTo>
                  <a:lnTo>
                    <a:pt x="2035" y="914"/>
                  </a:lnTo>
                  <a:lnTo>
                    <a:pt x="2037" y="940"/>
                  </a:lnTo>
                  <a:lnTo>
                    <a:pt x="2038" y="966"/>
                  </a:lnTo>
                  <a:lnTo>
                    <a:pt x="2040" y="992"/>
                  </a:lnTo>
                  <a:lnTo>
                    <a:pt x="2040" y="1018"/>
                  </a:lnTo>
                  <a:close/>
                </a:path>
              </a:pathLst>
            </a:custGeom>
            <a:solidFill>
              <a:srgbClr val="F4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4527550" y="3155950"/>
              <a:ext cx="452437" cy="404813"/>
            </a:xfrm>
            <a:custGeom>
              <a:avLst/>
              <a:gdLst>
                <a:gd name="T0" fmla="*/ 1234 w 1424"/>
                <a:gd name="T1" fmla="*/ 489 h 1276"/>
                <a:gd name="T2" fmla="*/ 1200 w 1424"/>
                <a:gd name="T3" fmla="*/ 467 h 1276"/>
                <a:gd name="T4" fmla="*/ 1163 w 1424"/>
                <a:gd name="T5" fmla="*/ 447 h 1276"/>
                <a:gd name="T6" fmla="*/ 1126 w 1424"/>
                <a:gd name="T7" fmla="*/ 429 h 1276"/>
                <a:gd name="T8" fmla="*/ 1086 w 1424"/>
                <a:gd name="T9" fmla="*/ 414 h 1276"/>
                <a:gd name="T10" fmla="*/ 244 w 1424"/>
                <a:gd name="T11" fmla="*/ 272 h 1276"/>
                <a:gd name="T12" fmla="*/ 299 w 1424"/>
                <a:gd name="T13" fmla="*/ 249 h 1276"/>
                <a:gd name="T14" fmla="*/ 328 w 1424"/>
                <a:gd name="T15" fmla="*/ 239 h 1276"/>
                <a:gd name="T16" fmla="*/ 386 w 1424"/>
                <a:gd name="T17" fmla="*/ 221 h 1276"/>
                <a:gd name="T18" fmla="*/ 445 w 1424"/>
                <a:gd name="T19" fmla="*/ 206 h 1276"/>
                <a:gd name="T20" fmla="*/ 476 w 1424"/>
                <a:gd name="T21" fmla="*/ 200 h 1276"/>
                <a:gd name="T22" fmla="*/ 536 w 1424"/>
                <a:gd name="T23" fmla="*/ 189 h 1276"/>
                <a:gd name="T24" fmla="*/ 598 w 1424"/>
                <a:gd name="T25" fmla="*/ 181 h 1276"/>
                <a:gd name="T26" fmla="*/ 660 w 1424"/>
                <a:gd name="T27" fmla="*/ 177 h 1276"/>
                <a:gd name="T28" fmla="*/ 723 w 1424"/>
                <a:gd name="T29" fmla="*/ 175 h 1276"/>
                <a:gd name="T30" fmla="*/ 725 w 1424"/>
                <a:gd name="T31" fmla="*/ 175 h 1276"/>
                <a:gd name="T32" fmla="*/ 757 w 1424"/>
                <a:gd name="T33" fmla="*/ 176 h 1276"/>
                <a:gd name="T34" fmla="*/ 818 w 1424"/>
                <a:gd name="T35" fmla="*/ 179 h 1276"/>
                <a:gd name="T36" fmla="*/ 877 w 1424"/>
                <a:gd name="T37" fmla="*/ 185 h 1276"/>
                <a:gd name="T38" fmla="*/ 935 w 1424"/>
                <a:gd name="T39" fmla="*/ 193 h 1276"/>
                <a:gd name="T40" fmla="*/ 993 w 1424"/>
                <a:gd name="T41" fmla="*/ 204 h 1276"/>
                <a:gd name="T42" fmla="*/ 1050 w 1424"/>
                <a:gd name="T43" fmla="*/ 219 h 1276"/>
                <a:gd name="T44" fmla="*/ 1105 w 1424"/>
                <a:gd name="T45" fmla="*/ 235 h 1276"/>
                <a:gd name="T46" fmla="*/ 1157 w 1424"/>
                <a:gd name="T47" fmla="*/ 255 h 1276"/>
                <a:gd name="T48" fmla="*/ 1183 w 1424"/>
                <a:gd name="T49" fmla="*/ 266 h 1276"/>
                <a:gd name="T50" fmla="*/ 1221 w 1424"/>
                <a:gd name="T51" fmla="*/ 283 h 1276"/>
                <a:gd name="T52" fmla="*/ 1259 w 1424"/>
                <a:gd name="T53" fmla="*/ 301 h 1276"/>
                <a:gd name="T54" fmla="*/ 1295 w 1424"/>
                <a:gd name="T55" fmla="*/ 321 h 1276"/>
                <a:gd name="T56" fmla="*/ 1331 w 1424"/>
                <a:gd name="T57" fmla="*/ 343 h 1276"/>
                <a:gd name="T58" fmla="*/ 1388 w 1424"/>
                <a:gd name="T59" fmla="*/ 177 h 1276"/>
                <a:gd name="T60" fmla="*/ 1349 w 1424"/>
                <a:gd name="T61" fmla="*/ 153 h 1276"/>
                <a:gd name="T62" fmla="*/ 1309 w 1424"/>
                <a:gd name="T63" fmla="*/ 133 h 1276"/>
                <a:gd name="T64" fmla="*/ 1269 w 1424"/>
                <a:gd name="T65" fmla="*/ 112 h 1276"/>
                <a:gd name="T66" fmla="*/ 1226 w 1424"/>
                <a:gd name="T67" fmla="*/ 95 h 1276"/>
                <a:gd name="T68" fmla="*/ 1184 w 1424"/>
                <a:gd name="T69" fmla="*/ 78 h 1276"/>
                <a:gd name="T70" fmla="*/ 1140 w 1424"/>
                <a:gd name="T71" fmla="*/ 63 h 1276"/>
                <a:gd name="T72" fmla="*/ 1073 w 1424"/>
                <a:gd name="T73" fmla="*/ 44 h 1276"/>
                <a:gd name="T74" fmla="*/ 1006 w 1424"/>
                <a:gd name="T75" fmla="*/ 28 h 1276"/>
                <a:gd name="T76" fmla="*/ 959 w 1424"/>
                <a:gd name="T77" fmla="*/ 20 h 1276"/>
                <a:gd name="T78" fmla="*/ 913 w 1424"/>
                <a:gd name="T79" fmla="*/ 13 h 1276"/>
                <a:gd name="T80" fmla="*/ 866 w 1424"/>
                <a:gd name="T81" fmla="*/ 7 h 1276"/>
                <a:gd name="T82" fmla="*/ 772 w 1424"/>
                <a:gd name="T83" fmla="*/ 0 h 1276"/>
                <a:gd name="T84" fmla="*/ 677 w 1424"/>
                <a:gd name="T85" fmla="*/ 0 h 1276"/>
                <a:gd name="T86" fmla="*/ 628 w 1424"/>
                <a:gd name="T87" fmla="*/ 3 h 1276"/>
                <a:gd name="T88" fmla="*/ 580 w 1424"/>
                <a:gd name="T89" fmla="*/ 8 h 1276"/>
                <a:gd name="T90" fmla="*/ 533 w 1424"/>
                <a:gd name="T91" fmla="*/ 13 h 1276"/>
                <a:gd name="T92" fmla="*/ 484 w 1424"/>
                <a:gd name="T93" fmla="*/ 20 h 1276"/>
                <a:gd name="T94" fmla="*/ 437 w 1424"/>
                <a:gd name="T95" fmla="*/ 28 h 1276"/>
                <a:gd name="T96" fmla="*/ 390 w 1424"/>
                <a:gd name="T97" fmla="*/ 39 h 1276"/>
                <a:gd name="T98" fmla="*/ 320 w 1424"/>
                <a:gd name="T99" fmla="*/ 57 h 1276"/>
                <a:gd name="T100" fmla="*/ 253 w 1424"/>
                <a:gd name="T101" fmla="*/ 79 h 1276"/>
                <a:gd name="T102" fmla="*/ 208 w 1424"/>
                <a:gd name="T103" fmla="*/ 96 h 1276"/>
                <a:gd name="T104" fmla="*/ 165 w 1424"/>
                <a:gd name="T105" fmla="*/ 114 h 1276"/>
                <a:gd name="T106" fmla="*/ 101 w 1424"/>
                <a:gd name="T107" fmla="*/ 146 h 1276"/>
                <a:gd name="T108" fmla="*/ 40 w 1424"/>
                <a:gd name="T109" fmla="*/ 180 h 1276"/>
                <a:gd name="T110" fmla="*/ 0 w 1424"/>
                <a:gd name="T111" fmla="*/ 205 h 1276"/>
                <a:gd name="T112" fmla="*/ 712 w 1424"/>
                <a:gd name="T113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4" h="1276">
                  <a:moveTo>
                    <a:pt x="712" y="1276"/>
                  </a:moveTo>
                  <a:lnTo>
                    <a:pt x="1234" y="489"/>
                  </a:lnTo>
                  <a:lnTo>
                    <a:pt x="1217" y="478"/>
                  </a:lnTo>
                  <a:lnTo>
                    <a:pt x="1200" y="467"/>
                  </a:lnTo>
                  <a:lnTo>
                    <a:pt x="1181" y="457"/>
                  </a:lnTo>
                  <a:lnTo>
                    <a:pt x="1163" y="447"/>
                  </a:lnTo>
                  <a:lnTo>
                    <a:pt x="1145" y="438"/>
                  </a:lnTo>
                  <a:lnTo>
                    <a:pt x="1126" y="429"/>
                  </a:lnTo>
                  <a:lnTo>
                    <a:pt x="1106" y="421"/>
                  </a:lnTo>
                  <a:lnTo>
                    <a:pt x="1086" y="414"/>
                  </a:lnTo>
                  <a:lnTo>
                    <a:pt x="712" y="977"/>
                  </a:lnTo>
                  <a:lnTo>
                    <a:pt x="244" y="272"/>
                  </a:lnTo>
                  <a:lnTo>
                    <a:pt x="271" y="260"/>
                  </a:lnTo>
                  <a:lnTo>
                    <a:pt x="299" y="249"/>
                  </a:lnTo>
                  <a:lnTo>
                    <a:pt x="313" y="244"/>
                  </a:lnTo>
                  <a:lnTo>
                    <a:pt x="328" y="239"/>
                  </a:lnTo>
                  <a:lnTo>
                    <a:pt x="357" y="229"/>
                  </a:lnTo>
                  <a:lnTo>
                    <a:pt x="386" y="221"/>
                  </a:lnTo>
                  <a:lnTo>
                    <a:pt x="415" y="214"/>
                  </a:lnTo>
                  <a:lnTo>
                    <a:pt x="445" y="206"/>
                  </a:lnTo>
                  <a:lnTo>
                    <a:pt x="460" y="203"/>
                  </a:lnTo>
                  <a:lnTo>
                    <a:pt x="476" y="200"/>
                  </a:lnTo>
                  <a:lnTo>
                    <a:pt x="506" y="194"/>
                  </a:lnTo>
                  <a:lnTo>
                    <a:pt x="536" y="189"/>
                  </a:lnTo>
                  <a:lnTo>
                    <a:pt x="567" y="185"/>
                  </a:lnTo>
                  <a:lnTo>
                    <a:pt x="598" y="181"/>
                  </a:lnTo>
                  <a:lnTo>
                    <a:pt x="630" y="179"/>
                  </a:lnTo>
                  <a:lnTo>
                    <a:pt x="660" y="177"/>
                  </a:lnTo>
                  <a:lnTo>
                    <a:pt x="691" y="176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7" y="175"/>
                  </a:lnTo>
                  <a:lnTo>
                    <a:pt x="757" y="176"/>
                  </a:lnTo>
                  <a:lnTo>
                    <a:pt x="787" y="176"/>
                  </a:lnTo>
                  <a:lnTo>
                    <a:pt x="818" y="179"/>
                  </a:lnTo>
                  <a:lnTo>
                    <a:pt x="847" y="181"/>
                  </a:lnTo>
                  <a:lnTo>
                    <a:pt x="877" y="185"/>
                  </a:lnTo>
                  <a:lnTo>
                    <a:pt x="906" y="188"/>
                  </a:lnTo>
                  <a:lnTo>
                    <a:pt x="935" y="193"/>
                  </a:lnTo>
                  <a:lnTo>
                    <a:pt x="964" y="198"/>
                  </a:lnTo>
                  <a:lnTo>
                    <a:pt x="993" y="204"/>
                  </a:lnTo>
                  <a:lnTo>
                    <a:pt x="1023" y="211"/>
                  </a:lnTo>
                  <a:lnTo>
                    <a:pt x="1050" y="219"/>
                  </a:lnTo>
                  <a:lnTo>
                    <a:pt x="1077" y="227"/>
                  </a:lnTo>
                  <a:lnTo>
                    <a:pt x="1105" y="235"/>
                  </a:lnTo>
                  <a:lnTo>
                    <a:pt x="1132" y="245"/>
                  </a:lnTo>
                  <a:lnTo>
                    <a:pt x="1157" y="255"/>
                  </a:lnTo>
                  <a:lnTo>
                    <a:pt x="1184" y="266"/>
                  </a:lnTo>
                  <a:lnTo>
                    <a:pt x="1183" y="266"/>
                  </a:lnTo>
                  <a:lnTo>
                    <a:pt x="1202" y="274"/>
                  </a:lnTo>
                  <a:lnTo>
                    <a:pt x="1221" y="283"/>
                  </a:lnTo>
                  <a:lnTo>
                    <a:pt x="1241" y="292"/>
                  </a:lnTo>
                  <a:lnTo>
                    <a:pt x="1259" y="301"/>
                  </a:lnTo>
                  <a:lnTo>
                    <a:pt x="1277" y="311"/>
                  </a:lnTo>
                  <a:lnTo>
                    <a:pt x="1295" y="321"/>
                  </a:lnTo>
                  <a:lnTo>
                    <a:pt x="1312" y="332"/>
                  </a:lnTo>
                  <a:lnTo>
                    <a:pt x="1331" y="343"/>
                  </a:lnTo>
                  <a:lnTo>
                    <a:pt x="1424" y="202"/>
                  </a:lnTo>
                  <a:lnTo>
                    <a:pt x="1388" y="177"/>
                  </a:lnTo>
                  <a:lnTo>
                    <a:pt x="1368" y="165"/>
                  </a:lnTo>
                  <a:lnTo>
                    <a:pt x="1349" y="153"/>
                  </a:lnTo>
                  <a:lnTo>
                    <a:pt x="1329" y="142"/>
                  </a:lnTo>
                  <a:lnTo>
                    <a:pt x="1309" y="133"/>
                  </a:lnTo>
                  <a:lnTo>
                    <a:pt x="1289" y="122"/>
                  </a:lnTo>
                  <a:lnTo>
                    <a:pt x="1269" y="112"/>
                  </a:lnTo>
                  <a:lnTo>
                    <a:pt x="1248" y="103"/>
                  </a:lnTo>
                  <a:lnTo>
                    <a:pt x="1226" y="95"/>
                  </a:lnTo>
                  <a:lnTo>
                    <a:pt x="1206" y="86"/>
                  </a:lnTo>
                  <a:lnTo>
                    <a:pt x="1184" y="78"/>
                  </a:lnTo>
                  <a:lnTo>
                    <a:pt x="1162" y="71"/>
                  </a:lnTo>
                  <a:lnTo>
                    <a:pt x="1140" y="63"/>
                  </a:lnTo>
                  <a:lnTo>
                    <a:pt x="1096" y="50"/>
                  </a:lnTo>
                  <a:lnTo>
                    <a:pt x="1073" y="44"/>
                  </a:lnTo>
                  <a:lnTo>
                    <a:pt x="1052" y="38"/>
                  </a:lnTo>
                  <a:lnTo>
                    <a:pt x="1006" y="28"/>
                  </a:lnTo>
                  <a:lnTo>
                    <a:pt x="982" y="23"/>
                  </a:lnTo>
                  <a:lnTo>
                    <a:pt x="959" y="20"/>
                  </a:lnTo>
                  <a:lnTo>
                    <a:pt x="936" y="16"/>
                  </a:lnTo>
                  <a:lnTo>
                    <a:pt x="913" y="13"/>
                  </a:lnTo>
                  <a:lnTo>
                    <a:pt x="890" y="10"/>
                  </a:lnTo>
                  <a:lnTo>
                    <a:pt x="866" y="7"/>
                  </a:lnTo>
                  <a:lnTo>
                    <a:pt x="819" y="3"/>
                  </a:lnTo>
                  <a:lnTo>
                    <a:pt x="772" y="0"/>
                  </a:lnTo>
                  <a:lnTo>
                    <a:pt x="724" y="0"/>
                  </a:lnTo>
                  <a:lnTo>
                    <a:pt x="677" y="0"/>
                  </a:lnTo>
                  <a:lnTo>
                    <a:pt x="653" y="2"/>
                  </a:lnTo>
                  <a:lnTo>
                    <a:pt x="628" y="3"/>
                  </a:lnTo>
                  <a:lnTo>
                    <a:pt x="604" y="5"/>
                  </a:lnTo>
                  <a:lnTo>
                    <a:pt x="580" y="8"/>
                  </a:lnTo>
                  <a:lnTo>
                    <a:pt x="556" y="10"/>
                  </a:lnTo>
                  <a:lnTo>
                    <a:pt x="533" y="13"/>
                  </a:lnTo>
                  <a:lnTo>
                    <a:pt x="508" y="16"/>
                  </a:lnTo>
                  <a:lnTo>
                    <a:pt x="484" y="20"/>
                  </a:lnTo>
                  <a:lnTo>
                    <a:pt x="461" y="25"/>
                  </a:lnTo>
                  <a:lnTo>
                    <a:pt x="437" y="28"/>
                  </a:lnTo>
                  <a:lnTo>
                    <a:pt x="414" y="33"/>
                  </a:lnTo>
                  <a:lnTo>
                    <a:pt x="390" y="39"/>
                  </a:lnTo>
                  <a:lnTo>
                    <a:pt x="343" y="51"/>
                  </a:lnTo>
                  <a:lnTo>
                    <a:pt x="320" y="57"/>
                  </a:lnTo>
                  <a:lnTo>
                    <a:pt x="297" y="65"/>
                  </a:lnTo>
                  <a:lnTo>
                    <a:pt x="253" y="79"/>
                  </a:lnTo>
                  <a:lnTo>
                    <a:pt x="231" y="88"/>
                  </a:lnTo>
                  <a:lnTo>
                    <a:pt x="208" y="96"/>
                  </a:lnTo>
                  <a:lnTo>
                    <a:pt x="186" y="106"/>
                  </a:lnTo>
                  <a:lnTo>
                    <a:pt x="165" y="114"/>
                  </a:lnTo>
                  <a:lnTo>
                    <a:pt x="122" y="135"/>
                  </a:lnTo>
                  <a:lnTo>
                    <a:pt x="101" y="146"/>
                  </a:lnTo>
                  <a:lnTo>
                    <a:pt x="80" y="157"/>
                  </a:lnTo>
                  <a:lnTo>
                    <a:pt x="40" y="180"/>
                  </a:lnTo>
                  <a:lnTo>
                    <a:pt x="20" y="193"/>
                  </a:lnTo>
                  <a:lnTo>
                    <a:pt x="0" y="205"/>
                  </a:lnTo>
                  <a:lnTo>
                    <a:pt x="356" y="741"/>
                  </a:lnTo>
                  <a:lnTo>
                    <a:pt x="712" y="1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997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61" r:id="rId6"/>
    <p:sldLayoutId id="2147483652" r:id="rId7"/>
    <p:sldLayoutId id="2147483653" r:id="rId8"/>
    <p:sldLayoutId id="2147483665" r:id="rId9"/>
    <p:sldLayoutId id="2147483666" r:id="rId10"/>
    <p:sldLayoutId id="2147483667" r:id="rId11"/>
    <p:sldLayoutId id="2147483668" r:id="rId12"/>
    <p:sldLayoutId id="2147483654" r:id="rId13"/>
    <p:sldLayoutId id="2147483655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emp.cc/x5/product-codes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9904B-F498-47DC-B3B3-BD7A64B1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X5 FastMig</a:t>
            </a:r>
            <a:br>
              <a:rPr lang="fi-FI" dirty="0"/>
            </a:br>
            <a:r>
              <a:rPr lang="cs-CZ" sz="4000" dirty="0"/>
              <a:t>Mimořádná produktivita obloukového svařování</a:t>
            </a:r>
            <a:endParaRPr lang="fi-FI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xmlns="" id="{39923CAE-B7CF-44CE-8087-75C8AC306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638" y="294995"/>
            <a:ext cx="4124983" cy="156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089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64A4EE5-82F4-4F93-988F-36D5229A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vlastnosti</a:t>
            </a:r>
            <a:endParaRPr lang="fi-FI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5469F76-97BB-427F-8084-71ABCB7EB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r>
              <a:rPr lang="en-US" sz="1600" b="1" dirty="0"/>
              <a:t/>
            </a:r>
            <a:br>
              <a:rPr lang="en-US" sz="1600" b="1" dirty="0"/>
            </a:br>
            <a:r>
              <a:rPr lang="cs-CZ" sz="1600" b="1" dirty="0"/>
              <a:t>BEZPEČNÝ PROVOZ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Grafický</a:t>
            </a:r>
            <a:r>
              <a:rPr lang="en-US" sz="1600" dirty="0"/>
              <a:t> 5,7 ”</a:t>
            </a:r>
            <a:r>
              <a:rPr lang="en-US" sz="1600" dirty="0" err="1"/>
              <a:t>TFT</a:t>
            </a:r>
            <a:r>
              <a:rPr lang="en-US" sz="1600" dirty="0"/>
              <a:t> </a:t>
            </a:r>
            <a:r>
              <a:rPr lang="en-US" sz="1600" dirty="0" err="1"/>
              <a:t>displej</a:t>
            </a:r>
            <a:r>
              <a:rPr lang="en-US" sz="1600" dirty="0"/>
              <a:t> </a:t>
            </a:r>
            <a:r>
              <a:rPr lang="en-US" sz="1600" dirty="0" err="1"/>
              <a:t>zvítězí</a:t>
            </a:r>
            <a:r>
              <a:rPr lang="en-US" sz="1600" dirty="0"/>
              <a:t> </a:t>
            </a:r>
            <a:r>
              <a:rPr lang="cs-CZ" sz="1600" dirty="0"/>
              <a:t>u</a:t>
            </a:r>
            <a:r>
              <a:rPr lang="en-US" sz="1600" dirty="0"/>
              <a:t> </a:t>
            </a:r>
            <a:r>
              <a:rPr lang="en-US" sz="1600" dirty="0" err="1"/>
              <a:t>zkušený</a:t>
            </a:r>
            <a:r>
              <a:rPr lang="cs-CZ" sz="1600" dirty="0"/>
              <a:t>ch</a:t>
            </a:r>
            <a:r>
              <a:rPr lang="en-US" sz="1600" dirty="0"/>
              <a:t> </a:t>
            </a:r>
            <a:r>
              <a:rPr lang="cs-CZ" sz="1600" dirty="0"/>
              <a:t>profesionálů i u nových talentů</a:t>
            </a:r>
            <a:r>
              <a:rPr lang="en-US" sz="1600" dirty="0"/>
              <a:t>. </a:t>
            </a:r>
            <a:r>
              <a:rPr lang="en-US" sz="1600" dirty="0" err="1"/>
              <a:t>Automatické</a:t>
            </a:r>
            <a:r>
              <a:rPr lang="en-US" sz="1600" dirty="0"/>
              <a:t> </a:t>
            </a:r>
            <a:r>
              <a:rPr lang="cs-CZ" sz="1600" dirty="0" smtClean="0"/>
              <a:t>optimální </a:t>
            </a:r>
            <a:r>
              <a:rPr lang="en-US" sz="1600" dirty="0" err="1" smtClean="0"/>
              <a:t>nastavení</a:t>
            </a:r>
            <a:r>
              <a:rPr lang="en-US" sz="1600" dirty="0" smtClean="0"/>
              <a:t> </a:t>
            </a:r>
            <a:r>
              <a:rPr lang="en-US" sz="1600" dirty="0" err="1"/>
              <a:t>parametrů</a:t>
            </a:r>
            <a:r>
              <a:rPr lang="en-US" sz="1600" dirty="0"/>
              <a:t> </a:t>
            </a:r>
            <a:r>
              <a:rPr lang="en-US" sz="1600" dirty="0" err="1"/>
              <a:t>svařování</a:t>
            </a:r>
            <a:r>
              <a:rPr lang="en-US" sz="1600" dirty="0"/>
              <a:t> </a:t>
            </a:r>
            <a:r>
              <a:rPr lang="cs-CZ" sz="1600" dirty="0" smtClean="0"/>
              <a:t>na základě volby rychlosti posuvu drátu </a:t>
            </a:r>
            <a:r>
              <a:rPr lang="en-US" sz="1600" dirty="0" smtClean="0"/>
              <a:t>je </a:t>
            </a:r>
            <a:r>
              <a:rPr lang="en-US" sz="1600" dirty="0" err="1"/>
              <a:t>rychlé</a:t>
            </a:r>
            <a:r>
              <a:rPr lang="en-US" sz="1600" dirty="0"/>
              <a:t> a </a:t>
            </a:r>
            <a:r>
              <a:rPr lang="en-US" sz="1600" dirty="0" err="1"/>
              <a:t>snadné</a:t>
            </a:r>
            <a:r>
              <a:rPr lang="en-US" sz="1600" dirty="0"/>
              <a:t>.</a:t>
            </a:r>
            <a:endParaRPr lang="fi-FI" sz="1600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fi-FI" sz="1600" dirty="0"/>
          </a:p>
          <a:p>
            <a:pPr marL="0" indent="0" algn="ctr">
              <a:buNone/>
            </a:pPr>
            <a:endParaRPr lang="fi-FI" sz="16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87ACE1-D030-4132-9CA2-363A5578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A4C23E-D410-4CC0-A96B-F77BEB6B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80D38-871A-4ED5-BD33-7430AECB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17" name="Picture 16" descr="A picture containing mirror&#10;&#10;Description automatically generated">
            <a:extLst>
              <a:ext uri="{FF2B5EF4-FFF2-40B4-BE49-F238E27FC236}">
                <a16:creationId xmlns:a16="http://schemas.microsoft.com/office/drawing/2014/main" xmlns="" id="{8B9CE579-26C9-41F8-8FB1-850EE199E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392397"/>
            <a:ext cx="936104" cy="936104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E5028EAA-49DF-493A-9B66-F084929655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03850" y="1392397"/>
            <a:ext cx="3586093" cy="2855075"/>
          </a:xfrm>
        </p:spPr>
      </p:pic>
    </p:spTree>
    <p:extLst>
      <p:ext uri="{BB962C8B-B14F-4D97-AF65-F5344CB8AC3E}">
        <p14:creationId xmlns:p14="http://schemas.microsoft.com/office/powerpoint/2010/main" xmlns="" val="386965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2AD90-5742-4608-92A4-123E29B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Snadné k naučení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9A374-8CB7-490E-807D-99C65BB6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Možnosti</a:t>
            </a:r>
            <a:r>
              <a:rPr lang="en-US" sz="1800" dirty="0"/>
              <a:t> </a:t>
            </a:r>
            <a:r>
              <a:rPr lang="en-US" sz="1800" dirty="0" err="1"/>
              <a:t>panelu</a:t>
            </a:r>
            <a:r>
              <a:rPr lang="en-US" sz="1800" dirty="0"/>
              <a:t> </a:t>
            </a:r>
            <a:r>
              <a:rPr lang="en-US" sz="1800" dirty="0" err="1"/>
              <a:t>zohledňují</a:t>
            </a:r>
            <a:r>
              <a:rPr lang="en-US" sz="1800" dirty="0"/>
              <a:t> </a:t>
            </a:r>
            <a:r>
              <a:rPr lang="en-US" sz="1800" dirty="0" err="1"/>
              <a:t>různé</a:t>
            </a:r>
            <a:r>
              <a:rPr lang="en-US" sz="1800" dirty="0"/>
              <a:t> </a:t>
            </a:r>
            <a:r>
              <a:rPr lang="en-US" sz="1800" dirty="0" err="1"/>
              <a:t>potřeby</a:t>
            </a:r>
            <a:r>
              <a:rPr lang="en-US" sz="1800" dirty="0"/>
              <a:t> a preference </a:t>
            </a:r>
            <a:r>
              <a:rPr lang="en-US" sz="1800" dirty="0" err="1"/>
              <a:t>svářečů</a:t>
            </a:r>
            <a:r>
              <a:rPr lang="en-US" sz="1800" dirty="0"/>
              <a:t>. </a:t>
            </a:r>
            <a:r>
              <a:rPr lang="en-US" sz="1800" dirty="0" err="1"/>
              <a:t>Provozní</a:t>
            </a:r>
            <a:r>
              <a:rPr lang="en-US" sz="1800" dirty="0"/>
              <a:t> </a:t>
            </a:r>
            <a:r>
              <a:rPr lang="en-US" sz="1800" dirty="0" err="1"/>
              <a:t>základy</a:t>
            </a:r>
            <a:r>
              <a:rPr lang="en-US" sz="1800" dirty="0"/>
              <a:t> s</a:t>
            </a:r>
            <a:r>
              <a:rPr lang="cs-CZ" sz="1800" dirty="0"/>
              <a:t>i</a:t>
            </a:r>
            <a:r>
              <a:rPr lang="en-US" sz="1800" dirty="0"/>
              <a:t> </a:t>
            </a:r>
            <a:r>
              <a:rPr lang="en-US" sz="1800" dirty="0" err="1"/>
              <a:t>rychle</a:t>
            </a:r>
            <a:r>
              <a:rPr lang="en-US" sz="1800" dirty="0"/>
              <a:t> </a:t>
            </a:r>
            <a:r>
              <a:rPr lang="en-US" sz="1800" dirty="0" err="1"/>
              <a:t>osvojí</a:t>
            </a:r>
            <a:r>
              <a:rPr lang="cs-CZ" sz="1800" dirty="0" err="1"/>
              <a:t>te</a:t>
            </a:r>
            <a:r>
              <a:rPr lang="en-US" sz="1800" dirty="0"/>
              <a:t> do 10 </a:t>
            </a:r>
            <a:r>
              <a:rPr lang="en-US" sz="1800" dirty="0" err="1"/>
              <a:t>minut</a:t>
            </a:r>
            <a:r>
              <a:rPr lang="en-US" sz="1800" dirty="0"/>
              <a:t>.</a:t>
            </a:r>
            <a:endParaRPr lang="cs-CZ" sz="1800" dirty="0"/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r>
              <a:rPr lang="en-US" sz="1600" dirty="0" err="1"/>
              <a:t>Grafický</a:t>
            </a:r>
            <a:r>
              <a:rPr lang="en-US" sz="1600" dirty="0"/>
              <a:t> </a:t>
            </a:r>
            <a:r>
              <a:rPr lang="cs-CZ" sz="1600" dirty="0"/>
              <a:t>5,7“ TFT </a:t>
            </a:r>
            <a:r>
              <a:rPr lang="en-US" sz="1600" dirty="0"/>
              <a:t>panel </a:t>
            </a:r>
            <a:r>
              <a:rPr lang="en-US" sz="1600" dirty="0" err="1"/>
              <a:t>odolný</a:t>
            </a:r>
            <a:r>
              <a:rPr lang="en-US" sz="1600" dirty="0"/>
              <a:t> </a:t>
            </a:r>
            <a:r>
              <a:rPr lang="en-US" sz="1600" dirty="0" err="1"/>
              <a:t>proti</a:t>
            </a:r>
            <a:r>
              <a:rPr lang="en-US" sz="1600" dirty="0"/>
              <a:t> </a:t>
            </a:r>
            <a:r>
              <a:rPr lang="en-US" sz="1600" dirty="0" err="1"/>
              <a:t>nárazu</a:t>
            </a:r>
            <a:r>
              <a:rPr lang="en-US" sz="1600" dirty="0"/>
              <a:t>.</a:t>
            </a:r>
            <a:endParaRPr lang="cs-CZ" sz="1600" dirty="0"/>
          </a:p>
          <a:p>
            <a:r>
              <a:rPr lang="cs-CZ" sz="1600" dirty="0" smtClean="0"/>
              <a:t>Snadno ovladatelné robustní </a:t>
            </a:r>
            <a:r>
              <a:rPr lang="cs-CZ" sz="1600" dirty="0"/>
              <a:t>ovládací knoflíky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Parametry</a:t>
            </a:r>
            <a:r>
              <a:rPr lang="en-US" sz="1600" dirty="0"/>
              <a:t> </a:t>
            </a:r>
            <a:r>
              <a:rPr lang="en-US" sz="1600" dirty="0" err="1"/>
              <a:t>svařování</a:t>
            </a:r>
            <a:r>
              <a:rPr lang="en-US" sz="1600" dirty="0"/>
              <a:t> se </a:t>
            </a:r>
            <a:r>
              <a:rPr lang="en-US" sz="1600" dirty="0" err="1"/>
              <a:t>nastavují</a:t>
            </a:r>
            <a:r>
              <a:rPr lang="en-US" sz="1600" dirty="0"/>
              <a:t> </a:t>
            </a:r>
            <a:r>
              <a:rPr lang="en-US" sz="1600" dirty="0" err="1"/>
              <a:t>automaticky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úpravou</a:t>
            </a:r>
            <a:r>
              <a:rPr lang="en-US" sz="1600" dirty="0"/>
              <a:t> </a:t>
            </a:r>
            <a:r>
              <a:rPr lang="en-US" sz="1600" dirty="0" err="1"/>
              <a:t>rychlosti</a:t>
            </a:r>
            <a:r>
              <a:rPr lang="en-US" sz="1600" dirty="0"/>
              <a:t> </a:t>
            </a:r>
            <a:r>
              <a:rPr lang="en-US" sz="1600" dirty="0" err="1"/>
              <a:t>posuvu</a:t>
            </a:r>
            <a:r>
              <a:rPr lang="en-US" sz="1600" dirty="0"/>
              <a:t> </a:t>
            </a:r>
            <a:r>
              <a:rPr lang="en-US" sz="1600" dirty="0" err="1"/>
              <a:t>drátu</a:t>
            </a:r>
            <a:r>
              <a:rPr lang="en-US" sz="1600" dirty="0"/>
              <a:t>. </a:t>
            </a:r>
          </a:p>
          <a:p>
            <a:r>
              <a:rPr lang="en-US" sz="1600" dirty="0" err="1"/>
              <a:t>Paměťové</a:t>
            </a:r>
            <a:r>
              <a:rPr lang="en-US" sz="1600" dirty="0"/>
              <a:t> </a:t>
            </a:r>
            <a:r>
              <a:rPr lang="en-US" sz="1600" dirty="0" err="1"/>
              <a:t>kanály</a:t>
            </a:r>
            <a:r>
              <a:rPr lang="en-US" sz="1600" dirty="0"/>
              <a:t> pro </a:t>
            </a:r>
            <a:r>
              <a:rPr lang="en-US" sz="1600" dirty="0" err="1"/>
              <a:t>přizpůsobení</a:t>
            </a:r>
            <a:r>
              <a:rPr lang="en-US" sz="1600" dirty="0"/>
              <a:t> a </a:t>
            </a:r>
            <a:r>
              <a:rPr lang="en-US" sz="1600" dirty="0" err="1"/>
              <a:t>uložení</a:t>
            </a:r>
            <a:r>
              <a:rPr lang="en-US" sz="1600" dirty="0"/>
              <a:t> </a:t>
            </a:r>
            <a:r>
              <a:rPr lang="en-US" sz="1600" dirty="0" err="1"/>
              <a:t>osobních</a:t>
            </a:r>
            <a:r>
              <a:rPr lang="en-US" sz="1600" dirty="0"/>
              <a:t> </a:t>
            </a:r>
            <a:r>
              <a:rPr lang="en-US" sz="1600" dirty="0" err="1"/>
              <a:t>nastavení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Vylepšený</a:t>
            </a:r>
            <a:r>
              <a:rPr lang="en-US" sz="1600" dirty="0"/>
              <a:t> </a:t>
            </a:r>
            <a:r>
              <a:rPr lang="en-US" sz="1600" dirty="0" err="1"/>
              <a:t>výpočet</a:t>
            </a:r>
            <a:r>
              <a:rPr lang="en-US" sz="1600" dirty="0"/>
              <a:t> </a:t>
            </a:r>
            <a:r>
              <a:rPr lang="cs-CZ" sz="1600" dirty="0" smtClean="0"/>
              <a:t>tepelného příkonu </a:t>
            </a:r>
            <a:r>
              <a:rPr lang="en-US" sz="1600" dirty="0" smtClean="0"/>
              <a:t>s </a:t>
            </a:r>
            <a:r>
              <a:rPr lang="en-US" sz="1600" dirty="0" err="1"/>
              <a:t>údaji</a:t>
            </a:r>
            <a:r>
              <a:rPr lang="en-US" sz="1600" dirty="0"/>
              <a:t> o </a:t>
            </a:r>
            <a:r>
              <a:rPr lang="en-US" sz="1600" dirty="0" err="1"/>
              <a:t>svaru</a:t>
            </a:r>
            <a:r>
              <a:rPr lang="en-US" sz="1600" dirty="0"/>
              <a:t>.</a:t>
            </a:r>
          </a:p>
          <a:p>
            <a:endParaRPr lang="en-US" sz="1800" dirty="0"/>
          </a:p>
          <a:p>
            <a:endParaRPr lang="fi-FI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08C135-4EC4-46AF-A76E-B5494EC2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31B9F-A217-463B-A749-4A194F3D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DD45B1-1401-4C02-AE3E-8BAD0DAC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9" name="Picture Placeholder 8" descr="A close up of a camera&#10;&#10;Description automatically generated">
            <a:extLst>
              <a:ext uri="{FF2B5EF4-FFF2-40B4-BE49-F238E27FC236}">
                <a16:creationId xmlns:a16="http://schemas.microsoft.com/office/drawing/2014/main" xmlns="" id="{493B9DCB-6C9E-446C-B576-935FB9679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942772" y="1275606"/>
            <a:ext cx="1661478" cy="2644802"/>
          </a:xfrm>
        </p:spPr>
      </p:pic>
    </p:spTree>
    <p:extLst>
      <p:ext uri="{BB962C8B-B14F-4D97-AF65-F5344CB8AC3E}">
        <p14:creationId xmlns:p14="http://schemas.microsoft.com/office/powerpoint/2010/main" xmlns="" val="93740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78B8BEB-7EB7-4108-8051-A440B04A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Výborná ergonomie svařování</a:t>
            </a:r>
            <a:r>
              <a:rPr lang="en-US" sz="3600" dirty="0"/>
              <a:t/>
            </a:r>
            <a:br>
              <a:rPr lang="en-US" sz="3600" dirty="0"/>
            </a:b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261B07F-09BC-4A5B-A7EA-2A44C0967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276350"/>
            <a:ext cx="4752330" cy="3095626"/>
          </a:xfrm>
        </p:spPr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Svařovací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hořáky 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Flexlite GX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disponují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flexibilním svazkem a ,,kuličkovým“ kloubem, což snižuje </a:t>
            </a:r>
            <a:r>
              <a:rPr lang="cs-CZ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zažížení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zápěstí svářeče</a:t>
            </a:r>
            <a:endParaRPr lang="en-US" sz="1800" dirty="0"/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Inovativní 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úchop zvyšuje pohodlí při svařování. Efektivní chlazení prodlužuje životnost spotřebního materiálu- ROI!</a:t>
            </a:r>
            <a:endParaRPr lang="en-US" sz="1800" dirty="0"/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Dálkové ovládání na hořáku GXR10 umožňuje nastavení 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parametrů přímo z hořáku.</a:t>
            </a:r>
            <a:endParaRPr lang="fi-FI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9687FE-2BE1-4318-89AE-9D713667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08165-AB10-4673-B3BB-25AC772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12" y="4836491"/>
            <a:ext cx="6048771" cy="144016"/>
          </a:xfrm>
        </p:spPr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372AF8-0413-4E89-9E38-28AC1F2E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12</a:t>
            </a:fld>
            <a:endParaRPr lang="en-US" noProof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9BA59B-ACD5-408D-8FED-553E2D790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01720" y="1276350"/>
            <a:ext cx="2302530" cy="29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49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8867F-1746-4242-A312-32735F96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59" y="447489"/>
            <a:ext cx="8064500" cy="648071"/>
          </a:xfrm>
        </p:spPr>
        <p:txBody>
          <a:bodyPr/>
          <a:lstStyle/>
          <a:p>
            <a:r>
              <a:rPr lang="cs-CZ" dirty="0"/>
              <a:t>Snadná výměna </a:t>
            </a:r>
            <a:r>
              <a:rPr lang="cs-CZ" dirty="0" smtClean="0"/>
              <a:t>cívek drátu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D3E43E-4E74-4C14-A15B-6AECAF16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963168"/>
            <a:ext cx="4325415" cy="3732843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Ergonomicky navržený podavač drátu s horním </a:t>
            </a:r>
            <a:r>
              <a:rPr lang="cs-CZ" sz="1600" dirty="0" smtClean="0"/>
              <a:t>usazováním cívek </a:t>
            </a:r>
            <a:r>
              <a:rPr lang="cs-CZ" sz="1600" dirty="0"/>
              <a:t>šetří místo a zvyšuje bezpečnost práce při výměně cívek drátu.</a:t>
            </a:r>
            <a:endParaRPr lang="en-US" sz="1600" dirty="0"/>
          </a:p>
          <a:p>
            <a:r>
              <a:rPr lang="cs-CZ" sz="1600" dirty="0"/>
              <a:t>Lze jej také zavěsit a nastavit do několika různých úhlů pro snadný přístup, a to i v duálním nastavení.</a:t>
            </a:r>
            <a:endParaRPr lang="en-US" sz="1600" dirty="0"/>
          </a:p>
          <a:p>
            <a:r>
              <a:rPr lang="cs-CZ" sz="1600" dirty="0"/>
              <a:t>Vnitřní struktury rukojeti jsou navrženy, aby udržely dočasné zavěšení při jeřábových přesunech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Kinetická</a:t>
            </a:r>
            <a:r>
              <a:rPr lang="en-US" sz="1600" dirty="0"/>
              <a:t> </a:t>
            </a:r>
            <a:r>
              <a:rPr lang="en-US" sz="1600" dirty="0" err="1"/>
              <a:t>cívková</a:t>
            </a:r>
            <a:r>
              <a:rPr lang="en-US" sz="1600" dirty="0"/>
              <a:t> </a:t>
            </a:r>
            <a:r>
              <a:rPr lang="en-US" sz="1600" dirty="0" err="1"/>
              <a:t>brzda</a:t>
            </a:r>
            <a:r>
              <a:rPr lang="en-US" sz="1600" dirty="0"/>
              <a:t> </a:t>
            </a:r>
            <a:r>
              <a:rPr lang="en-US" sz="1600" dirty="0" err="1"/>
              <a:t>stabilizuje</a:t>
            </a:r>
            <a:r>
              <a:rPr lang="en-US" sz="1600" dirty="0"/>
              <a:t> </a:t>
            </a:r>
            <a:r>
              <a:rPr lang="en-US" sz="1600" dirty="0" err="1"/>
              <a:t>pohyb</a:t>
            </a:r>
            <a:r>
              <a:rPr lang="en-US" sz="1600" dirty="0"/>
              <a:t> </a:t>
            </a:r>
            <a:r>
              <a:rPr lang="en-US" sz="1600" dirty="0" err="1"/>
              <a:t>drátu</a:t>
            </a:r>
            <a:r>
              <a:rPr lang="en-US" sz="1600" dirty="0"/>
              <a:t>..</a:t>
            </a:r>
          </a:p>
          <a:p>
            <a:r>
              <a:rPr lang="cs-CZ" sz="1600" dirty="0"/>
              <a:t>Dostupné verze</a:t>
            </a:r>
            <a:r>
              <a:rPr lang="en-US" sz="1600" dirty="0"/>
              <a:t>: 300 Manual </a:t>
            </a:r>
            <a:r>
              <a:rPr lang="cs-CZ" sz="1600" dirty="0"/>
              <a:t>a</a:t>
            </a:r>
            <a:r>
              <a:rPr lang="en-US" sz="1600" dirty="0"/>
              <a:t> 300 Auto. </a:t>
            </a:r>
            <a:endParaRPr lang="fi-FI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4A66BB-BCDE-482E-9166-D3B2389C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62612E-DF70-4632-81AF-5699A690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B532B1-EC8D-4EFF-9B8E-F47086BD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13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51F0AE-B597-455F-91A1-E41DB62A2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6169" y="1275606"/>
            <a:ext cx="3168080" cy="27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58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159678-C0B8-4FFF-97E0-160C0E25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A13405-3401-4AEB-A1F2-74BBB5DE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6DC710-8B49-4B0E-BDC0-4C79F5D6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14</a:t>
            </a:fld>
            <a:endParaRPr lang="en-US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6F763F-6C3F-4612-9D4F-C44D57468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5014" y="0"/>
            <a:ext cx="81292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14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64A4EE5-82F4-4F93-988F-36D5229A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vlastnosti</a:t>
            </a:r>
            <a:endParaRPr lang="fi-FI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5469F76-97BB-427F-8084-71ABCB7EB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cs-CZ" sz="1600" b="1" dirty="0"/>
              <a:t>VARIABILNÍ NASTAVENÍ ZAŘÍZENÍ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X5</a:t>
            </a:r>
            <a:r>
              <a:rPr lang="en-US" sz="1600" dirty="0"/>
              <a:t> FastMig se </a:t>
            </a:r>
            <a:r>
              <a:rPr lang="en-US" sz="1600" dirty="0" err="1"/>
              <a:t>bezproblémově</a:t>
            </a:r>
            <a:r>
              <a:rPr lang="en-US" sz="1600" dirty="0"/>
              <a:t> </a:t>
            </a:r>
            <a:r>
              <a:rPr lang="en-US" sz="1600" dirty="0" err="1"/>
              <a:t>přizpůsobuje</a:t>
            </a:r>
            <a:r>
              <a:rPr lang="en-US" sz="1600" dirty="0"/>
              <a:t> </a:t>
            </a:r>
            <a:r>
              <a:rPr lang="en-US" sz="1600" dirty="0" err="1"/>
              <a:t>různým</a:t>
            </a:r>
            <a:r>
              <a:rPr lang="en-US" sz="1600" dirty="0"/>
              <a:t> </a:t>
            </a:r>
            <a:r>
              <a:rPr lang="en-US" sz="1600" dirty="0" err="1"/>
              <a:t>svařovacím</a:t>
            </a:r>
            <a:r>
              <a:rPr lang="en-US" sz="1600" dirty="0"/>
              <a:t> </a:t>
            </a:r>
            <a:r>
              <a:rPr lang="en-US" sz="1600" dirty="0" err="1"/>
              <a:t>aplikacím</a:t>
            </a:r>
            <a:r>
              <a:rPr lang="en-US" sz="1600" dirty="0"/>
              <a:t> a </a:t>
            </a:r>
            <a:r>
              <a:rPr lang="en-US" sz="1600" dirty="0" err="1"/>
              <a:t>pracovním</a:t>
            </a:r>
            <a:r>
              <a:rPr lang="en-US" sz="1600" dirty="0"/>
              <a:t> </a:t>
            </a:r>
            <a:r>
              <a:rPr lang="en-US" sz="1600" dirty="0" err="1"/>
              <a:t>prostředím</a:t>
            </a:r>
            <a:r>
              <a:rPr lang="en-US" sz="1600" dirty="0"/>
              <a:t>. </a:t>
            </a:r>
            <a:r>
              <a:rPr lang="en-US" sz="1600" dirty="0" err="1"/>
              <a:t>Široká</a:t>
            </a:r>
            <a:r>
              <a:rPr lang="en-US" sz="1600" dirty="0"/>
              <a:t> </a:t>
            </a:r>
            <a:r>
              <a:rPr lang="en-US" sz="1600" dirty="0" err="1"/>
              <a:t>nabídka</a:t>
            </a:r>
            <a:r>
              <a:rPr lang="en-US" sz="1600" dirty="0"/>
              <a:t> </a:t>
            </a:r>
            <a:r>
              <a:rPr lang="en-US" sz="1600" dirty="0" err="1"/>
              <a:t>příslušenství</a:t>
            </a:r>
            <a:r>
              <a:rPr lang="en-US" sz="1600" dirty="0"/>
              <a:t> </a:t>
            </a:r>
            <a:r>
              <a:rPr lang="en-US" sz="1600" dirty="0" err="1"/>
              <a:t>zlepšuje</a:t>
            </a:r>
            <a:r>
              <a:rPr lang="en-US" sz="1600" dirty="0"/>
              <a:t> </a:t>
            </a:r>
            <a:r>
              <a:rPr lang="en-US" sz="1600" dirty="0" err="1"/>
              <a:t>kvalitu</a:t>
            </a:r>
            <a:r>
              <a:rPr lang="en-US" sz="1600" dirty="0"/>
              <a:t> a </a:t>
            </a:r>
            <a:r>
              <a:rPr lang="en-US" sz="1600" dirty="0" err="1"/>
              <a:t>ergonomii</a:t>
            </a:r>
            <a:r>
              <a:rPr lang="en-US" sz="1600" dirty="0"/>
              <a:t> </a:t>
            </a:r>
            <a:r>
              <a:rPr lang="en-US" sz="1600" dirty="0" err="1"/>
              <a:t>svařování</a:t>
            </a:r>
            <a:r>
              <a:rPr lang="en-US" sz="1600" dirty="0"/>
              <a:t> a </a:t>
            </a:r>
            <a:r>
              <a:rPr lang="en-US" sz="1600" dirty="0" err="1"/>
              <a:t>zefektivňuje</a:t>
            </a:r>
            <a:r>
              <a:rPr lang="en-US" sz="1600" dirty="0"/>
              <a:t> </a:t>
            </a:r>
            <a:r>
              <a:rPr lang="en-US" sz="1600" dirty="0" err="1"/>
              <a:t>výrobní</a:t>
            </a:r>
            <a:r>
              <a:rPr lang="en-US" sz="1600" dirty="0"/>
              <a:t> </a:t>
            </a:r>
            <a:r>
              <a:rPr lang="en-US" sz="1600" dirty="0" err="1"/>
              <a:t>procesy</a:t>
            </a:r>
            <a:r>
              <a:rPr lang="en-US" sz="1600" dirty="0"/>
              <a:t>.</a:t>
            </a:r>
            <a:endParaRPr lang="fi-FI" sz="1600" dirty="0"/>
          </a:p>
          <a:p>
            <a:pPr marL="0" indent="0" algn="ctr">
              <a:buNone/>
            </a:pPr>
            <a:endParaRPr lang="fi-FI" sz="1600" b="1" dirty="0"/>
          </a:p>
          <a:p>
            <a:pPr marL="0" indent="0" algn="ctr">
              <a:buNone/>
            </a:pPr>
            <a:endParaRPr lang="fi-FI" sz="1600" b="1" dirty="0"/>
          </a:p>
          <a:p>
            <a:pPr marL="0" indent="0" algn="ctr">
              <a:buNone/>
            </a:pPr>
            <a:endParaRPr lang="fi-FI" sz="1600" b="1" dirty="0"/>
          </a:p>
          <a:p>
            <a:pPr marL="0" indent="0">
              <a:buNone/>
            </a:pPr>
            <a:endParaRPr lang="fi-FI" sz="1600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87ACE1-D030-4132-9CA2-363A5578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A4C23E-D410-4CC0-A96B-F77BEB6B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80D38-871A-4ED5-BD33-7430AECB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15</a:t>
            </a:fld>
            <a:endParaRPr lang="en-US" noProof="0"/>
          </a:p>
        </p:txBody>
      </p:sp>
      <p:pic>
        <p:nvPicPr>
          <p:cNvPr id="7" name="Picture 6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xmlns="" id="{2B883868-F19D-4CC7-BAF0-03117142A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347614"/>
            <a:ext cx="1012506" cy="1012506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2907A371-E748-4FAC-A1F1-AA04424C93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/>
          <a:srcRect t="5520" b="5520"/>
          <a:stretch/>
        </p:blipFill>
        <p:spPr>
          <a:xfrm>
            <a:off x="5133009" y="1347614"/>
            <a:ext cx="3471241" cy="2763635"/>
          </a:xfrm>
        </p:spPr>
      </p:pic>
    </p:spTree>
    <p:extLst>
      <p:ext uri="{BB962C8B-B14F-4D97-AF65-F5344CB8AC3E}">
        <p14:creationId xmlns:p14="http://schemas.microsoft.com/office/powerpoint/2010/main" xmlns="" val="416738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78B8BEB-7EB7-4108-8051-A440B04A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Modulární flexibilita </a:t>
            </a:r>
            <a:r>
              <a:rPr lang="fi-FI" dirty="0"/>
              <a:t>- Perfektní pro každou </a:t>
            </a:r>
            <a:r>
              <a:rPr lang="cs-CZ" dirty="0"/>
              <a:t>produkci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261B07F-09BC-4A5B-A7EA-2A44C0967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33728"/>
            <a:ext cx="3526282" cy="2847976"/>
          </a:xfrm>
        </p:spPr>
        <p:txBody>
          <a:bodyPr/>
          <a:lstStyle/>
          <a:p>
            <a:r>
              <a:rPr lang="en-US" sz="1400" dirty="0" err="1"/>
              <a:t>Modulární</a:t>
            </a:r>
            <a:r>
              <a:rPr lang="en-US" sz="1400" dirty="0"/>
              <a:t> </a:t>
            </a:r>
            <a:r>
              <a:rPr lang="en-US" sz="1400" dirty="0" err="1"/>
              <a:t>systém</a:t>
            </a:r>
            <a:r>
              <a:rPr lang="en-US" sz="1400" dirty="0"/>
              <a:t> s </a:t>
            </a:r>
            <a:r>
              <a:rPr lang="en-US" sz="1400" dirty="0" err="1"/>
              <a:t>vynikajícím</a:t>
            </a:r>
            <a:r>
              <a:rPr lang="en-US" sz="1400" dirty="0"/>
              <a:t> </a:t>
            </a:r>
            <a:r>
              <a:rPr lang="en-US" sz="1400" dirty="0" err="1"/>
              <a:t>příslušenstvím</a:t>
            </a:r>
            <a:r>
              <a:rPr lang="en-US" sz="1400" dirty="0"/>
              <a:t> </a:t>
            </a:r>
            <a:r>
              <a:rPr lang="en-US" sz="1400" dirty="0" err="1"/>
              <a:t>poskytuje</a:t>
            </a:r>
            <a:r>
              <a:rPr lang="en-US" sz="1400" dirty="0"/>
              <a:t> </a:t>
            </a:r>
            <a:r>
              <a:rPr lang="en-US" sz="1400" dirty="0" err="1"/>
              <a:t>optimální</a:t>
            </a:r>
            <a:r>
              <a:rPr lang="en-US" sz="1400" dirty="0"/>
              <a:t> </a:t>
            </a:r>
            <a:r>
              <a:rPr lang="en-US" sz="1400" dirty="0" err="1"/>
              <a:t>řešení</a:t>
            </a:r>
            <a:r>
              <a:rPr lang="en-US" sz="1400" dirty="0"/>
              <a:t> pro </a:t>
            </a:r>
            <a:r>
              <a:rPr lang="cs-CZ" sz="1400" dirty="0" smtClean="0"/>
              <a:t>každý typ svařovací výroby a zvyšuje tak</a:t>
            </a:r>
            <a:r>
              <a:rPr lang="en-US" sz="1400" dirty="0" smtClean="0"/>
              <a:t> </a:t>
            </a:r>
            <a:r>
              <a:rPr lang="en-US" sz="1400" dirty="0" err="1" smtClean="0"/>
              <a:t>dobu</a:t>
            </a:r>
            <a:r>
              <a:rPr lang="cs-CZ" sz="1400" dirty="0" smtClean="0"/>
              <a:t> hoření</a:t>
            </a:r>
            <a:r>
              <a:rPr lang="en-US" sz="1400" dirty="0" smtClean="0"/>
              <a:t> </a:t>
            </a:r>
            <a:r>
              <a:rPr lang="en-US" sz="1400" dirty="0" err="1"/>
              <a:t>oblouku</a:t>
            </a:r>
            <a:r>
              <a:rPr lang="en-US" sz="1400" dirty="0"/>
              <a:t>.</a:t>
            </a:r>
          </a:p>
          <a:p>
            <a:r>
              <a:rPr lang="cs-CZ" sz="1400" dirty="0"/>
              <a:t>Široká nabídka příslušenství </a:t>
            </a:r>
            <a:r>
              <a:rPr lang="cs-CZ" sz="1400" dirty="0" err="1"/>
              <a:t>X5</a:t>
            </a:r>
            <a:r>
              <a:rPr lang="cs-CZ" sz="1400" dirty="0"/>
              <a:t> FastMig zahrnuje různé druhy přepravních jednotek, dálková ovládání a propojovací kabely různých délek</a:t>
            </a:r>
            <a:r>
              <a:rPr lang="en-US" sz="1400" dirty="0"/>
              <a:t>.</a:t>
            </a:r>
          </a:p>
          <a:p>
            <a:r>
              <a:rPr lang="cs-CZ" sz="1400" dirty="0"/>
              <a:t>Čtyřkolový vozík je </a:t>
            </a:r>
            <a:r>
              <a:rPr lang="cs-CZ" sz="1400" dirty="0" smtClean="0"/>
              <a:t>vybaven mechanismem, který </a:t>
            </a:r>
            <a:r>
              <a:rPr lang="cs-CZ" sz="1400" dirty="0"/>
              <a:t>umožňuje bezpečné nakládání plynové láhve na úrovni podlahy bez dalšího zvedání.</a:t>
            </a:r>
          </a:p>
          <a:p>
            <a:r>
              <a:rPr lang="en-US" sz="1400" dirty="0"/>
              <a:t>.</a:t>
            </a:r>
          </a:p>
          <a:p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9687FE-2BE1-4318-89AE-9D713667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08165-AB10-4673-B3BB-25AC772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372AF8-0413-4E89-9E38-28AC1F2E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16</a:t>
            </a:fld>
            <a:endParaRPr lang="en-US" noProof="0"/>
          </a:p>
        </p:txBody>
      </p:sp>
      <p:pic>
        <p:nvPicPr>
          <p:cNvPr id="13" name="Picture Placeholder 2" descr="A picture containing mower, yellow, man, stove&#10;&#10;Description automatically generated">
            <a:extLst>
              <a:ext uri="{FF2B5EF4-FFF2-40B4-BE49-F238E27FC236}">
                <a16:creationId xmlns:a16="http://schemas.microsoft.com/office/drawing/2014/main" xmlns="" id="{34C432BB-B349-42D5-A102-5E20BCC5A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32564" y="1236167"/>
            <a:ext cx="1627461" cy="1537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1DF7D3-5921-4A8E-807C-C2E7C8836D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7614" y="1328699"/>
            <a:ext cx="1904897" cy="2907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6E67F2-D609-4655-B6DA-25807EF1D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5127" y="2773959"/>
            <a:ext cx="1904898" cy="14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41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D4A99-B2F0-45D7-AF5D-7AE14386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Vyberte si přesně to, co potřebujete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04001B-78CD-4A84-8ACB-02D252C0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75606"/>
            <a:ext cx="3055029" cy="309636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/>
              <a:t>Zkuste si náš X5 FastMig </a:t>
            </a:r>
            <a:r>
              <a:rPr lang="cs-CZ" dirty="0" err="1"/>
              <a:t>Selector</a:t>
            </a:r>
            <a:r>
              <a:rPr lang="cs-CZ" dirty="0"/>
              <a:t> a sestavte nastavení zařízení, které nejlépe vyhovuje vašim </a:t>
            </a:r>
            <a:r>
              <a:rPr lang="cs-CZ" dirty="0" smtClean="0"/>
              <a:t>potřebám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DEB30B-7E00-46A4-ABE2-5DC876F5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59783D-7B0D-47D2-85D0-CCBE8C25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D2258-2E62-46D2-BEBD-105C5565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17</a:t>
            </a:fld>
            <a:endParaRPr lang="en-US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07BB95-C4EE-4012-84EF-0C0F28A6ED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0670" y="1689252"/>
            <a:ext cx="4773580" cy="26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64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07376-87AF-4056-B69A-79A2F3E9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83518"/>
            <a:ext cx="8064500" cy="648071"/>
          </a:xfrm>
        </p:spPr>
        <p:txBody>
          <a:bodyPr anchor="t">
            <a:normAutofit/>
          </a:bodyPr>
          <a:lstStyle/>
          <a:p>
            <a:r>
              <a:rPr lang="fi-FI" dirty="0"/>
              <a:t>WeldEye – </a:t>
            </a:r>
            <a:r>
              <a:rPr lang="cs-CZ" dirty="0"/>
              <a:t>Porozumění tvoří hodnotu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842647-6F14-4F07-8510-292A233BE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75606"/>
            <a:ext cx="5976466" cy="309636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X5 FastMig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snadno</a:t>
            </a:r>
            <a:r>
              <a:rPr lang="en-US" dirty="0"/>
              <a:t> </a:t>
            </a:r>
            <a:r>
              <a:rPr lang="en-US" dirty="0" err="1"/>
              <a:t>připojit</a:t>
            </a:r>
            <a:r>
              <a:rPr lang="en-US" dirty="0"/>
              <a:t> </a:t>
            </a:r>
            <a:r>
              <a:rPr lang="en-US" dirty="0" smtClean="0"/>
              <a:t>k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cloudové</a:t>
            </a:r>
            <a:r>
              <a:rPr lang="en-US" dirty="0"/>
              <a:t> </a:t>
            </a:r>
            <a:r>
              <a:rPr lang="en-US" dirty="0" err="1"/>
              <a:t>službě</a:t>
            </a:r>
            <a:r>
              <a:rPr lang="en-US" dirty="0"/>
              <a:t> pro </a:t>
            </a:r>
            <a:r>
              <a:rPr lang="en-US" dirty="0" err="1"/>
              <a:t>správu</a:t>
            </a:r>
            <a:r>
              <a:rPr lang="en-US" dirty="0"/>
              <a:t> </a:t>
            </a:r>
            <a:r>
              <a:rPr lang="en-US" dirty="0" err="1"/>
              <a:t>svařování</a:t>
            </a:r>
            <a:r>
              <a:rPr lang="en-US" dirty="0"/>
              <a:t> WeldEye, </a:t>
            </a:r>
            <a:r>
              <a:rPr lang="en-US" dirty="0" err="1" smtClean="0"/>
              <a:t>která</a:t>
            </a:r>
            <a:r>
              <a:rPr lang="en-US" dirty="0" smtClean="0"/>
              <a:t> </a:t>
            </a:r>
            <a:r>
              <a:rPr lang="en-US" dirty="0" err="1" smtClean="0"/>
              <a:t>vám</a:t>
            </a:r>
            <a:r>
              <a:rPr lang="en-US" dirty="0" smtClean="0"/>
              <a:t> </a:t>
            </a:r>
            <a:r>
              <a:rPr lang="en-US" dirty="0" err="1" smtClean="0"/>
              <a:t>pomůže</a:t>
            </a:r>
            <a:r>
              <a:rPr lang="en-US" dirty="0" smtClean="0"/>
              <a:t> </a:t>
            </a:r>
            <a:r>
              <a:rPr lang="en-US" dirty="0" err="1" smtClean="0"/>
              <a:t>rychleji</a:t>
            </a:r>
            <a:r>
              <a:rPr lang="en-US" dirty="0" smtClean="0"/>
              <a:t> a </a:t>
            </a:r>
            <a:r>
              <a:rPr lang="en-US" dirty="0" err="1" smtClean="0"/>
              <a:t>snadněji</a:t>
            </a:r>
            <a:r>
              <a:rPr lang="en-US" dirty="0" smtClean="0"/>
              <a:t> </a:t>
            </a:r>
            <a:r>
              <a:rPr lang="en-US" dirty="0" err="1" smtClean="0"/>
              <a:t>zvládnout</a:t>
            </a:r>
            <a:r>
              <a:rPr lang="en-US" dirty="0" smtClean="0"/>
              <a:t> </a:t>
            </a:r>
            <a:r>
              <a:rPr lang="en-US" dirty="0" err="1" smtClean="0"/>
              <a:t>každodenní</a:t>
            </a:r>
            <a:r>
              <a:rPr lang="en-US" dirty="0" smtClean="0"/>
              <a:t> </a:t>
            </a:r>
            <a:r>
              <a:rPr lang="en-US" dirty="0" err="1" smtClean="0"/>
              <a:t>úkoly</a:t>
            </a:r>
            <a:r>
              <a:rPr lang="en-US" dirty="0" smtClean="0"/>
              <a:t> v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kvality</a:t>
            </a:r>
            <a:r>
              <a:rPr lang="en-US" dirty="0" smtClean="0"/>
              <a:t> </a:t>
            </a:r>
            <a:r>
              <a:rPr lang="en-US" dirty="0" err="1" smtClean="0"/>
              <a:t>svařování</a:t>
            </a:r>
            <a:r>
              <a:rPr lang="en-US" dirty="0" smtClean="0"/>
              <a:t> a </a:t>
            </a:r>
            <a:r>
              <a:rPr lang="en-US" dirty="0" err="1" smtClean="0"/>
              <a:t>výrob</a:t>
            </a:r>
            <a:r>
              <a:rPr lang="cs-CZ" dirty="0" smtClean="0"/>
              <a:t>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Automatické procesy pro kontrolu </a:t>
            </a:r>
            <a:r>
              <a:rPr lang="cs-CZ" sz="2000" dirty="0" smtClean="0"/>
              <a:t>kvality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Analýza </a:t>
            </a:r>
            <a:r>
              <a:rPr lang="cs-CZ" sz="2000" dirty="0" smtClean="0"/>
              <a:t>výroby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Projektový management </a:t>
            </a:r>
            <a:r>
              <a:rPr lang="cs-CZ" sz="2000" dirty="0" smtClean="0"/>
              <a:t>svařování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100% </a:t>
            </a:r>
            <a:r>
              <a:rPr lang="cs-CZ" sz="2000" dirty="0"/>
              <a:t>možnost sledování každého vyrobeného svaru</a:t>
            </a:r>
            <a:r>
              <a:rPr lang="en-US" sz="2000" dirty="0"/>
              <a:t>.</a:t>
            </a:r>
            <a:endParaRPr lang="fi-FI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01E1AE-F0AC-4EDF-ADE6-4D3826EF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3" y="4803998"/>
            <a:ext cx="1152029" cy="1440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1E36E4-CCD7-4EC8-B3EC-69EB7D3C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12" y="4803998"/>
            <a:ext cx="6048771" cy="1440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4324AA-1D95-4752-A7A4-A7A0AE9C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750" y="4803998"/>
            <a:ext cx="287834" cy="1440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4FA55B9-229E-4B3A-A209-0F574EA7BFE1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48685D7-AC09-4D63-B4CD-775AD30C32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6659562" y="1276350"/>
            <a:ext cx="1944687" cy="30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8078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78B8BEB-7EB7-4108-8051-A440B04A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Všestranné zařízení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261B07F-09BC-4A5B-A7EA-2A44C0967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256" y="987552"/>
            <a:ext cx="4176266" cy="3816445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/>
              <a:t>ENERGETICKÝ ÚSPORNÉ CHLAZENÍ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cs-CZ" sz="1400" dirty="0"/>
              <a:t>Dynamické chlazení plynem a vodou zajišťuje optimální regulaci teploty a energetickou účinnost. V závislosti na úrovni a délce svařovacího výkonu </a:t>
            </a:r>
            <a:r>
              <a:rPr lang="cs-CZ" sz="1400" dirty="0" smtClean="0"/>
              <a:t>regulují ventilátory </a:t>
            </a:r>
            <a:r>
              <a:rPr lang="cs-CZ" sz="1400" dirty="0"/>
              <a:t>proudění vzduchu a dobu chodu motoru chladiče mezi 15 sekundami a 4 minutami, což snižuje spotřebu elektrické energie a lokalizovanou hladinu hluku</a:t>
            </a:r>
            <a:r>
              <a:rPr lang="en-US" sz="1400" dirty="0"/>
              <a:t>. </a:t>
            </a:r>
            <a:endParaRPr lang="fi-FI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cs-CZ" sz="1400" dirty="0"/>
              <a:t>POSTAVEN PRO VÝDRŽ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cs-CZ" sz="1400" dirty="0"/>
              <a:t>Svařovací systém je chráněn robustním plastovým pláštěm vstřikovaným do formy</a:t>
            </a:r>
            <a:r>
              <a:rPr lang="cs-CZ" sz="1400" dirty="0" smtClean="0"/>
              <a:t>, a nárazovými můstky, které maximálně absorbují případné nárazy z okolí. Grafický </a:t>
            </a:r>
            <a:r>
              <a:rPr lang="cs-CZ" sz="1400" dirty="0"/>
              <a:t>displej podavače drátu je odolný proti nárazu a vydrží náročné podmínky. 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9687FE-2BE1-4318-89AE-9D713667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08165-AB10-4673-B3BB-25AC772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372AF8-0413-4E89-9E38-28AC1F2E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19</a:t>
            </a:fld>
            <a:endParaRPr lang="en-US" noProof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BDA50E-165A-44A9-A67A-DFC6BC752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24" y="3147814"/>
            <a:ext cx="648071" cy="648071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8910180-0601-4E4C-8926-53D0598B6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24" y="1269014"/>
            <a:ext cx="580458" cy="580458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2DB2129A-FB42-49D3-8A7D-2CFECDA3F3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56"/>
          <a:stretch/>
        </p:blipFill>
        <p:spPr>
          <a:xfrm>
            <a:off x="6621689" y="1269014"/>
            <a:ext cx="1944687" cy="2875684"/>
          </a:xfrm>
        </p:spPr>
      </p:pic>
    </p:spTree>
    <p:extLst>
      <p:ext uri="{BB962C8B-B14F-4D97-AF65-F5344CB8AC3E}">
        <p14:creationId xmlns:p14="http://schemas.microsoft.com/office/powerpoint/2010/main" xmlns="" val="28764406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EC7B7C-BB4D-4C2D-B39F-9C1A7259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12920A-1F30-4F41-A750-F74F0B8D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2C172E-DF01-4A07-B319-E0057AF6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2</a:t>
            </a:fld>
            <a:endParaRPr lang="en-US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81954F-3FF0-4A79-B592-EC355F2C1D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73"/>
          <a:stretch/>
        </p:blipFill>
        <p:spPr>
          <a:xfrm>
            <a:off x="830639" y="0"/>
            <a:ext cx="7866631" cy="51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276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09408D-52BD-4300-B045-697DDAF2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Mimořádná produktivita obloukového svařování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A62C00-3ED6-4DB2-A8AA-F3C3471CA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D74F24-6638-4FA7-93DE-D6C082D2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26BD79-5CD3-4D57-838C-6E2B1404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A94E42-CACF-48BE-BECA-F0E7FF11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20</a:t>
            </a:fld>
            <a:endParaRPr lang="en-US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D0046DC-241F-4B46-8AF6-58AA2401A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612" y="1600674"/>
            <a:ext cx="2126164" cy="244623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E7A0BCCE-BD3D-4F01-B91C-B24043EE4866}"/>
              </a:ext>
            </a:extLst>
          </p:cNvPr>
          <p:cNvSpPr txBox="1"/>
          <p:nvPr/>
        </p:nvSpPr>
        <p:spPr>
          <a:xfrm>
            <a:off x="4425696" y="1402080"/>
            <a:ext cx="1975104" cy="442035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ZVÝŠENÍ ČASU 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HOŘENÍ OBLOUKU 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X5 FASTMIG</a:t>
            </a:r>
            <a:endParaRPr lang="cs-CZ" sz="1200" dirty="0"/>
          </a:p>
        </p:txBody>
      </p:sp>
      <p:pic>
        <p:nvPicPr>
          <p:cNvPr id="16" name="image77.png">
            <a:extLst>
              <a:ext uri="{FF2B5EF4-FFF2-40B4-BE49-F238E27FC236}">
                <a16:creationId xmlns:a16="http://schemas.microsoft.com/office/drawing/2014/main" xmlns="" id="{78F2F642-7B76-459B-A588-C1833F7690D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4449" y="2068195"/>
            <a:ext cx="361950" cy="422910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xmlns="" id="{5952E323-3242-42C7-ABB8-5F40A64A3AE7}"/>
              </a:ext>
            </a:extLst>
          </p:cNvPr>
          <p:cNvSpPr>
            <a:spLocks/>
          </p:cNvSpPr>
          <p:nvPr/>
        </p:nvSpPr>
        <p:spPr bwMode="auto">
          <a:xfrm>
            <a:off x="4329049" y="2871154"/>
            <a:ext cx="412750" cy="292100"/>
          </a:xfrm>
          <a:custGeom>
            <a:avLst/>
            <a:gdLst>
              <a:gd name="T0" fmla="+- 0 6996 6806"/>
              <a:gd name="T1" fmla="*/ T0 w 648"/>
              <a:gd name="T2" fmla="+- 0 45 42"/>
              <a:gd name="T3" fmla="*/ 45 h 460"/>
              <a:gd name="T4" fmla="+- 0 6806 6806"/>
              <a:gd name="T5" fmla="*/ T4 w 648"/>
              <a:gd name="T6" fmla="+- 0 380 42"/>
              <a:gd name="T7" fmla="*/ 380 h 460"/>
              <a:gd name="T8" fmla="+- 0 7392 6806"/>
              <a:gd name="T9" fmla="*/ T8 w 648"/>
              <a:gd name="T10" fmla="+- 0 502 42"/>
              <a:gd name="T11" fmla="*/ 502 h 460"/>
              <a:gd name="T12" fmla="+- 0 7042 6806"/>
              <a:gd name="T13" fmla="*/ T12 w 648"/>
              <a:gd name="T14" fmla="+- 0 457 42"/>
              <a:gd name="T15" fmla="*/ 457 h 460"/>
              <a:gd name="T16" fmla="+- 0 7018 6806"/>
              <a:gd name="T17" fmla="*/ T16 w 648"/>
              <a:gd name="T18" fmla="+- 0 437 42"/>
              <a:gd name="T19" fmla="*/ 437 h 460"/>
              <a:gd name="T20" fmla="+- 0 7021 6806"/>
              <a:gd name="T21" fmla="*/ T20 w 648"/>
              <a:gd name="T22" fmla="+- 0 392 42"/>
              <a:gd name="T23" fmla="*/ 392 h 460"/>
              <a:gd name="T24" fmla="+- 0 7041 6806"/>
              <a:gd name="T25" fmla="*/ T24 w 648"/>
              <a:gd name="T26" fmla="+- 0 345 42"/>
              <a:gd name="T27" fmla="*/ 345 h 460"/>
              <a:gd name="T28" fmla="+- 0 7059 6806"/>
              <a:gd name="T29" fmla="*/ T28 w 648"/>
              <a:gd name="T30" fmla="+- 0 313 42"/>
              <a:gd name="T31" fmla="*/ 313 h 460"/>
              <a:gd name="T32" fmla="+- 0 7069 6806"/>
              <a:gd name="T33" fmla="*/ T32 w 648"/>
              <a:gd name="T34" fmla="+- 0 45 42"/>
              <a:gd name="T35" fmla="*/ 45 h 460"/>
              <a:gd name="T36" fmla="+- 0 7166 6806"/>
              <a:gd name="T37" fmla="*/ T36 w 648"/>
              <a:gd name="T38" fmla="+- 0 380 42"/>
              <a:gd name="T39" fmla="*/ 380 h 460"/>
              <a:gd name="T40" fmla="+- 0 7154 6806"/>
              <a:gd name="T41" fmla="*/ T40 w 648"/>
              <a:gd name="T42" fmla="+- 0 393 42"/>
              <a:gd name="T43" fmla="*/ 393 h 460"/>
              <a:gd name="T44" fmla="+- 0 7127 6806"/>
              <a:gd name="T45" fmla="*/ T44 w 648"/>
              <a:gd name="T46" fmla="+- 0 418 42"/>
              <a:gd name="T47" fmla="*/ 418 h 460"/>
              <a:gd name="T48" fmla="+- 0 7085 6806"/>
              <a:gd name="T49" fmla="*/ T48 w 648"/>
              <a:gd name="T50" fmla="+- 0 447 42"/>
              <a:gd name="T51" fmla="*/ 447 h 460"/>
              <a:gd name="T52" fmla="+- 0 7042 6806"/>
              <a:gd name="T53" fmla="*/ T52 w 648"/>
              <a:gd name="T54" fmla="+- 0 457 42"/>
              <a:gd name="T55" fmla="*/ 457 h 460"/>
              <a:gd name="T56" fmla="+- 0 7392 6806"/>
              <a:gd name="T57" fmla="*/ T56 w 648"/>
              <a:gd name="T58" fmla="+- 0 380 42"/>
              <a:gd name="T59" fmla="*/ 380 h 460"/>
              <a:gd name="T60" fmla="+- 0 7069 6806"/>
              <a:gd name="T61" fmla="*/ T60 w 648"/>
              <a:gd name="T62" fmla="+- 0 380 42"/>
              <a:gd name="T63" fmla="*/ 380 h 460"/>
              <a:gd name="T64" fmla="+- 0 7069 6806"/>
              <a:gd name="T65" fmla="*/ T64 w 648"/>
              <a:gd name="T66" fmla="+- 0 298 42"/>
              <a:gd name="T67" fmla="*/ 298 h 460"/>
              <a:gd name="T68" fmla="+- 0 7125 6806"/>
              <a:gd name="T69" fmla="*/ T68 w 648"/>
              <a:gd name="T70" fmla="+- 0 241 42"/>
              <a:gd name="T71" fmla="*/ 241 h 460"/>
              <a:gd name="T72" fmla="+- 0 7127 6806"/>
              <a:gd name="T73" fmla="*/ T72 w 648"/>
              <a:gd name="T74" fmla="+- 0 294 42"/>
              <a:gd name="T75" fmla="*/ 294 h 460"/>
              <a:gd name="T76" fmla="+- 0 7119 6806"/>
              <a:gd name="T77" fmla="*/ T76 w 648"/>
              <a:gd name="T78" fmla="+- 0 308 42"/>
              <a:gd name="T79" fmla="*/ 308 h 460"/>
              <a:gd name="T80" fmla="+- 0 7130 6806"/>
              <a:gd name="T81" fmla="*/ T80 w 648"/>
              <a:gd name="T82" fmla="+- 0 320 42"/>
              <a:gd name="T83" fmla="*/ 320 h 460"/>
              <a:gd name="T84" fmla="+- 0 7167 6806"/>
              <a:gd name="T85" fmla="*/ T84 w 648"/>
              <a:gd name="T86" fmla="+- 0 288 42"/>
              <a:gd name="T87" fmla="*/ 288 h 460"/>
              <a:gd name="T88" fmla="+- 0 7168 6806"/>
              <a:gd name="T89" fmla="*/ T88 w 648"/>
              <a:gd name="T90" fmla="+- 0 286 42"/>
              <a:gd name="T91" fmla="*/ 286 h 460"/>
              <a:gd name="T92" fmla="+- 0 7352 6806"/>
              <a:gd name="T93" fmla="*/ T92 w 648"/>
              <a:gd name="T94" fmla="+- 0 155 42"/>
              <a:gd name="T95" fmla="*/ 155 h 460"/>
              <a:gd name="T96" fmla="+- 0 7364 6806"/>
              <a:gd name="T97" fmla="*/ T96 w 648"/>
              <a:gd name="T98" fmla="+- 0 97 42"/>
              <a:gd name="T99" fmla="*/ 97 h 460"/>
              <a:gd name="T100" fmla="+- 0 7383 6806"/>
              <a:gd name="T101" fmla="*/ T100 w 648"/>
              <a:gd name="T102" fmla="+- 0 86 42"/>
              <a:gd name="T103" fmla="*/ 86 h 460"/>
              <a:gd name="T104" fmla="+- 0 7453 6806"/>
              <a:gd name="T105" fmla="*/ T104 w 648"/>
              <a:gd name="T106" fmla="+- 0 85 42"/>
              <a:gd name="T107" fmla="*/ 85 h 460"/>
              <a:gd name="T108" fmla="+- 0 7325 6806"/>
              <a:gd name="T109" fmla="*/ T108 w 648"/>
              <a:gd name="T110" fmla="+- 0 80 42"/>
              <a:gd name="T111" fmla="*/ 80 h 460"/>
              <a:gd name="T112" fmla="+- 0 7225 6806"/>
              <a:gd name="T113" fmla="*/ T112 w 648"/>
              <a:gd name="T114" fmla="+- 0 286 42"/>
              <a:gd name="T115" fmla="*/ 286 h 460"/>
              <a:gd name="T116" fmla="+- 0 7197 6806"/>
              <a:gd name="T117" fmla="*/ T116 w 648"/>
              <a:gd name="T118" fmla="+- 0 316 42"/>
              <a:gd name="T119" fmla="*/ 316 h 460"/>
              <a:gd name="T120" fmla="+- 0 7453 6806"/>
              <a:gd name="T121" fmla="*/ T120 w 648"/>
              <a:gd name="T122" fmla="+- 0 42 42"/>
              <a:gd name="T123" fmla="*/ 42 h 460"/>
              <a:gd name="T124" fmla="+- 0 7377 6806"/>
              <a:gd name="T125" fmla="*/ T124 w 648"/>
              <a:gd name="T126" fmla="+- 0 44 42"/>
              <a:gd name="T127" fmla="*/ 44 h 460"/>
              <a:gd name="T128" fmla="+- 0 7345 6806"/>
              <a:gd name="T129" fmla="*/ T128 w 648"/>
              <a:gd name="T130" fmla="+- 0 63 42"/>
              <a:gd name="T131" fmla="*/ 63 h 460"/>
              <a:gd name="T132" fmla="+- 0 7453 6806"/>
              <a:gd name="T133" fmla="*/ T132 w 648"/>
              <a:gd name="T134" fmla="+- 0 80 42"/>
              <a:gd name="T135" fmla="*/ 80 h 4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48" h="460">
                <a:moveTo>
                  <a:pt x="263" y="3"/>
                </a:moveTo>
                <a:lnTo>
                  <a:pt x="190" y="3"/>
                </a:lnTo>
                <a:lnTo>
                  <a:pt x="190" y="338"/>
                </a:lnTo>
                <a:lnTo>
                  <a:pt x="0" y="338"/>
                </a:lnTo>
                <a:lnTo>
                  <a:pt x="0" y="460"/>
                </a:lnTo>
                <a:lnTo>
                  <a:pt x="586" y="460"/>
                </a:lnTo>
                <a:lnTo>
                  <a:pt x="586" y="415"/>
                </a:lnTo>
                <a:lnTo>
                  <a:pt x="236" y="415"/>
                </a:lnTo>
                <a:lnTo>
                  <a:pt x="221" y="409"/>
                </a:lnTo>
                <a:lnTo>
                  <a:pt x="212" y="395"/>
                </a:lnTo>
                <a:lnTo>
                  <a:pt x="210" y="375"/>
                </a:lnTo>
                <a:lnTo>
                  <a:pt x="215" y="350"/>
                </a:lnTo>
                <a:lnTo>
                  <a:pt x="227" y="319"/>
                </a:lnTo>
                <a:lnTo>
                  <a:pt x="235" y="303"/>
                </a:lnTo>
                <a:lnTo>
                  <a:pt x="244" y="286"/>
                </a:lnTo>
                <a:lnTo>
                  <a:pt x="253" y="271"/>
                </a:lnTo>
                <a:lnTo>
                  <a:pt x="263" y="256"/>
                </a:lnTo>
                <a:lnTo>
                  <a:pt x="263" y="3"/>
                </a:lnTo>
                <a:close/>
                <a:moveTo>
                  <a:pt x="586" y="338"/>
                </a:moveTo>
                <a:lnTo>
                  <a:pt x="360" y="338"/>
                </a:lnTo>
                <a:lnTo>
                  <a:pt x="361" y="339"/>
                </a:lnTo>
                <a:lnTo>
                  <a:pt x="348" y="351"/>
                </a:lnTo>
                <a:lnTo>
                  <a:pt x="335" y="364"/>
                </a:lnTo>
                <a:lnTo>
                  <a:pt x="321" y="376"/>
                </a:lnTo>
                <a:lnTo>
                  <a:pt x="306" y="387"/>
                </a:lnTo>
                <a:lnTo>
                  <a:pt x="279" y="405"/>
                </a:lnTo>
                <a:lnTo>
                  <a:pt x="255" y="414"/>
                </a:lnTo>
                <a:lnTo>
                  <a:pt x="236" y="415"/>
                </a:lnTo>
                <a:lnTo>
                  <a:pt x="586" y="415"/>
                </a:lnTo>
                <a:lnTo>
                  <a:pt x="586" y="338"/>
                </a:lnTo>
                <a:close/>
                <a:moveTo>
                  <a:pt x="263" y="256"/>
                </a:moveTo>
                <a:lnTo>
                  <a:pt x="263" y="338"/>
                </a:lnTo>
                <a:lnTo>
                  <a:pt x="360" y="338"/>
                </a:lnTo>
                <a:lnTo>
                  <a:pt x="263" y="256"/>
                </a:lnTo>
                <a:close/>
                <a:moveTo>
                  <a:pt x="474" y="37"/>
                </a:moveTo>
                <a:lnTo>
                  <a:pt x="319" y="199"/>
                </a:lnTo>
                <a:lnTo>
                  <a:pt x="346" y="227"/>
                </a:lnTo>
                <a:lnTo>
                  <a:pt x="321" y="252"/>
                </a:lnTo>
                <a:lnTo>
                  <a:pt x="314" y="260"/>
                </a:lnTo>
                <a:lnTo>
                  <a:pt x="313" y="266"/>
                </a:lnTo>
                <a:lnTo>
                  <a:pt x="319" y="272"/>
                </a:lnTo>
                <a:lnTo>
                  <a:pt x="324" y="278"/>
                </a:lnTo>
                <a:lnTo>
                  <a:pt x="331" y="278"/>
                </a:lnTo>
                <a:lnTo>
                  <a:pt x="361" y="246"/>
                </a:lnTo>
                <a:lnTo>
                  <a:pt x="362" y="245"/>
                </a:lnTo>
                <a:lnTo>
                  <a:pt x="362" y="244"/>
                </a:lnTo>
                <a:lnTo>
                  <a:pt x="419" y="244"/>
                </a:lnTo>
                <a:lnTo>
                  <a:pt x="546" y="113"/>
                </a:lnTo>
                <a:lnTo>
                  <a:pt x="546" y="65"/>
                </a:lnTo>
                <a:lnTo>
                  <a:pt x="558" y="55"/>
                </a:lnTo>
                <a:lnTo>
                  <a:pt x="568" y="48"/>
                </a:lnTo>
                <a:lnTo>
                  <a:pt x="577" y="44"/>
                </a:lnTo>
                <a:lnTo>
                  <a:pt x="584" y="43"/>
                </a:lnTo>
                <a:lnTo>
                  <a:pt x="647" y="43"/>
                </a:lnTo>
                <a:lnTo>
                  <a:pt x="647" y="38"/>
                </a:lnTo>
                <a:lnTo>
                  <a:pt x="519" y="38"/>
                </a:lnTo>
                <a:lnTo>
                  <a:pt x="474" y="37"/>
                </a:lnTo>
                <a:close/>
                <a:moveTo>
                  <a:pt x="419" y="244"/>
                </a:moveTo>
                <a:lnTo>
                  <a:pt x="362" y="244"/>
                </a:lnTo>
                <a:lnTo>
                  <a:pt x="391" y="274"/>
                </a:lnTo>
                <a:lnTo>
                  <a:pt x="419" y="244"/>
                </a:lnTo>
                <a:close/>
                <a:moveTo>
                  <a:pt x="647" y="0"/>
                </a:moveTo>
                <a:lnTo>
                  <a:pt x="582" y="0"/>
                </a:lnTo>
                <a:lnTo>
                  <a:pt x="571" y="2"/>
                </a:lnTo>
                <a:lnTo>
                  <a:pt x="556" y="9"/>
                </a:lnTo>
                <a:lnTo>
                  <a:pt x="539" y="21"/>
                </a:lnTo>
                <a:lnTo>
                  <a:pt x="519" y="38"/>
                </a:lnTo>
                <a:lnTo>
                  <a:pt x="647" y="38"/>
                </a:lnTo>
                <a:lnTo>
                  <a:pt x="647" y="0"/>
                </a:lnTo>
                <a:close/>
              </a:path>
            </a:pathLst>
          </a:custGeom>
          <a:solidFill>
            <a:srgbClr val="F263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" name="image78.png">
            <a:extLst>
              <a:ext uri="{FF2B5EF4-FFF2-40B4-BE49-F238E27FC236}">
                <a16:creationId xmlns:a16="http://schemas.microsoft.com/office/drawing/2014/main" xmlns="" id="{EA55595C-7065-41F3-AE71-91007D71B1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3499" y="3608121"/>
            <a:ext cx="323850" cy="43878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18D5BF05-15CF-4C7D-BAC4-B9D883EAB323}"/>
              </a:ext>
            </a:extLst>
          </p:cNvPr>
          <p:cNvSpPr txBox="1"/>
          <p:nvPr/>
        </p:nvSpPr>
        <p:spPr>
          <a:xfrm>
            <a:off x="5003997" y="2068195"/>
            <a:ext cx="1396803" cy="503590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cs-CZ" sz="1400" dirty="0"/>
              <a:t>Vylepšením ergonomie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B9EBCF25-C80F-42FE-BE64-EA5A83B6A6E6}"/>
              </a:ext>
            </a:extLst>
          </p:cNvPr>
          <p:cNvSpPr txBox="1"/>
          <p:nvPr/>
        </p:nvSpPr>
        <p:spPr>
          <a:xfrm>
            <a:off x="5003997" y="2825034"/>
            <a:ext cx="1975104" cy="503590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cs-CZ" sz="1400" dirty="0"/>
              <a:t>Zvýšením kvality svařování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xmlns="" id="{5D86F21F-DE38-4615-B28F-7DF5C329950C}"/>
              </a:ext>
            </a:extLst>
          </p:cNvPr>
          <p:cNvSpPr txBox="1"/>
          <p:nvPr/>
        </p:nvSpPr>
        <p:spPr>
          <a:xfrm>
            <a:off x="5003997" y="3529601"/>
            <a:ext cx="1799139" cy="503590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cs-CZ" sz="1400" dirty="0"/>
              <a:t>Zlepšení uživatelské </a:t>
            </a:r>
            <a:r>
              <a:rPr lang="cs-CZ" sz="1400" dirty="0" err="1" smtClean="0"/>
              <a:t>přívětivossti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346520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small, toy, sitting&#10;&#10;Description automatically generated">
            <a:extLst>
              <a:ext uri="{FF2B5EF4-FFF2-40B4-BE49-F238E27FC236}">
                <a16:creationId xmlns:a16="http://schemas.microsoft.com/office/drawing/2014/main" xmlns="" id="{55A45899-F436-4EE7-8B14-224BB27CA3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0538" y="483518"/>
            <a:ext cx="2643910" cy="396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E38C1-E8E7-4B37-832B-AC20E357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 kostce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BAB632-0329-4509-B955-B41AD51D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75607"/>
            <a:ext cx="5976466" cy="284294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i-FI" sz="1400" dirty="0"/>
              <a:t>X5 </a:t>
            </a:r>
            <a:r>
              <a:rPr lang="cs-CZ" sz="1400" dirty="0"/>
              <a:t>Zdroj</a:t>
            </a:r>
            <a:endParaRPr lang="fi-FI" sz="1400" dirty="0"/>
          </a:p>
          <a:p>
            <a:pPr>
              <a:buFont typeface="+mj-lt"/>
              <a:buAutoNum type="arabicPeriod"/>
            </a:pPr>
            <a:r>
              <a:rPr lang="fi-FI" sz="1400" dirty="0"/>
              <a:t>X5 </a:t>
            </a:r>
            <a:r>
              <a:rPr lang="cs-CZ" sz="1400" dirty="0"/>
              <a:t>Podavač</a:t>
            </a:r>
            <a:endParaRPr lang="fi-FI" sz="1400" dirty="0"/>
          </a:p>
          <a:p>
            <a:pPr>
              <a:buFont typeface="+mj-lt"/>
              <a:buAutoNum type="arabicPeriod"/>
            </a:pPr>
            <a:r>
              <a:rPr lang="fi-FI" sz="1400" dirty="0"/>
              <a:t>Flexlite GX MIG </a:t>
            </a:r>
            <a:r>
              <a:rPr lang="cs-CZ" sz="1400" dirty="0"/>
              <a:t>hořák – vodou/plynem chlazený</a:t>
            </a:r>
            <a:endParaRPr lang="fi-FI" sz="1400" dirty="0"/>
          </a:p>
          <a:p>
            <a:pPr>
              <a:buFont typeface="+mj-lt"/>
              <a:buAutoNum type="arabicPeriod"/>
            </a:pPr>
            <a:r>
              <a:rPr lang="fi-FI" sz="1400" dirty="0"/>
              <a:t>X5 </a:t>
            </a:r>
            <a:r>
              <a:rPr lang="cs-CZ" sz="1400" dirty="0"/>
              <a:t>chlazení</a:t>
            </a:r>
            <a:r>
              <a:rPr lang="fi-FI" sz="1400" dirty="0"/>
              <a:t> </a:t>
            </a:r>
          </a:p>
          <a:p>
            <a:pPr>
              <a:buFont typeface="+mj-lt"/>
              <a:buAutoNum type="arabicPeriod"/>
            </a:pPr>
            <a:r>
              <a:rPr lang="cs-CZ" sz="1400" dirty="0"/>
              <a:t>Ovládací panel</a:t>
            </a:r>
            <a:endParaRPr lang="fi-FI" sz="1400" dirty="0"/>
          </a:p>
          <a:p>
            <a:pPr>
              <a:buFont typeface="+mj-lt"/>
              <a:buAutoNum type="arabicPeriod"/>
            </a:pPr>
            <a:r>
              <a:rPr lang="cs-CZ" sz="1400" dirty="0"/>
              <a:t>Propojovací kabel vodou/plynem chlazený</a:t>
            </a:r>
            <a:endParaRPr lang="fi-FI" sz="1400" dirty="0"/>
          </a:p>
          <a:p>
            <a:pPr>
              <a:buFont typeface="+mj-lt"/>
              <a:buAutoNum type="arabicPeriod"/>
            </a:pPr>
            <a:r>
              <a:rPr lang="fi-FI" sz="1400" dirty="0"/>
              <a:t>X5 </a:t>
            </a:r>
            <a:r>
              <a:rPr lang="cs-CZ" sz="1400" dirty="0"/>
              <a:t>transportní vozík </a:t>
            </a:r>
            <a:r>
              <a:rPr lang="cs-CZ" sz="1400" dirty="0" smtClean="0"/>
              <a:t>vč. </a:t>
            </a:r>
            <a:r>
              <a:rPr lang="cs-CZ" sz="1400" dirty="0"/>
              <a:t>prostoru pro plynovou lahev</a:t>
            </a:r>
            <a:endParaRPr lang="fi-FI" sz="1400" dirty="0"/>
          </a:p>
          <a:p>
            <a:pPr>
              <a:buFont typeface="+mj-lt"/>
              <a:buAutoNum type="arabicPeriod"/>
            </a:pPr>
            <a:r>
              <a:rPr lang="cs-CZ" sz="1400" dirty="0"/>
              <a:t>Svařovací softwary Wise</a:t>
            </a:r>
            <a:endParaRPr lang="fi-FI" sz="1400" dirty="0"/>
          </a:p>
          <a:p>
            <a:pPr>
              <a:buFont typeface="+mj-lt"/>
              <a:buAutoNum type="arabicPeriod"/>
            </a:pPr>
            <a:r>
              <a:rPr lang="cs-CZ" sz="1400" dirty="0"/>
              <a:t>WeldEye</a:t>
            </a:r>
            <a:r>
              <a:rPr lang="fi-FI" sz="1400" dirty="0"/>
              <a:t>* </a:t>
            </a:r>
            <a:r>
              <a:rPr lang="cs-CZ" sz="1400" dirty="0"/>
              <a:t>s</a:t>
            </a:r>
            <a:r>
              <a:rPr lang="fi-FI" sz="1400" dirty="0"/>
              <a:t> DCM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Segoe UI Semilight"/>
              </a:rPr>
              <a:t>* </a:t>
            </a:r>
            <a:r>
              <a:rPr lang="cs-CZ" sz="1200" dirty="0">
                <a:solidFill>
                  <a:prstClr val="black"/>
                </a:solidFill>
                <a:latin typeface="Segoe UI Semilight"/>
              </a:rPr>
              <a:t>Pro užívání </a:t>
            </a:r>
            <a:r>
              <a:rPr lang="fi-FI" sz="1200" dirty="0">
                <a:solidFill>
                  <a:prstClr val="black"/>
                </a:solidFill>
                <a:latin typeface="Segoe UI Semilight"/>
              </a:rPr>
              <a:t>WPS</a:t>
            </a:r>
            <a:r>
              <a:rPr lang="cs-CZ" sz="1200" dirty="0">
                <a:solidFill>
                  <a:prstClr val="black"/>
                </a:solidFill>
                <a:latin typeface="Segoe UI Semilight"/>
              </a:rPr>
              <a:t> je potřeba, aby měl zákazník aktivovanou licenci WeldEye </a:t>
            </a:r>
            <a:r>
              <a:rPr lang="cs-CZ" sz="1200" dirty="0" err="1">
                <a:solidFill>
                  <a:prstClr val="black"/>
                </a:solidFill>
                <a:latin typeface="Segoe UI Semilight"/>
              </a:rPr>
              <a:t>WP</a:t>
            </a:r>
            <a:r>
              <a:rPr lang="cs-CZ" sz="1200" dirty="0">
                <a:solidFill>
                  <a:prstClr val="black"/>
                </a:solidFill>
                <a:latin typeface="Segoe UI Semilight"/>
              </a:rPr>
              <a:t>/</a:t>
            </a:r>
            <a:r>
              <a:rPr lang="cs-CZ" sz="1200" dirty="0" err="1">
                <a:solidFill>
                  <a:prstClr val="black"/>
                </a:solidFill>
                <a:latin typeface="Segoe UI Semilight"/>
              </a:rPr>
              <a:t>QP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F03824-DA4F-44CF-9BB1-8348C29F6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78C2B-8FCA-4EBE-BE89-11E43506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80D99D-9FBA-4345-86B3-D72F3DD3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21</a:t>
            </a:fld>
            <a:endParaRPr lang="en-US" noProof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0BE326A-537E-49A1-ADE3-08381A04C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878168"/>
            <a:ext cx="107298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676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B39D2-2A06-4544-B4AB-553F8C47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X5 </a:t>
            </a:r>
            <a:r>
              <a:rPr lang="cs-CZ" dirty="0"/>
              <a:t>Zdroj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5BFE84-F3FB-4267-B0B6-32A952E8E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/>
              <a:t>Multi</a:t>
            </a:r>
            <a:r>
              <a:rPr lang="cs-CZ" sz="1600" dirty="0"/>
              <a:t> procesní svařovací zdroj</a:t>
            </a:r>
            <a:endParaRPr lang="fi-FI" sz="1600" dirty="0"/>
          </a:p>
          <a:p>
            <a:pPr lvl="1"/>
            <a:r>
              <a:rPr lang="fi-FI" sz="1200" dirty="0"/>
              <a:t>MIG/MAG</a:t>
            </a:r>
          </a:p>
          <a:p>
            <a:pPr lvl="1"/>
            <a:r>
              <a:rPr lang="fi-FI" sz="1200" dirty="0"/>
              <a:t>MMA</a:t>
            </a:r>
          </a:p>
          <a:p>
            <a:pPr lvl="1"/>
            <a:r>
              <a:rPr lang="cs-CZ" sz="1200" dirty="0"/>
              <a:t>Drážkování</a:t>
            </a:r>
            <a:endParaRPr lang="fi-FI" sz="1200" dirty="0"/>
          </a:p>
          <a:p>
            <a:pPr lvl="1"/>
            <a:r>
              <a:rPr lang="fi-FI" sz="1200" dirty="0"/>
              <a:t>TIG (</a:t>
            </a:r>
            <a:r>
              <a:rPr lang="cs-CZ" sz="1200" dirty="0"/>
              <a:t>dostupné u </a:t>
            </a:r>
            <a:r>
              <a:rPr lang="fi-FI" sz="1200" dirty="0"/>
              <a:t>Auto </a:t>
            </a:r>
            <a:r>
              <a:rPr lang="cs-CZ" sz="1200" dirty="0"/>
              <a:t>podavače</a:t>
            </a:r>
            <a:r>
              <a:rPr lang="fi-FI" sz="1200" dirty="0"/>
              <a:t>)</a:t>
            </a:r>
          </a:p>
          <a:p>
            <a:r>
              <a:rPr lang="cs-CZ" sz="1600" dirty="0"/>
              <a:t>Optimalizované svařovací procesy pro různé druhy </a:t>
            </a:r>
            <a:r>
              <a:rPr lang="cs-CZ" sz="1600" dirty="0" smtClean="0"/>
              <a:t>aplikací přídavných </a:t>
            </a:r>
            <a:r>
              <a:rPr lang="cs-CZ" sz="1600" dirty="0"/>
              <a:t>materiálů</a:t>
            </a:r>
            <a:r>
              <a:rPr lang="fi-FI" sz="1600" dirty="0"/>
              <a:t>.</a:t>
            </a:r>
          </a:p>
          <a:p>
            <a:r>
              <a:rPr lang="cs-CZ" sz="1600" dirty="0"/>
              <a:t>Dostupní varianty</a:t>
            </a:r>
            <a:r>
              <a:rPr lang="fi-FI" sz="1600" dirty="0"/>
              <a:t>:</a:t>
            </a:r>
          </a:p>
          <a:p>
            <a:pPr lvl="1"/>
            <a:r>
              <a:rPr lang="fi-FI" sz="1200" dirty="0"/>
              <a:t>400A </a:t>
            </a:r>
            <a:r>
              <a:rPr lang="cs-CZ" sz="1200" dirty="0"/>
              <a:t>při</a:t>
            </a:r>
            <a:r>
              <a:rPr lang="fi-FI" sz="1200" dirty="0"/>
              <a:t> 60% </a:t>
            </a:r>
            <a:r>
              <a:rPr lang="cs-CZ" sz="1200" dirty="0"/>
              <a:t>pracovním cyklu</a:t>
            </a:r>
            <a:endParaRPr lang="fi-FI" sz="1200" dirty="0"/>
          </a:p>
          <a:p>
            <a:pPr lvl="1"/>
            <a:r>
              <a:rPr lang="fi-FI" sz="1200" dirty="0"/>
              <a:t>500A </a:t>
            </a:r>
            <a:r>
              <a:rPr lang="cs-CZ" sz="1200" dirty="0"/>
              <a:t>při</a:t>
            </a:r>
            <a:r>
              <a:rPr lang="fi-FI" sz="1200" dirty="0"/>
              <a:t> 60% </a:t>
            </a:r>
            <a:r>
              <a:rPr lang="cs-CZ" sz="1200" dirty="0"/>
              <a:t>pracovním cyklu</a:t>
            </a:r>
            <a:endParaRPr lang="fi-FI" sz="1200" dirty="0"/>
          </a:p>
          <a:p>
            <a:pPr lvl="1"/>
            <a:r>
              <a:rPr lang="cs-CZ" sz="1200" dirty="0" smtClean="0"/>
              <a:t>Jak </a:t>
            </a:r>
            <a:r>
              <a:rPr lang="fi-FI" sz="1200" dirty="0" smtClean="0"/>
              <a:t> 400A</a:t>
            </a:r>
            <a:r>
              <a:rPr lang="cs-CZ" sz="1200" dirty="0" smtClean="0"/>
              <a:t>, tak také</a:t>
            </a:r>
            <a:r>
              <a:rPr lang="fi-FI" sz="1200" dirty="0" smtClean="0"/>
              <a:t> 500A</a:t>
            </a:r>
            <a:r>
              <a:rPr lang="cs-CZ" sz="1200" dirty="0" smtClean="0"/>
              <a:t> zdroje</a:t>
            </a:r>
            <a:r>
              <a:rPr lang="fi-FI" sz="1200" dirty="0" smtClean="0"/>
              <a:t> </a:t>
            </a:r>
            <a:r>
              <a:rPr lang="cs-CZ" sz="1200" dirty="0"/>
              <a:t>jsou dostupné se speciálními procesy </a:t>
            </a:r>
            <a:r>
              <a:rPr lang="fi-FI" sz="1200" dirty="0"/>
              <a:t>WiseSteel </a:t>
            </a:r>
            <a:r>
              <a:rPr lang="cs-CZ" sz="1200" dirty="0"/>
              <a:t>a pracovním balíčkem se </a:t>
            </a:r>
            <a:r>
              <a:rPr lang="fi-FI" sz="1200" dirty="0"/>
              <a:t>12 </a:t>
            </a:r>
            <a:r>
              <a:rPr lang="cs-CZ" sz="1200" dirty="0"/>
              <a:t>svařovacími </a:t>
            </a:r>
            <a:r>
              <a:rPr lang="cs-CZ" sz="1200" dirty="0" err="1"/>
              <a:t>programi</a:t>
            </a:r>
            <a:r>
              <a:rPr lang="cs-CZ" sz="1200" dirty="0"/>
              <a:t> </a:t>
            </a:r>
            <a:r>
              <a:rPr lang="fi-FI" sz="1200" dirty="0"/>
              <a:t>(WP </a:t>
            </a:r>
            <a:r>
              <a:rPr lang="cs-CZ" sz="1200" dirty="0"/>
              <a:t>veze</a:t>
            </a:r>
            <a:r>
              <a:rPr lang="fi-FI" sz="1200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77EE56-1120-42B4-88E3-830CD9C3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6B775-884D-49B1-A43B-1027AB57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2A4FBB-E9B0-4FA0-BDBF-3DE413C2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22</a:t>
            </a:fld>
            <a:endParaRPr lang="en-US" noProof="0"/>
          </a:p>
        </p:txBody>
      </p:sp>
      <p:pic>
        <p:nvPicPr>
          <p:cNvPr id="9" name="Picture Placeholder 8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695ACAB6-2DF9-4770-AAE9-711179EDCA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35024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86D5F28-9E97-4EE3-9DA9-816A0D8C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X5 </a:t>
            </a:r>
            <a:r>
              <a:rPr lang="cs-CZ" dirty="0"/>
              <a:t>možnosti podavače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27FFE3-DB51-4564-9628-E57F1791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A7692B-6561-40CA-B8A3-08434A80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E67C75-7EEA-4CB4-9D2D-E500E44A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23</a:t>
            </a:fld>
            <a:endParaRPr lang="en-US" noProof="0"/>
          </a:p>
        </p:txBody>
      </p:sp>
      <p:pic>
        <p:nvPicPr>
          <p:cNvPr id="16" name="Content Placeholder 15" descr="A close up of a camera&#10;&#10;Description automatically generated">
            <a:extLst>
              <a:ext uri="{FF2B5EF4-FFF2-40B4-BE49-F238E27FC236}">
                <a16:creationId xmlns:a16="http://schemas.microsoft.com/office/drawing/2014/main" xmlns="" id="{4F5615C1-02D6-43E7-8834-1306733F322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3327" y="1851025"/>
            <a:ext cx="1216251" cy="1824377"/>
          </a:xfrm>
        </p:spPr>
      </p:pic>
      <p:pic>
        <p:nvPicPr>
          <p:cNvPr id="18" name="Content Placeholder 17" descr="A close up of a camera&#10;&#10;Description automatically generated">
            <a:extLst>
              <a:ext uri="{FF2B5EF4-FFF2-40B4-BE49-F238E27FC236}">
                <a16:creationId xmlns:a16="http://schemas.microsoft.com/office/drawing/2014/main" xmlns="" id="{EF489334-8C58-498E-97D1-91C2AC3678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4422" y="1851025"/>
            <a:ext cx="1216251" cy="1824377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6079235-DEC0-425F-8FEE-509D6B5B45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fi-FI" sz="1800" dirty="0"/>
              <a:t>X5 </a:t>
            </a:r>
            <a:r>
              <a:rPr lang="cs-CZ" sz="1800" dirty="0"/>
              <a:t>podavač</a:t>
            </a:r>
            <a:r>
              <a:rPr lang="fi-FI" sz="1800" dirty="0"/>
              <a:t>300 Auto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C3AD2F0-E644-4395-8598-F3C538C93E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i-FI" sz="1800" dirty="0"/>
              <a:t>X5 </a:t>
            </a:r>
            <a:r>
              <a:rPr lang="cs-CZ" sz="1800" dirty="0"/>
              <a:t>podavač</a:t>
            </a:r>
            <a:r>
              <a:rPr lang="fi-FI" sz="1800" dirty="0"/>
              <a:t>300 Manual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91625C-15B1-4D28-9E7C-0443CFFF57C9}"/>
              </a:ext>
            </a:extLst>
          </p:cNvPr>
          <p:cNvSpPr txBox="1"/>
          <p:nvPr/>
        </p:nvSpPr>
        <p:spPr>
          <a:xfrm>
            <a:off x="1197035" y="4114802"/>
            <a:ext cx="6914478" cy="288147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pPr algn="ctr"/>
            <a:r>
              <a:rPr lang="fi-FI" sz="1400" i="1" dirty="0"/>
              <a:t>300 mm </a:t>
            </a:r>
            <a:r>
              <a:rPr lang="cs-CZ" sz="1400" i="1" dirty="0"/>
              <a:t>špulka</a:t>
            </a:r>
            <a:r>
              <a:rPr lang="fi-FI" sz="1400" i="1" dirty="0"/>
              <a:t>/ </a:t>
            </a:r>
            <a:r>
              <a:rPr lang="cs-CZ" sz="1400" i="1" dirty="0"/>
              <a:t>4 kladkový podávací mechanismus</a:t>
            </a:r>
            <a:r>
              <a:rPr lang="fi-FI" sz="1400" i="1" dirty="0"/>
              <a:t> / Euro </a:t>
            </a:r>
            <a:r>
              <a:rPr lang="cs-CZ" sz="1400" i="1" dirty="0"/>
              <a:t>koncovka hořáku</a:t>
            </a:r>
            <a:endParaRPr lang="fi-FI" sz="1400" i="1" dirty="0"/>
          </a:p>
        </p:txBody>
      </p:sp>
    </p:spTree>
    <p:extLst>
      <p:ext uri="{BB962C8B-B14F-4D97-AF65-F5344CB8AC3E}">
        <p14:creationId xmlns:p14="http://schemas.microsoft.com/office/powerpoint/2010/main" xmlns="" val="446554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3AF3327A-543F-46CB-B93D-547C8851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X5 </a:t>
            </a:r>
            <a:r>
              <a:rPr lang="cs-CZ" dirty="0"/>
              <a:t>Chlazení</a:t>
            </a:r>
            <a:endParaRPr lang="fi-FI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B1084D9-8A75-402D-A02E-C67197992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75606"/>
            <a:ext cx="5578417" cy="3096369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Rychlá montáž chladící jednotky</a:t>
            </a:r>
            <a:endParaRPr lang="en-US" sz="1800" dirty="0"/>
          </a:p>
          <a:p>
            <a:r>
              <a:rPr lang="cs-CZ" sz="1800" dirty="0"/>
              <a:t>Snadné plnění a kontrola chladící kapaliny, objem nádrže </a:t>
            </a:r>
            <a:r>
              <a:rPr lang="en-US" sz="1800" dirty="0"/>
              <a:t>4 l.</a:t>
            </a:r>
          </a:p>
          <a:p>
            <a:r>
              <a:rPr lang="en-US" sz="1800" dirty="0" err="1"/>
              <a:t>Snížená</a:t>
            </a:r>
            <a:r>
              <a:rPr lang="en-US" sz="1800" dirty="0"/>
              <a:t> </a:t>
            </a:r>
            <a:r>
              <a:rPr lang="en-US" sz="1800" dirty="0" err="1"/>
              <a:t>spotřeba</a:t>
            </a:r>
            <a:r>
              <a:rPr lang="en-US" sz="1800" dirty="0"/>
              <a:t> </a:t>
            </a:r>
            <a:r>
              <a:rPr lang="en-US" sz="1800" dirty="0" err="1"/>
              <a:t>elektrické</a:t>
            </a:r>
            <a:r>
              <a:rPr lang="en-US" sz="1800" dirty="0"/>
              <a:t> </a:t>
            </a:r>
            <a:r>
              <a:rPr lang="en-US" sz="1800" dirty="0" err="1"/>
              <a:t>energie</a:t>
            </a:r>
            <a:r>
              <a:rPr lang="en-US" sz="1800" dirty="0"/>
              <a:t> a </a:t>
            </a:r>
            <a:r>
              <a:rPr lang="en-US" sz="1800" dirty="0" err="1"/>
              <a:t>lokalizovaná</a:t>
            </a:r>
            <a:r>
              <a:rPr lang="en-US" sz="1800" dirty="0"/>
              <a:t> </a:t>
            </a:r>
            <a:r>
              <a:rPr lang="en-US" sz="1800" dirty="0" err="1"/>
              <a:t>hladina</a:t>
            </a:r>
            <a:r>
              <a:rPr lang="en-US" sz="1800" dirty="0"/>
              <a:t> </a:t>
            </a:r>
            <a:r>
              <a:rPr lang="en-US" sz="1800" dirty="0" err="1"/>
              <a:t>hluku</a:t>
            </a:r>
            <a:r>
              <a:rPr lang="en-US" sz="1800" dirty="0"/>
              <a:t>.</a:t>
            </a:r>
          </a:p>
          <a:p>
            <a:r>
              <a:rPr lang="cs-CZ" sz="1800" dirty="0"/>
              <a:t>Chladící výkon</a:t>
            </a:r>
            <a:r>
              <a:rPr lang="en-US" sz="1800" dirty="0"/>
              <a:t>1.1 kW.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1C342D-EBA7-4570-804C-8BED4867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1F1C00-2780-41A0-96BB-BCF82031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4429E1-0747-45B5-9650-C27A58DE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24</a:t>
            </a:fld>
            <a:endParaRPr lang="en-US" noProof="0"/>
          </a:p>
        </p:txBody>
      </p:sp>
      <p:pic>
        <p:nvPicPr>
          <p:cNvPr id="14" name="Picture Placeholder 13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487D0503-F47B-4DB4-932A-DFB306781B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064662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15279-7FC5-4A14-9A84-66980C51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Kemppi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AD8CE3-240D-4726-8E57-2DE20FAB6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75606"/>
            <a:ext cx="3926503" cy="3096369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Wise procesy a svařovací programy od Kemppi můžete instalovat jednoduše pomocí mobilní aplikace Kemppi </a:t>
            </a:r>
            <a:r>
              <a:rPr lang="cs-CZ" sz="1600" dirty="0" err="1"/>
              <a:t>Connect</a:t>
            </a:r>
            <a:r>
              <a:rPr lang="en-US" sz="1800" dirty="0"/>
              <a:t>. </a:t>
            </a:r>
          </a:p>
          <a:p>
            <a:r>
              <a:rPr lang="en-US" sz="1600" dirty="0"/>
              <a:t>Firmware </a:t>
            </a:r>
            <a:r>
              <a:rPr lang="cs-CZ" sz="1600" dirty="0"/>
              <a:t>je aktualizován z aplikace, aby byl Váš systém vždy aktuální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</a:rPr>
              <a:t>Kemppi </a:t>
            </a:r>
            <a:r>
              <a:rPr lang="cs-CZ" sz="1600" dirty="0" err="1" smtClean="0">
                <a:solidFill>
                  <a:schemeClr val="bg1"/>
                </a:solidFill>
              </a:rPr>
              <a:t>Connect</a:t>
            </a:r>
            <a:r>
              <a:rPr lang="cs-CZ" sz="1600" dirty="0" smtClean="0">
                <a:solidFill>
                  <a:schemeClr val="bg1"/>
                </a:solidFill>
              </a:rPr>
              <a:t> je zdarma ke stažení na </a:t>
            </a:r>
            <a:r>
              <a:rPr lang="cs-CZ" sz="1600" dirty="0" err="1" smtClean="0">
                <a:solidFill>
                  <a:schemeClr val="bg1"/>
                </a:solidFill>
              </a:rPr>
              <a:t>Google</a:t>
            </a:r>
            <a:r>
              <a:rPr lang="cs-CZ" sz="1600" dirty="0" smtClean="0">
                <a:solidFill>
                  <a:schemeClr val="bg1"/>
                </a:solidFill>
              </a:rPr>
              <a:t> Play. Přihlášení vyžaduje aktivní ID na My Kemppi.</a:t>
            </a:r>
            <a:endParaRPr lang="fi-FI" sz="1600" dirty="0" smtClean="0">
              <a:solidFill>
                <a:schemeClr val="bg1"/>
              </a:solidFill>
            </a:endParaRPr>
          </a:p>
          <a:p>
            <a:endParaRPr lang="en-US" sz="1800" dirty="0"/>
          </a:p>
          <a:p>
            <a:endParaRPr lang="fi-FI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022AD9-3ED9-40CE-BDAC-85549920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0F7587-40DA-4E91-A4C6-E80D04E4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8D6F2C-BB52-4F04-B65C-95BC4121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25</a:t>
            </a:fld>
            <a:endParaRPr lang="en-US" noProof="0"/>
          </a:p>
        </p:txBody>
      </p:sp>
      <p:pic>
        <p:nvPicPr>
          <p:cNvPr id="9" name="Picture Placeholder 8" descr="A screen shot of a smart phone&#10;&#10;Description automatically generated">
            <a:extLst>
              <a:ext uri="{FF2B5EF4-FFF2-40B4-BE49-F238E27FC236}">
                <a16:creationId xmlns:a16="http://schemas.microsoft.com/office/drawing/2014/main" xmlns="" id="{F093D6FF-22C4-4824-A3E0-44ABB91094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27876" y="1275605"/>
            <a:ext cx="1944687" cy="309636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37B11A-A681-4DEC-9928-71A5A57740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1814" y="822960"/>
            <a:ext cx="2160801" cy="36082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5F025E-98D3-463F-BBE6-9BECA9751EDE}"/>
              </a:ext>
            </a:extLst>
          </p:cNvPr>
          <p:cNvSpPr/>
          <p:nvPr/>
        </p:nvSpPr>
        <p:spPr>
          <a:xfrm>
            <a:off x="4828032" y="3919728"/>
            <a:ext cx="1844531" cy="4522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6201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A357EA93-2B2B-4BA2-9BEA-C910641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>
            <a:normAutofit/>
          </a:bodyPr>
          <a:lstStyle/>
          <a:p>
            <a:r>
              <a:rPr lang="cs-CZ" sz="3200" dirty="0"/>
              <a:t>Informace o objednání </a:t>
            </a:r>
            <a:r>
              <a:rPr lang="fi-FI" sz="3200" dirty="0"/>
              <a:t>X5 FastMig</a:t>
            </a:r>
            <a:r>
              <a:rPr lang="cs-CZ" sz="3200" dirty="0"/>
              <a:t> jsou na stránkách</a:t>
            </a:r>
            <a:r>
              <a:rPr lang="fi-FI" sz="3200" dirty="0"/>
              <a:t>: </a:t>
            </a:r>
            <a:r>
              <a:rPr lang="fi-FI" sz="3200" dirty="0">
                <a:ea typeface="+mj-lt"/>
                <a:cs typeface="+mj-lt"/>
              </a:rPr>
              <a:t/>
            </a:r>
            <a:br>
              <a:rPr lang="fi-FI" sz="3200" dirty="0">
                <a:ea typeface="+mj-lt"/>
                <a:cs typeface="+mj-lt"/>
              </a:rPr>
            </a:br>
            <a:r>
              <a:rPr lang="fi-FI" sz="3200" dirty="0">
                <a:ea typeface="+mj-lt"/>
                <a:cs typeface="+mj-lt"/>
                <a:hlinkClick r:id="rId2" invalidUrl="https://"/>
              </a:rPr>
              <a:t>https://</a:t>
            </a:r>
            <a:r>
              <a:rPr lang="fi-FI" sz="3200" dirty="0">
                <a:ea typeface="+mj-lt"/>
                <a:cs typeface="+mj-lt"/>
                <a:hlinkClick r:id="rId3"/>
              </a:rPr>
              <a:t>kemp.cc/x5/product-codes</a:t>
            </a:r>
            <a:r>
              <a:rPr lang="fi-FI" sz="3200" dirty="0"/>
              <a:t> </a:t>
            </a:r>
            <a:r>
              <a:rPr lang="fi-FI" sz="4800" dirty="0"/>
              <a:t>  </a:t>
            </a:r>
            <a:br>
              <a:rPr lang="fi-FI" sz="4800" dirty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cs-CZ" sz="3200" dirty="0"/>
              <a:t>nebo v našem produktovém katalogu </a:t>
            </a:r>
            <a:r>
              <a:rPr lang="fi-FI" sz="3200" dirty="0"/>
              <a:t>2021 -&gt;. </a:t>
            </a:r>
            <a:endParaRPr lang="fi-FI" dirty="0">
              <a:cs typeface="Segoe UI Light"/>
            </a:endParaRP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xmlns="" id="{ECF82EC6-A994-4894-9007-BFB42802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3" y="4803998"/>
            <a:ext cx="1152029" cy="1440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Date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D03B3074-1100-4D61-A584-A4A06CE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12" y="4803998"/>
            <a:ext cx="6048771" cy="1440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Presentation name / Author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xmlns="" id="{3D4593CE-32C1-4534-ADA4-431F113E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750" y="4803998"/>
            <a:ext cx="287834" cy="144016"/>
          </a:xfrm>
        </p:spPr>
        <p:txBody>
          <a:bodyPr/>
          <a:lstStyle/>
          <a:p>
            <a:pPr>
              <a:spcAft>
                <a:spcPts val="600"/>
              </a:spcAft>
            </a:pPr>
            <a:fld id="{B4FA55B9-229E-4B3A-A209-0F574EA7BFE1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xmlns="" id="{A7B6DCCB-2A1F-4A07-92C6-DE3815CD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25CF8-9A7F-4313-9295-E5382292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xmlns="" id="{7FF83080-473C-43A2-B36E-DAD3FC64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4FA55B9-229E-4B3A-A209-0F574EA7BFE1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382904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DD1F27-BDF4-477E-8765-1C788920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cs-CZ" sz="5400" dirty="0"/>
              <a:t>And </a:t>
            </a:r>
            <a:r>
              <a:rPr lang="cs-CZ" sz="5400"/>
              <a:t>you know</a:t>
            </a:r>
            <a:r>
              <a:rPr lang="fi-FI" sz="5400"/>
              <a:t> 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AEB36D-3F37-4AA0-81D6-20C82ABA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C63631-93FC-41BD-8C9F-4152F698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FE3622-0F5E-44EA-83F1-82A4A658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78921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8774815-5183-46DB-A5D3-536F6970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err="1"/>
              <a:t>X5</a:t>
            </a:r>
            <a:r>
              <a:rPr lang="en-US" sz="3600" dirty="0"/>
              <a:t> FastMig – </a:t>
            </a:r>
            <a:r>
              <a:rPr lang="cs-CZ" sz="3600" dirty="0"/>
              <a:t>Nová generace svařování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3BBFBF-D6FA-41C9-A894-5BE5986E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329FFA-E826-4460-A1FA-4770EA73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F9B67-237D-469B-B18E-1FC5F91E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4FA55B9-229E-4B3A-A209-0F574EA7BFE1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841FEB8-5ADE-4FAA-A701-F419B333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275605"/>
            <a:ext cx="6048771" cy="574675"/>
          </a:xfrm>
        </p:spPr>
        <p:txBody>
          <a:bodyPr/>
          <a:lstStyle/>
          <a:p>
            <a:r>
              <a:rPr lang="en-US" sz="2000" b="1" dirty="0" err="1">
                <a:solidFill>
                  <a:schemeClr val="tx1"/>
                </a:solidFill>
              </a:rPr>
              <a:t>Průmyslový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víceprocesní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svařovací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systém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vyvinutý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spolupráci</a:t>
            </a:r>
            <a:r>
              <a:rPr lang="en-US" sz="2000" b="1" dirty="0">
                <a:solidFill>
                  <a:schemeClr val="tx1"/>
                </a:solidFill>
              </a:rPr>
              <a:t> s </a:t>
            </a:r>
            <a:r>
              <a:rPr lang="en-US" sz="2000" b="1" dirty="0" err="1">
                <a:solidFill>
                  <a:schemeClr val="tx1"/>
                </a:solidFill>
              </a:rPr>
              <a:t>profesionálními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svářeči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endParaRPr lang="fi-FI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C59237-1905-4263-9F9C-376AED5E7B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12372" y="1182565"/>
            <a:ext cx="2191878" cy="3287817"/>
          </a:xfrm>
          <a:prstGeom prst="rect">
            <a:avLst/>
          </a:prstGeom>
        </p:spPr>
      </p:pic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xmlns="" id="{A62E6132-AD18-4608-B933-CD6A07305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4663244"/>
              </p:ext>
            </p:extLst>
          </p:nvPr>
        </p:nvGraphicFramePr>
        <p:xfrm>
          <a:off x="404637" y="2161892"/>
          <a:ext cx="6007735" cy="22150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250315">
                  <a:extLst>
                    <a:ext uri="{9D8B030D-6E8A-4147-A177-3AD203B41FA5}">
                      <a16:colId xmlns:a16="http://schemas.microsoft.com/office/drawing/2014/main" xmlns="" val="3245096196"/>
                    </a:ext>
                  </a:extLst>
                </a:gridCol>
                <a:gridCol w="1871345">
                  <a:extLst>
                    <a:ext uri="{9D8B030D-6E8A-4147-A177-3AD203B41FA5}">
                      <a16:colId xmlns:a16="http://schemas.microsoft.com/office/drawing/2014/main" xmlns="" val="1456947315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xmlns="" val="2976797104"/>
                    </a:ext>
                  </a:extLst>
                </a:gridCol>
              </a:tblGrid>
              <a:tr h="184282"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09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900" b="1" dirty="0" err="1">
                          <a:effectLst/>
                        </a:rPr>
                        <a:t>X5</a:t>
                      </a:r>
                      <a:r>
                        <a:rPr lang="cs-CZ" sz="900" b="1" dirty="0">
                          <a:effectLst/>
                        </a:rPr>
                        <a:t> FASTMIG </a:t>
                      </a:r>
                      <a:r>
                        <a:rPr lang="cs-CZ" sz="900" b="1" dirty="0" err="1">
                          <a:effectLst/>
                        </a:rPr>
                        <a:t>MANUAL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109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900" b="1" dirty="0" err="1">
                          <a:effectLst/>
                        </a:rPr>
                        <a:t>X5</a:t>
                      </a:r>
                      <a:r>
                        <a:rPr lang="cs-CZ" sz="900" b="1" dirty="0">
                          <a:effectLst/>
                        </a:rPr>
                        <a:t> FASTMIG </a:t>
                      </a:r>
                      <a:r>
                        <a:rPr lang="cs-CZ" sz="900" b="1" dirty="0" err="1">
                          <a:effectLst/>
                        </a:rPr>
                        <a:t>SYNERGIC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3700330"/>
                  </a:ext>
                </a:extLst>
              </a:tr>
              <a:tr h="239127">
                <a:tc>
                  <a:txBody>
                    <a:bodyPr/>
                    <a:lstStyle/>
                    <a:p>
                      <a:pPr marL="12192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Podavač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X5</a:t>
                      </a:r>
                      <a:r>
                        <a:rPr lang="cs-CZ" sz="900" dirty="0">
                          <a:effectLst/>
                        </a:rPr>
                        <a:t> Podavač 300 </a:t>
                      </a:r>
                      <a:r>
                        <a:rPr lang="cs-CZ" sz="900" dirty="0" err="1">
                          <a:effectLst/>
                        </a:rPr>
                        <a:t>Manual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767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X5</a:t>
                      </a:r>
                      <a:r>
                        <a:rPr lang="cs-CZ" sz="900" dirty="0">
                          <a:effectLst/>
                        </a:rPr>
                        <a:t> Podavač 300 Auto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5367464"/>
                  </a:ext>
                </a:extLst>
              </a:tr>
              <a:tr h="195251">
                <a:tc>
                  <a:txBody>
                    <a:bodyPr/>
                    <a:lstStyle/>
                    <a:p>
                      <a:pPr marL="121920">
                        <a:lnSpc>
                          <a:spcPts val="1095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Zdroj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05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X5 Zdroj 400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105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X5 Zdroj 400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17794469"/>
                  </a:ext>
                </a:extLst>
              </a:tr>
              <a:tr h="174775"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0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X5 Zdroj 500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10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X5 Zdroj 400 WP*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1074398"/>
                  </a:ext>
                </a:extLst>
              </a:tr>
              <a:tr h="174775"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10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X5 Zdroj 500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45843020"/>
                  </a:ext>
                </a:extLst>
              </a:tr>
              <a:tr h="187207"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767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X5</a:t>
                      </a:r>
                      <a:r>
                        <a:rPr lang="cs-CZ" sz="900" dirty="0">
                          <a:effectLst/>
                        </a:rPr>
                        <a:t> Zdroj 500 </a:t>
                      </a:r>
                      <a:r>
                        <a:rPr lang="cs-CZ" sz="900" dirty="0" err="1">
                          <a:effectLst/>
                        </a:rPr>
                        <a:t>WP</a:t>
                      </a:r>
                      <a:r>
                        <a:rPr lang="cs-CZ" sz="900" dirty="0">
                          <a:effectLst/>
                        </a:rPr>
                        <a:t>*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426421"/>
                  </a:ext>
                </a:extLst>
              </a:tr>
              <a:tr h="195251">
                <a:tc>
                  <a:txBody>
                    <a:bodyPr/>
                    <a:lstStyle/>
                    <a:p>
                      <a:pPr marL="121920">
                        <a:lnSpc>
                          <a:spcPts val="1095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Svařovací procesy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05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MIG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105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1-MIG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27029735"/>
                  </a:ext>
                </a:extLst>
              </a:tr>
              <a:tr h="174775"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0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MMA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10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TIG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79196785"/>
                  </a:ext>
                </a:extLst>
              </a:tr>
              <a:tr h="174775"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0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Drážkování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10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MIG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96144763"/>
                  </a:ext>
                </a:extLst>
              </a:tr>
              <a:tr h="174775"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10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MMA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65888029"/>
                  </a:ext>
                </a:extLst>
              </a:tr>
              <a:tr h="174775"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10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Drážkování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14442095"/>
                  </a:ext>
                </a:extLst>
              </a:tr>
              <a:tr h="165268"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ts val="98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Wise procesy**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42138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213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FD323-0A91-4FF6-BC91-D59F059C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483518"/>
            <a:ext cx="8753856" cy="648071"/>
          </a:xfrm>
        </p:spPr>
        <p:txBody>
          <a:bodyPr/>
          <a:lstStyle/>
          <a:p>
            <a:r>
              <a:rPr lang="cs-CZ" sz="3200" dirty="0"/>
              <a:t>Mimořádná produktivita obloukového svařování</a:t>
            </a:r>
            <a:endParaRPr lang="fi-FI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AC922E3-CCA5-472D-B602-341CB22F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7614"/>
            <a:ext cx="8280722" cy="30963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X5</a:t>
            </a:r>
            <a:r>
              <a:rPr lang="en-US" sz="1800" dirty="0"/>
              <a:t> FastMig je </a:t>
            </a:r>
            <a:r>
              <a:rPr lang="en-US" sz="1800" dirty="0" err="1"/>
              <a:t>univerzální</a:t>
            </a:r>
            <a:r>
              <a:rPr lang="en-US" sz="1800" dirty="0"/>
              <a:t> </a:t>
            </a:r>
            <a:r>
              <a:rPr lang="cs-CZ" sz="1800" dirty="0"/>
              <a:t>svařovací zařízení</a:t>
            </a:r>
            <a:r>
              <a:rPr lang="en-US" sz="1800" dirty="0"/>
              <a:t> pro </a:t>
            </a:r>
            <a:r>
              <a:rPr lang="en-US" sz="1800" dirty="0" err="1"/>
              <a:t>obloukové</a:t>
            </a:r>
            <a:r>
              <a:rPr lang="en-US" sz="1800" dirty="0"/>
              <a:t> </a:t>
            </a:r>
            <a:r>
              <a:rPr lang="en-US" sz="1800" dirty="0" err="1"/>
              <a:t>svařování</a:t>
            </a:r>
            <a:r>
              <a:rPr lang="en-US" sz="1800" dirty="0"/>
              <a:t> </a:t>
            </a:r>
            <a:r>
              <a:rPr lang="en-US" sz="1800" dirty="0" err="1"/>
              <a:t>postaven</a:t>
            </a:r>
            <a:r>
              <a:rPr lang="cs-CZ" sz="1800" dirty="0"/>
              <a:t>é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energeticky</a:t>
            </a:r>
            <a:r>
              <a:rPr lang="en-US" sz="1800" dirty="0"/>
              <a:t> </a:t>
            </a:r>
            <a:r>
              <a:rPr lang="en-US" sz="1800" dirty="0" err="1"/>
              <a:t>účinné</a:t>
            </a:r>
            <a:r>
              <a:rPr lang="en-US" sz="1800" dirty="0"/>
              <a:t> </a:t>
            </a:r>
            <a:r>
              <a:rPr lang="en-US" sz="1800" dirty="0" err="1"/>
              <a:t>invertorové</a:t>
            </a:r>
            <a:r>
              <a:rPr lang="en-US" sz="1800" dirty="0"/>
              <a:t> </a:t>
            </a:r>
            <a:r>
              <a:rPr lang="en-US" sz="1800" dirty="0" err="1"/>
              <a:t>technologii</a:t>
            </a:r>
            <a:r>
              <a:rPr lang="en-US" sz="1800" dirty="0"/>
              <a:t>. </a:t>
            </a:r>
            <a:r>
              <a:rPr lang="en-US" sz="1800" dirty="0" err="1"/>
              <a:t>Vyrobeno</a:t>
            </a:r>
            <a:r>
              <a:rPr lang="en-US" sz="1800" dirty="0"/>
              <a:t> </a:t>
            </a:r>
            <a:r>
              <a:rPr lang="en-US" sz="1800" dirty="0" err="1"/>
              <a:t>tak</a:t>
            </a:r>
            <a:r>
              <a:rPr lang="en-US" sz="1800" dirty="0"/>
              <a:t>, aby </a:t>
            </a:r>
            <a:r>
              <a:rPr lang="en-US" sz="1800" dirty="0" err="1"/>
              <a:t>vydrželo</a:t>
            </a:r>
            <a:r>
              <a:rPr lang="en-US" sz="1800" dirty="0"/>
              <a:t>, </a:t>
            </a:r>
            <a:r>
              <a:rPr lang="cs-CZ" sz="1800" dirty="0"/>
              <a:t>vyvinuto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Finsku</a:t>
            </a:r>
            <a:r>
              <a:rPr lang="en-US" sz="1800" dirty="0"/>
              <a:t>.</a:t>
            </a:r>
          </a:p>
          <a:p>
            <a:r>
              <a:rPr lang="cs-CZ" sz="1800" dirty="0"/>
              <a:t>Rychlejší svařování, lepší kvalita</a:t>
            </a:r>
            <a:endParaRPr lang="en-US" sz="1800" dirty="0"/>
          </a:p>
          <a:p>
            <a:pPr lvl="1"/>
            <a:r>
              <a:rPr lang="en-US" sz="1400" dirty="0" err="1"/>
              <a:t>Spolehlivé</a:t>
            </a:r>
            <a:r>
              <a:rPr lang="en-US" sz="1400" dirty="0"/>
              <a:t> </a:t>
            </a:r>
            <a:r>
              <a:rPr lang="en-US" sz="1400" dirty="0" err="1"/>
              <a:t>zapalování</a:t>
            </a:r>
            <a:r>
              <a:rPr lang="en-US" sz="1400" dirty="0"/>
              <a:t> Touch Sense</a:t>
            </a:r>
          </a:p>
          <a:p>
            <a:r>
              <a:rPr lang="cs-CZ" sz="1800" dirty="0"/>
              <a:t>Snadný provoz</a:t>
            </a:r>
            <a:endParaRPr lang="en-US" sz="1800" dirty="0"/>
          </a:p>
          <a:p>
            <a:pPr lvl="1"/>
            <a:r>
              <a:rPr lang="cs-CZ" sz="1400" dirty="0" smtClean="0"/>
              <a:t>Přehledný </a:t>
            </a:r>
            <a:r>
              <a:rPr lang="cs-CZ" sz="1400" dirty="0"/>
              <a:t>grafický ovládací panel, snadný na ovládání</a:t>
            </a:r>
            <a:endParaRPr lang="en-US" sz="1400" dirty="0"/>
          </a:p>
          <a:p>
            <a:pPr lvl="1"/>
            <a:r>
              <a:rPr lang="en-US" sz="1400" dirty="0" err="1"/>
              <a:t>Podavač</a:t>
            </a:r>
            <a:r>
              <a:rPr lang="en-US" sz="1400" dirty="0"/>
              <a:t> </a:t>
            </a:r>
            <a:r>
              <a:rPr lang="en-US" sz="1400" dirty="0" err="1"/>
              <a:t>drátu</a:t>
            </a:r>
            <a:r>
              <a:rPr lang="en-US" sz="1400" dirty="0"/>
              <a:t> s </a:t>
            </a:r>
            <a:r>
              <a:rPr lang="en-US" sz="1400" dirty="0" err="1"/>
              <a:t>horním</a:t>
            </a:r>
            <a:r>
              <a:rPr lang="en-US" sz="1400" dirty="0"/>
              <a:t> </a:t>
            </a:r>
            <a:r>
              <a:rPr lang="en-US" sz="1400" dirty="0" err="1"/>
              <a:t>plněním</a:t>
            </a:r>
            <a:r>
              <a:rPr lang="en-US" sz="1400" dirty="0"/>
              <a:t> </a:t>
            </a:r>
            <a:r>
              <a:rPr lang="en-US" sz="1400" dirty="0" err="1"/>
              <a:t>zajišťuje</a:t>
            </a:r>
            <a:r>
              <a:rPr lang="en-US" sz="1400" dirty="0"/>
              <a:t> </a:t>
            </a:r>
            <a:r>
              <a:rPr lang="en-US" sz="1400" dirty="0" err="1"/>
              <a:t>ergonomii</a:t>
            </a:r>
            <a:r>
              <a:rPr lang="en-US" sz="1400" dirty="0"/>
              <a:t> a </a:t>
            </a:r>
            <a:r>
              <a:rPr lang="en-US" sz="1400" dirty="0" err="1"/>
              <a:t>bezpečnost</a:t>
            </a:r>
            <a:endParaRPr lang="en-US" sz="1400" dirty="0"/>
          </a:p>
          <a:p>
            <a:r>
              <a:rPr lang="cs-CZ" sz="1800" dirty="0"/>
              <a:t>Variabilní nastavení zařízení</a:t>
            </a:r>
            <a:endParaRPr lang="en-US" sz="1800" dirty="0"/>
          </a:p>
          <a:p>
            <a:pPr lvl="1"/>
            <a:r>
              <a:rPr lang="en-US" sz="1400" dirty="0" err="1"/>
              <a:t>Modu</a:t>
            </a:r>
            <a:r>
              <a:rPr lang="cs-CZ" sz="1400" dirty="0" err="1"/>
              <a:t>lární</a:t>
            </a:r>
            <a:r>
              <a:rPr lang="cs-CZ" sz="1400" dirty="0"/>
              <a:t> nastavení a široká nabídka příslušenství</a:t>
            </a:r>
            <a:endParaRPr lang="en-US" sz="1400" dirty="0"/>
          </a:p>
          <a:p>
            <a:endParaRPr lang="en-US" sz="1800" dirty="0"/>
          </a:p>
          <a:p>
            <a:endParaRPr lang="fi-FI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5D189B-1688-4C22-A0C3-99CF0FB5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DA591B-CD08-4B2B-8FCE-450EC2F9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12" y="4803998"/>
            <a:ext cx="6048771" cy="144016"/>
          </a:xfrm>
        </p:spPr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9AF68C-D61E-47B2-8448-7E5EDDCF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10" name="Picture 9" descr="A picture containing mirror&#10;&#10;Description automatically generated">
            <a:extLst>
              <a:ext uri="{FF2B5EF4-FFF2-40B4-BE49-F238E27FC236}">
                <a16:creationId xmlns:a16="http://schemas.microsoft.com/office/drawing/2014/main" xmlns="" id="{96BD466C-72BB-452A-8659-7D36A79C4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94" y="3026206"/>
            <a:ext cx="633981" cy="633981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FF5C42C-5EEE-4DB8-AA92-41D82AB05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342846"/>
            <a:ext cx="634016" cy="634016"/>
          </a:xfrm>
          <a:prstGeom prst="rect">
            <a:avLst/>
          </a:prstGeom>
        </p:spPr>
      </p:pic>
      <p:pic>
        <p:nvPicPr>
          <p:cNvPr id="13" name="Picture 12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xmlns="" id="{8755B413-BE3F-4C65-9133-08C0E6411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5" y="3686225"/>
            <a:ext cx="685725" cy="6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95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64A4EE5-82F4-4F93-988F-36D5229A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vlastnosti</a:t>
            </a:r>
            <a:endParaRPr lang="fi-FI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5469F76-97BB-427F-8084-71ABCB7E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75606"/>
            <a:ext cx="3888234" cy="3384376"/>
          </a:xfrm>
        </p:spPr>
        <p:txBody>
          <a:bodyPr numCol="1"/>
          <a:lstStyle/>
          <a:p>
            <a:pPr marL="0" indent="0" algn="ctr">
              <a:buNone/>
            </a:pPr>
            <a:endParaRPr lang="fi-FI" sz="1600" b="1" dirty="0"/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r>
              <a:rPr lang="fi-FI" sz="1600" b="1" dirty="0"/>
              <a:t/>
            </a:r>
            <a:br>
              <a:rPr lang="fi-FI" sz="1600" b="1" dirty="0"/>
            </a:br>
            <a:r>
              <a:rPr lang="cs-CZ" sz="1600" b="1" dirty="0"/>
              <a:t>RYCHLEJŠÍ SVAŘOVÁNÍ, LEPŠÍ KVALITA</a:t>
            </a:r>
          </a:p>
          <a:p>
            <a:pPr marL="0" indent="0">
              <a:buNone/>
            </a:pP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Překonejte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výzvy svařování oceli a ušetřete čas a peníze při následném zpracování. Stabilní 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kontrola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oblouku a přesné zapalování vytvářejí kvalitní svary s menším rozstřikem, rychleji než dříve.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endParaRPr lang="fi-FI" sz="1600" dirty="0"/>
          </a:p>
          <a:p>
            <a:pPr marL="0" indent="0" algn="ctr">
              <a:buNone/>
            </a:pPr>
            <a:endParaRPr lang="fi-FI" sz="16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87ACE1-D030-4132-9CA2-363A5578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A4C23E-D410-4CC0-A96B-F77BEB6B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80D38-871A-4ED5-BD33-7430AECB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1753DBC-EFED-4E03-B2A7-C2155E455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1419622"/>
            <a:ext cx="936155" cy="936155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8F543FD0-C97A-4F5C-90CE-B3D0FB0B45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/>
          <a:srcRect t="2206" b="2206"/>
          <a:stretch/>
        </p:blipFill>
        <p:spPr>
          <a:xfrm>
            <a:off x="5226979" y="1275606"/>
            <a:ext cx="3377271" cy="2688821"/>
          </a:xfrm>
        </p:spPr>
      </p:pic>
    </p:spTree>
    <p:extLst>
      <p:ext uri="{BB962C8B-B14F-4D97-AF65-F5344CB8AC3E}">
        <p14:creationId xmlns:p14="http://schemas.microsoft.com/office/powerpoint/2010/main" xmlns="" val="121975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FE5EEB-F751-46BC-B793-E67D0B6B81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1276350"/>
            <a:ext cx="4211532" cy="29581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F78B8BEB-7EB7-4108-8051-A440B04A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Optimalizovaná kontrola oblouku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261B07F-09BC-4A5B-A7EA-2A44C0967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276350"/>
            <a:ext cx="3240162" cy="3095626"/>
          </a:xfrm>
        </p:spPr>
        <p:txBody>
          <a:bodyPr/>
          <a:lstStyle/>
          <a:p>
            <a:r>
              <a:rPr lang="cs-CZ" sz="1400" dirty="0"/>
              <a:t>Nejnovější technologie zapalování, </a:t>
            </a:r>
            <a:r>
              <a:rPr lang="en-US" sz="1400" dirty="0"/>
              <a:t>Touch Sense Ignition (</a:t>
            </a:r>
            <a:r>
              <a:rPr lang="en-US" sz="1400" dirty="0" err="1"/>
              <a:t>TSI</a:t>
            </a:r>
            <a:r>
              <a:rPr lang="en-US" sz="1400" dirty="0"/>
              <a:t>), </a:t>
            </a:r>
            <a:r>
              <a:rPr lang="cs-CZ" sz="1400" dirty="0"/>
              <a:t>minimalizuje rozstřik a snižuje potřebu </a:t>
            </a:r>
            <a:r>
              <a:rPr lang="cs-CZ" sz="1400" dirty="0" smtClean="0"/>
              <a:t>následných víceprací.</a:t>
            </a:r>
            <a:endParaRPr lang="en-US" sz="1400" dirty="0"/>
          </a:p>
          <a:p>
            <a:r>
              <a:rPr lang="fi-FI" sz="1400" dirty="0"/>
              <a:t>Touch Sense Ignition umožňuje řízený start svařování bez zkratu. Zapalování je dále optimalizováno přídavnými parametry specifickými pro svařovací program.</a:t>
            </a:r>
            <a:endParaRPr lang="cs-CZ" sz="1400" dirty="0"/>
          </a:p>
          <a:p>
            <a:r>
              <a:rPr lang="en-US" sz="1400" dirty="0" err="1"/>
              <a:t>Řízení</a:t>
            </a:r>
            <a:r>
              <a:rPr lang="en-US" sz="1400" dirty="0"/>
              <a:t> </a:t>
            </a:r>
            <a:r>
              <a:rPr lang="en-US" sz="1400" dirty="0" err="1"/>
              <a:t>oblouku</a:t>
            </a:r>
            <a:r>
              <a:rPr lang="en-US" sz="1400" dirty="0"/>
              <a:t> </a:t>
            </a:r>
            <a:r>
              <a:rPr lang="en-US" sz="1400" dirty="0" err="1"/>
              <a:t>lze</a:t>
            </a:r>
            <a:r>
              <a:rPr lang="en-US" sz="1400" dirty="0"/>
              <a:t> </a:t>
            </a:r>
            <a:r>
              <a:rPr lang="en-US" sz="1400" dirty="0" err="1"/>
              <a:t>dále</a:t>
            </a:r>
            <a:r>
              <a:rPr lang="en-US" sz="1400" dirty="0"/>
              <a:t> </a:t>
            </a:r>
            <a:r>
              <a:rPr lang="en-US" sz="1400" dirty="0" err="1"/>
              <a:t>optimalizovat</a:t>
            </a:r>
            <a:r>
              <a:rPr lang="en-US" sz="1400" dirty="0"/>
              <a:t> </a:t>
            </a:r>
            <a:r>
              <a:rPr lang="en-US" sz="1400" dirty="0" err="1"/>
              <a:t>volitelnými</a:t>
            </a:r>
            <a:r>
              <a:rPr lang="en-US" sz="1400" dirty="0"/>
              <a:t> </a:t>
            </a:r>
            <a:r>
              <a:rPr lang="en-US" sz="1400" dirty="0" err="1"/>
              <a:t>svařovacími</a:t>
            </a:r>
            <a:r>
              <a:rPr lang="en-US" sz="1400" dirty="0"/>
              <a:t> </a:t>
            </a:r>
            <a:r>
              <a:rPr lang="en-US" sz="1400" dirty="0" err="1"/>
              <a:t>programy</a:t>
            </a:r>
            <a:r>
              <a:rPr lang="en-US" sz="1400" dirty="0"/>
              <a:t> a </a:t>
            </a:r>
            <a:r>
              <a:rPr lang="en-US" sz="1400" dirty="0" err="1"/>
              <a:t>speciálními</a:t>
            </a:r>
            <a:r>
              <a:rPr lang="en-US" sz="1400" dirty="0"/>
              <a:t> </a:t>
            </a:r>
            <a:r>
              <a:rPr lang="en-US" sz="1400" dirty="0" err="1"/>
              <a:t>postupy</a:t>
            </a:r>
            <a:r>
              <a:rPr lang="en-US" sz="1400" dirty="0"/>
              <a:t> Wise.</a:t>
            </a:r>
            <a:endParaRPr lang="en-US" sz="1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9687FE-2BE1-4318-89AE-9D713667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08165-AB10-4673-B3BB-25AC772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372AF8-0413-4E89-9E38-28AC1F2E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15690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A5505107-F396-444F-9E44-9BF9A919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Méně rozstřiku při svařování díky </a:t>
            </a:r>
            <a:r>
              <a:rPr lang="fi-FI" dirty="0"/>
              <a:t>WiseSteel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B991171-D85C-4F8A-872B-294B7F41D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WiseSteel</a:t>
            </a:r>
            <a:r>
              <a:rPr lang="en-US" sz="1800" dirty="0"/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řeší výzvy 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snížení rozstřiku pomocí </a:t>
            </a:r>
            <a:r>
              <a:rPr lang="cs-CZ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globulárního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oblouku, tj.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střídáním 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zkratového a sprchového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přenosu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kovu</a:t>
            </a:r>
            <a:r>
              <a:rPr lang="en-US" sz="1800" dirty="0" smtClean="0"/>
              <a:t>. 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cs-CZ" sz="1800" dirty="0" smtClean="0"/>
              <a:t>Rapidně snižuje rozstřik při svařování oceli</a:t>
            </a:r>
            <a:endParaRPr lang="en-US" sz="1800" dirty="0"/>
          </a:p>
          <a:p>
            <a:r>
              <a:rPr lang="cs-CZ" sz="1800" dirty="0" smtClean="0"/>
              <a:t>Zkratový přenos kovu</a:t>
            </a:r>
            <a:r>
              <a:rPr lang="en-US" sz="1800" dirty="0" smtClean="0"/>
              <a:t> </a:t>
            </a:r>
            <a:r>
              <a:rPr lang="en-US" sz="1800" dirty="0" err="1"/>
              <a:t>zlepšuje</a:t>
            </a:r>
            <a:r>
              <a:rPr lang="en-US" sz="1800" dirty="0"/>
              <a:t> </a:t>
            </a:r>
            <a:r>
              <a:rPr lang="en-US" sz="1800" dirty="0" err="1"/>
              <a:t>stabilitu</a:t>
            </a:r>
            <a:r>
              <a:rPr lang="en-US" sz="1800" dirty="0"/>
              <a:t> </a:t>
            </a:r>
            <a:r>
              <a:rPr lang="en-US" sz="1800" dirty="0" err="1"/>
              <a:t>oblouku</a:t>
            </a:r>
            <a:r>
              <a:rPr lang="en-US" sz="1800" dirty="0"/>
              <a:t> a </a:t>
            </a:r>
            <a:r>
              <a:rPr lang="en-US" sz="1800" dirty="0" err="1"/>
              <a:t>poskytuje</a:t>
            </a:r>
            <a:r>
              <a:rPr lang="en-US" sz="1800" dirty="0"/>
              <a:t> </a:t>
            </a:r>
            <a:r>
              <a:rPr lang="en-US" sz="1800" dirty="0" err="1"/>
              <a:t>lepší</a:t>
            </a:r>
            <a:r>
              <a:rPr lang="en-US" sz="1800" dirty="0"/>
              <a:t> </a:t>
            </a:r>
            <a:r>
              <a:rPr lang="en-US" sz="1800" dirty="0" err="1"/>
              <a:t>možnosti</a:t>
            </a:r>
            <a:r>
              <a:rPr lang="en-US" sz="1800" dirty="0"/>
              <a:t> </a:t>
            </a:r>
            <a:r>
              <a:rPr lang="en-US" sz="1800" dirty="0" err="1"/>
              <a:t>svařování</a:t>
            </a:r>
            <a:r>
              <a:rPr lang="en-US" sz="1800" dirty="0"/>
              <a:t> </a:t>
            </a:r>
            <a:r>
              <a:rPr lang="en-US" sz="1800" dirty="0" err="1"/>
              <a:t>oceli</a:t>
            </a:r>
            <a:r>
              <a:rPr lang="en-US" sz="1800" dirty="0"/>
              <a:t> </a:t>
            </a:r>
            <a:r>
              <a:rPr lang="cs-CZ" sz="1800" dirty="0" smtClean="0"/>
              <a:t>v poloze</a:t>
            </a:r>
            <a:endParaRPr lang="en-US" sz="1800" dirty="0"/>
          </a:p>
          <a:p>
            <a:r>
              <a:rPr lang="en-US" sz="1800" dirty="0" err="1"/>
              <a:t>Mikropulzování</a:t>
            </a:r>
            <a:r>
              <a:rPr lang="en-US" sz="1800" dirty="0"/>
              <a:t> </a:t>
            </a:r>
            <a:r>
              <a:rPr lang="cs-CZ" sz="1800" dirty="0" smtClean="0"/>
              <a:t> v oblasti sprchového přenosu kovu</a:t>
            </a:r>
            <a:r>
              <a:rPr lang="en-US" sz="1800" dirty="0" smtClean="0"/>
              <a:t> </a:t>
            </a:r>
            <a:r>
              <a:rPr lang="en-US" sz="1800" dirty="0" err="1"/>
              <a:t>výrazně</a:t>
            </a:r>
            <a:r>
              <a:rPr lang="en-US" sz="1800" dirty="0"/>
              <a:t> </a:t>
            </a:r>
            <a:r>
              <a:rPr lang="en-US" sz="1800" dirty="0" err="1"/>
              <a:t>zvyšuje</a:t>
            </a:r>
            <a:r>
              <a:rPr lang="en-US" sz="1800" dirty="0"/>
              <a:t> </a:t>
            </a:r>
            <a:r>
              <a:rPr lang="cs-CZ" sz="1800" dirty="0" smtClean="0"/>
              <a:t>postupovou rychlost a produkuje ,,šupinovou“ kresbu svaru</a:t>
            </a:r>
            <a:endParaRPr lang="en-US" sz="1800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764CEC-EA43-4446-9D4F-85B7AB56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AECEA5-D7DC-4DAA-8275-221C6D7E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AF3471-9EB6-42E0-A215-99B3F6F6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B3B2839-09ED-4B8A-B8A4-16B8B1D5BB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3825" y="2049586"/>
            <a:ext cx="1602284" cy="16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81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A5505107-F396-444F-9E44-9BF9A919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Rychlejší svařování s </a:t>
            </a:r>
            <a:r>
              <a:rPr lang="fi-FI" dirty="0"/>
              <a:t>WiseFusion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B991171-D85C-4F8A-872B-294B7F41D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WiseFusion </a:t>
            </a:r>
            <a:r>
              <a:rPr lang="cs-CZ" dirty="0"/>
              <a:t>vytváří velmi úzký a energeticky </a:t>
            </a:r>
            <a:r>
              <a:rPr lang="cs-CZ" dirty="0" smtClean="0"/>
              <a:t>koncentrovaný </a:t>
            </a:r>
            <a:r>
              <a:rPr lang="cs-CZ" dirty="0"/>
              <a:t>oblouk, který </a:t>
            </a:r>
            <a:r>
              <a:rPr lang="cs-CZ" dirty="0" smtClean="0"/>
              <a:t>umožňuje výrazné zvýšení rychlost svařování až o 30% </a:t>
            </a:r>
            <a:r>
              <a:rPr lang="cs-CZ" dirty="0"/>
              <a:t>bez rizika </a:t>
            </a:r>
            <a:r>
              <a:rPr lang="cs-CZ" dirty="0" smtClean="0"/>
              <a:t>neprovaření</a:t>
            </a:r>
            <a:r>
              <a:rPr lang="en-US" dirty="0" smtClean="0"/>
              <a:t>.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cs-CZ" dirty="0"/>
              <a:t>Usnadňuje řízení svarové lázně </a:t>
            </a:r>
            <a:r>
              <a:rPr lang="cs-CZ" dirty="0" smtClean="0"/>
              <a:t>při svařování v polohách</a:t>
            </a:r>
            <a:endParaRPr lang="en-US" dirty="0"/>
          </a:p>
          <a:p>
            <a:r>
              <a:rPr lang="cs-CZ" dirty="0"/>
              <a:t>Adaptivní regulace délky oblouku eliminuje potřebu neustálého nastavování </a:t>
            </a:r>
            <a:r>
              <a:rPr lang="cs-CZ" dirty="0" smtClean="0"/>
              <a:t>parametrů</a:t>
            </a:r>
            <a:r>
              <a:rPr lang="en-US" dirty="0" smtClean="0"/>
              <a:t> </a:t>
            </a:r>
            <a:endParaRPr lang="en-US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764CEC-EA43-4446-9D4F-85B7AB56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AECEA5-D7DC-4DAA-8275-221C6D7E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AF3471-9EB6-42E0-A215-99B3F6F6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72B346F-7C34-43CA-B016-B13068290A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3080" y="1923678"/>
            <a:ext cx="1661170" cy="16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24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C8864641-0A32-4E9E-9E01-187DE9A81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44"/>
          <a:stretch/>
        </p:blipFill>
        <p:spPr>
          <a:xfrm>
            <a:off x="347465" y="1051332"/>
            <a:ext cx="3836679" cy="34544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A5505107-F396-444F-9E44-9BF9A919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Inteligentní svařování v úzkých prostorách</a:t>
            </a:r>
            <a:endParaRPr lang="fi-FI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B991171-D85C-4F8A-872B-294B7F41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246" y="1275606"/>
            <a:ext cx="3888234" cy="3528392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/>
              <a:t>Řešení Kemppi, </a:t>
            </a:r>
            <a:r>
              <a:rPr lang="cs-CZ" sz="1400" dirty="0" err="1"/>
              <a:t>Reduced</a:t>
            </a:r>
            <a:r>
              <a:rPr lang="cs-CZ" sz="1400" dirty="0"/>
              <a:t> Gap Technology (</a:t>
            </a:r>
            <a:r>
              <a:rPr lang="cs-CZ" sz="1400" dirty="0" err="1"/>
              <a:t>RGT</a:t>
            </a:r>
            <a:r>
              <a:rPr lang="cs-CZ" sz="1400" dirty="0"/>
              <a:t>), umožňuje spolehlivé a efektivní svařování v úzkých mezerách</a:t>
            </a:r>
            <a:r>
              <a:rPr lang="en-US" sz="1400" dirty="0"/>
              <a:t>. </a:t>
            </a:r>
          </a:p>
          <a:p>
            <a:r>
              <a:rPr lang="cs-CZ" sz="1400" dirty="0"/>
              <a:t>Bez potřeby speciálního vybavení nebo příslušenství pro tloušťky materiálu </a:t>
            </a:r>
            <a:r>
              <a:rPr lang="cs-CZ" sz="1400" dirty="0" smtClean="0"/>
              <a:t>až </a:t>
            </a:r>
            <a:r>
              <a:rPr lang="cs-CZ" sz="1400" dirty="0"/>
              <a:t>30 mm.</a:t>
            </a:r>
            <a:endParaRPr lang="en-US" sz="1400" dirty="0"/>
          </a:p>
          <a:p>
            <a:r>
              <a:rPr lang="cs-CZ" sz="1400" dirty="0"/>
              <a:t>Významně zvýší efektivitu a produktivitu svařování těžkých kovových konstrukcí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Snadnější</a:t>
            </a:r>
            <a:r>
              <a:rPr lang="en-US" sz="1400" dirty="0"/>
              <a:t> </a:t>
            </a:r>
            <a:r>
              <a:rPr lang="en-US" sz="1400" dirty="0" err="1"/>
              <a:t>ovládání</a:t>
            </a:r>
            <a:r>
              <a:rPr lang="en-US" sz="1400" dirty="0"/>
              <a:t> </a:t>
            </a:r>
            <a:r>
              <a:rPr lang="cs-CZ" sz="1400" dirty="0" smtClean="0"/>
              <a:t> díky </a:t>
            </a:r>
            <a:r>
              <a:rPr lang="cs-CZ" sz="1400" dirty="0" err="1" smtClean="0"/>
              <a:t>WisePenetration</a:t>
            </a:r>
            <a:r>
              <a:rPr lang="cs-CZ" sz="1400" dirty="0" smtClean="0"/>
              <a:t>+. </a:t>
            </a:r>
            <a:r>
              <a:rPr lang="en-US" sz="1400" dirty="0" err="1" smtClean="0"/>
              <a:t>Svářeč</a:t>
            </a:r>
            <a:r>
              <a:rPr lang="en-US" sz="1400" dirty="0" smtClean="0"/>
              <a:t> </a:t>
            </a:r>
            <a:r>
              <a:rPr lang="en-US" sz="1400" dirty="0" err="1"/>
              <a:t>má</a:t>
            </a:r>
            <a:r>
              <a:rPr lang="en-US" sz="1400" dirty="0"/>
              <a:t> k </a:t>
            </a:r>
            <a:r>
              <a:rPr lang="en-US" sz="1400" dirty="0" err="1"/>
              <a:t>dispozici</a:t>
            </a:r>
            <a:r>
              <a:rPr lang="en-US" sz="1400" dirty="0"/>
              <a:t> </a:t>
            </a:r>
            <a:r>
              <a:rPr lang="en-US" sz="1400" dirty="0" err="1"/>
              <a:t>pouze</a:t>
            </a:r>
            <a:r>
              <a:rPr lang="en-US" sz="1400" dirty="0"/>
              <a:t> </a:t>
            </a:r>
            <a:r>
              <a:rPr lang="en-US" sz="1400" dirty="0" err="1"/>
              <a:t>jedno</a:t>
            </a:r>
            <a:r>
              <a:rPr lang="en-US" sz="1400" dirty="0"/>
              <a:t> </a:t>
            </a:r>
            <a:r>
              <a:rPr lang="en-US" sz="1400" dirty="0" err="1"/>
              <a:t>jemné</a:t>
            </a:r>
            <a:r>
              <a:rPr lang="en-US" sz="1400" dirty="0"/>
              <a:t> </a:t>
            </a:r>
            <a:r>
              <a:rPr lang="en-US" sz="1400" dirty="0" err="1"/>
              <a:t>doladění</a:t>
            </a:r>
            <a:r>
              <a:rPr lang="en-US" sz="1400" dirty="0"/>
              <a:t>.</a:t>
            </a:r>
            <a:endParaRPr lang="cs-CZ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1200" i="1" dirty="0"/>
              <a:t>*Reduced Gap Technology </a:t>
            </a:r>
            <a:r>
              <a:rPr lang="cs-CZ" sz="1200" i="1" dirty="0"/>
              <a:t>je dostupné s funkcí</a:t>
            </a:r>
            <a:r>
              <a:rPr lang="en-US" sz="1200" i="1" dirty="0"/>
              <a:t> WisePenetration+</a:t>
            </a:r>
            <a:endParaRPr lang="en-US" sz="1600" dirty="0"/>
          </a:p>
          <a:p>
            <a:endParaRPr lang="fi-FI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764CEC-EA43-4446-9D4F-85B7AB56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AECEA5-D7DC-4DAA-8275-221C6D7E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AF3471-9EB6-42E0-A215-99B3F6F6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532628258"/>
      </p:ext>
    </p:extLst>
  </p:cSld>
  <p:clrMapOvr>
    <a:masterClrMapping/>
  </p:clrMapOvr>
</p:sld>
</file>

<file path=ppt/theme/theme1.xml><?xml version="1.0" encoding="utf-8"?>
<a:theme xmlns:a="http://schemas.openxmlformats.org/drawingml/2006/main" name="Kemppi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 Corporation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000" tIns="36000" rIns="54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120F185583684EB58B29F670CDE314" ma:contentTypeVersion="7" ma:contentTypeDescription="Luo uusi asiakirja." ma:contentTypeScope="" ma:versionID="de1043b48e61e9464eff09bc2991f346">
  <xsd:schema xmlns:xsd="http://www.w3.org/2001/XMLSchema" xmlns:xs="http://www.w3.org/2001/XMLSchema" xmlns:p="http://schemas.microsoft.com/office/2006/metadata/properties" xmlns:ns2="0c59b51b-6da1-4afb-bf1b-24d3059eb09b" targetNamespace="http://schemas.microsoft.com/office/2006/metadata/properties" ma:root="true" ma:fieldsID="06230c00e76c0943e10ecb87ae0bf4e7" ns2:_="">
    <xsd:import namespace="0c59b51b-6da1-4afb-bf1b-24d3059eb0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9b51b-6da1-4afb-bf1b-24d3059eb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720FA1-3877-4B72-A929-26C386924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59b51b-6da1-4afb-bf1b-24d3059eb0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D60322-A186-4577-9455-797DDFD0DC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78DA17-C914-4AC0-A836-9B18B0F2F24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0c59b51b-6da1-4afb-bf1b-24d3059eb09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1098</Words>
  <Application>Microsoft Office PowerPoint</Application>
  <PresentationFormat>Předvádění na obrazovce (16:9)</PresentationFormat>
  <Paragraphs>276</Paragraphs>
  <Slides>27</Slides>
  <Notes>4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Kemppi</vt:lpstr>
      <vt:lpstr>X5 FastMig Mimořádná produktivita obloukového svařování</vt:lpstr>
      <vt:lpstr>Snímek 2</vt:lpstr>
      <vt:lpstr>X5 FastMig – Nová generace svařování</vt:lpstr>
      <vt:lpstr>Mimořádná produktivita obloukového svařování</vt:lpstr>
      <vt:lpstr>Klíčové vlastnosti</vt:lpstr>
      <vt:lpstr>Optimalizovaná kontrola oblouku</vt:lpstr>
      <vt:lpstr>Méně rozstřiku při svařování díky WiseSteel </vt:lpstr>
      <vt:lpstr>Rychlejší svařování s WiseFusion </vt:lpstr>
      <vt:lpstr>Inteligentní svařování v úzkých prostorách</vt:lpstr>
      <vt:lpstr>Klíčové vlastnosti</vt:lpstr>
      <vt:lpstr>Snadné k naučení</vt:lpstr>
      <vt:lpstr>Výborná ergonomie svařování </vt:lpstr>
      <vt:lpstr>Snadná výměna cívek drátu</vt:lpstr>
      <vt:lpstr>Snímek 14</vt:lpstr>
      <vt:lpstr>Klíčové vlastnosti</vt:lpstr>
      <vt:lpstr>Modulární flexibilita - Perfektní pro každou produkci</vt:lpstr>
      <vt:lpstr>Vyberte si přesně to, co potřebujete</vt:lpstr>
      <vt:lpstr>WeldEye – Porozumění tvoří hodnotu</vt:lpstr>
      <vt:lpstr>Všestranné zařízení</vt:lpstr>
      <vt:lpstr>Mimořádná produktivita obloukového svařování</vt:lpstr>
      <vt:lpstr>Systém v kostce</vt:lpstr>
      <vt:lpstr>X5 Zdroj</vt:lpstr>
      <vt:lpstr>X5 možnosti podavače</vt:lpstr>
      <vt:lpstr>X5 Chlazení</vt:lpstr>
      <vt:lpstr>Kemppi Connect</vt:lpstr>
      <vt:lpstr>Informace o objednání X5 FastMig jsou na stránkách:  https://kemp.cc/x5/product-codes     nebo v našem produktovém katalogu 2021 -&gt;. </vt:lpstr>
      <vt:lpstr>  And you know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X5 FastMig Extraordinary arc welding productivity</dc:title>
  <dc:creator>Anu Rousku</dc:creator>
  <cp:lastModifiedBy>Pavel</cp:lastModifiedBy>
  <cp:revision>37</cp:revision>
  <dcterms:created xsi:type="dcterms:W3CDTF">2020-06-16T06:40:42Z</dcterms:created>
  <dcterms:modified xsi:type="dcterms:W3CDTF">2020-11-19T13:08:00Z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229af-bb13-40fd-8a49-326b587e7b96_Enabled">
    <vt:lpwstr>True</vt:lpwstr>
  </property>
  <property fmtid="{D5CDD505-2E9C-101B-9397-08002B2CF9AE}" pid="3" name="MSIP_Label_980229af-bb13-40fd-8a49-326b587e7b96_SiteId">
    <vt:lpwstr>a9a3f8a2-133e-4447-b230-cb1c1538dec1</vt:lpwstr>
  </property>
  <property fmtid="{D5CDD505-2E9C-101B-9397-08002B2CF9AE}" pid="4" name="MSIP_Label_980229af-bb13-40fd-8a49-326b587e7b96_Owner">
    <vt:lpwstr>anu.rousku@kemppi.com</vt:lpwstr>
  </property>
  <property fmtid="{D5CDD505-2E9C-101B-9397-08002B2CF9AE}" pid="5" name="MSIP_Label_980229af-bb13-40fd-8a49-326b587e7b96_Name">
    <vt:lpwstr>Unclassified</vt:lpwstr>
  </property>
  <property fmtid="{D5CDD505-2E9C-101B-9397-08002B2CF9AE}" pid="6" name="MSIP_Label_980229af-bb13-40fd-8a49-326b587e7b96_Application">
    <vt:lpwstr>Microsoft Azure Information Protection</vt:lpwstr>
  </property>
  <property fmtid="{D5CDD505-2E9C-101B-9397-08002B2CF9AE}" pid="7" name="MSIP_Label_980229af-bb13-40fd-8a49-326b587e7b96_Extended_MSFT_Method">
    <vt:lpwstr>Automatic</vt:lpwstr>
  </property>
  <property fmtid="{D5CDD505-2E9C-101B-9397-08002B2CF9AE}" pid="8" name="Sensitivity">
    <vt:lpwstr>Unclassified</vt:lpwstr>
  </property>
  <property fmtid="{D5CDD505-2E9C-101B-9397-08002B2CF9AE}" pid="9" name="MSIP_Label_980229af-bb13-40fd-8a49-326b587e7b96_SetDate">
    <vt:lpwstr>2020-06-16T06:49:15.9804801Z</vt:lpwstr>
  </property>
</Properties>
</file>