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16"/>
  </p:notesMasterIdLst>
  <p:handoutMasterIdLst>
    <p:handoutMasterId r:id="rId17"/>
  </p:handoutMasterIdLst>
  <p:sldIdLst>
    <p:sldId id="292" r:id="rId3"/>
    <p:sldId id="261" r:id="rId4"/>
    <p:sldId id="408" r:id="rId5"/>
    <p:sldId id="384" r:id="rId6"/>
    <p:sldId id="402" r:id="rId7"/>
    <p:sldId id="399" r:id="rId8"/>
    <p:sldId id="401" r:id="rId9"/>
    <p:sldId id="407" r:id="rId10"/>
    <p:sldId id="405" r:id="rId11"/>
    <p:sldId id="363" r:id="rId12"/>
    <p:sldId id="400" r:id="rId13"/>
    <p:sldId id="369" r:id="rId14"/>
    <p:sldId id="282" r:id="rId15"/>
  </p:sldIdLst>
  <p:sldSz cx="9144000" cy="5143500" type="screen16x9"/>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305">
          <p15:clr>
            <a:srgbClr val="A4A3A4"/>
          </p15:clr>
        </p15:guide>
        <p15:guide id="3" orient="horz" pos="713">
          <p15:clr>
            <a:srgbClr val="A4A3A4"/>
          </p15:clr>
        </p15:guide>
        <p15:guide id="4" orient="horz" pos="804">
          <p15:clr>
            <a:srgbClr val="A4A3A4"/>
          </p15:clr>
        </p15:guide>
        <p15:guide id="5" orient="horz" pos="2754">
          <p15:clr>
            <a:srgbClr val="A4A3A4"/>
          </p15:clr>
        </p15:guide>
        <p15:guide id="6" orient="horz" pos="3117">
          <p15:clr>
            <a:srgbClr val="A4A3A4"/>
          </p15:clr>
        </p15:guide>
        <p15:guide id="7" orient="horz" pos="1166">
          <p15:clr>
            <a:srgbClr val="A4A3A4"/>
          </p15:clr>
        </p15:guide>
        <p15:guide id="8" pos="2880">
          <p15:clr>
            <a:srgbClr val="A4A3A4"/>
          </p15:clr>
        </p15:guide>
        <p15:guide id="9" pos="340">
          <p15:clr>
            <a:srgbClr val="A4A3A4"/>
          </p15:clr>
        </p15:guide>
        <p15:guide id="10" pos="5420">
          <p15:clr>
            <a:srgbClr val="A4A3A4"/>
          </p15:clr>
        </p15:guide>
        <p15:guide id="11" pos="4195">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y" initials="S"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63F94-18F9-4B54-BCA7-E4C2236F8AA1}" v="20" dt="2020-09-08T08:04:14.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8" autoAdjust="0"/>
  </p:normalViewPr>
  <p:slideViewPr>
    <p:cSldViewPr showGuides="1">
      <p:cViewPr varScale="1">
        <p:scale>
          <a:sx n="113" d="100"/>
          <a:sy n="113" d="100"/>
        </p:scale>
        <p:origin x="-744" y="-90"/>
      </p:cViewPr>
      <p:guideLst>
        <p:guide orient="horz" pos="1620"/>
        <p:guide orient="horz" pos="305"/>
        <p:guide orient="horz" pos="713"/>
        <p:guide orient="horz" pos="804"/>
        <p:guide orient="horz" pos="2754"/>
        <p:guide orient="horz" pos="3117"/>
        <p:guide orient="horz" pos="1166"/>
        <p:guide pos="2880"/>
        <p:guide pos="340"/>
        <p:guide pos="5420"/>
        <p:guide pos="4195"/>
      </p:guideLst>
    </p:cSldViewPr>
  </p:slideViewPr>
  <p:notesTextViewPr>
    <p:cViewPr>
      <p:scale>
        <a:sx n="1" d="1"/>
        <a:sy n="1" d="1"/>
      </p:scale>
      <p:origin x="0" y="0"/>
    </p:cViewPr>
  </p:notesTextViewPr>
  <p:notesViewPr>
    <p:cSldViewPr showGuides="1">
      <p:cViewPr varScale="1">
        <p:scale>
          <a:sx n="86" d="100"/>
          <a:sy n="86" d="100"/>
        </p:scale>
        <p:origin x="-3762" y="-96"/>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sz="90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36A9010-322A-41B7-A536-EC9B468B50DF}" type="datetimeFigureOut">
              <a:rPr lang="en-US" sz="900" smtClean="0"/>
              <a:pPr/>
              <a:t>11/9/2020</a:t>
            </a:fld>
            <a:endParaRPr lang="en-US" sz="90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A1A75C5-562E-4207-AABC-E75A6E09864F}" type="slidenum">
              <a:rPr lang="en-US" sz="900" smtClean="0"/>
              <a:pPr/>
              <a:t>‹#›</a:t>
            </a:fld>
            <a:endParaRPr lang="en-US" sz="900"/>
          </a:p>
        </p:txBody>
      </p:sp>
    </p:spTree>
    <p:extLst>
      <p:ext uri="{BB962C8B-B14F-4D97-AF65-F5344CB8AC3E}">
        <p14:creationId xmlns:p14="http://schemas.microsoft.com/office/powerpoint/2010/main" xmlns="" val="548572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900"/>
            </a:lvl1pPr>
          </a:lstStyle>
          <a:p>
            <a:fld id="{A822AD69-65D1-4747-ABA6-CA9E421DBCD1}" type="datetimeFigureOut">
              <a:rPr lang="en-US" smtClean="0"/>
              <a:pPr/>
              <a:t>11/9/2020</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9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900"/>
            </a:lvl1pPr>
          </a:lstStyle>
          <a:p>
            <a:fld id="{1B28A59E-2408-4736-8C72-B6294258F6FE}" type="slidenum">
              <a:rPr lang="en-US" smtClean="0"/>
              <a:pPr/>
              <a:t>‹#›</a:t>
            </a:fld>
            <a:endParaRPr lang="en-US"/>
          </a:p>
        </p:txBody>
      </p:sp>
    </p:spTree>
    <p:extLst>
      <p:ext uri="{BB962C8B-B14F-4D97-AF65-F5344CB8AC3E}">
        <p14:creationId xmlns:p14="http://schemas.microsoft.com/office/powerpoint/2010/main" xmlns="" val="193759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B28A59E-2408-4736-8C72-B6294258F6FE}" type="slidenum">
              <a:rPr lang="en-US" smtClean="0"/>
              <a:pPr/>
              <a:t>1</a:t>
            </a:fld>
            <a:endParaRPr lang="en-US"/>
          </a:p>
        </p:txBody>
      </p:sp>
    </p:spTree>
    <p:extLst>
      <p:ext uri="{BB962C8B-B14F-4D97-AF65-F5344CB8AC3E}">
        <p14:creationId xmlns:p14="http://schemas.microsoft.com/office/powerpoint/2010/main" xmlns="" val="55401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5</a:t>
            </a:fld>
            <a:endParaRPr lang="en-US"/>
          </a:p>
        </p:txBody>
      </p:sp>
    </p:spTree>
    <p:extLst>
      <p:ext uri="{BB962C8B-B14F-4D97-AF65-F5344CB8AC3E}">
        <p14:creationId xmlns:p14="http://schemas.microsoft.com/office/powerpoint/2010/main" xmlns="" val="69687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6</a:t>
            </a:fld>
            <a:endParaRPr lang="en-US"/>
          </a:p>
        </p:txBody>
      </p:sp>
    </p:spTree>
    <p:extLst>
      <p:ext uri="{BB962C8B-B14F-4D97-AF65-F5344CB8AC3E}">
        <p14:creationId xmlns:p14="http://schemas.microsoft.com/office/powerpoint/2010/main" xmlns="" val="74704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7</a:t>
            </a:fld>
            <a:endParaRPr lang="en-US"/>
          </a:p>
        </p:txBody>
      </p:sp>
    </p:spTree>
    <p:extLst>
      <p:ext uri="{BB962C8B-B14F-4D97-AF65-F5344CB8AC3E}">
        <p14:creationId xmlns:p14="http://schemas.microsoft.com/office/powerpoint/2010/main" xmlns="" val="194122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fi-FI" sz="1200" dirty="0"/>
          </a:p>
          <a:p>
            <a:endParaRPr lang="en-US"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9</a:t>
            </a:fld>
            <a:endParaRPr lang="en-US"/>
          </a:p>
        </p:txBody>
      </p:sp>
    </p:spTree>
    <p:extLst>
      <p:ext uri="{BB962C8B-B14F-4D97-AF65-F5344CB8AC3E}">
        <p14:creationId xmlns:p14="http://schemas.microsoft.com/office/powerpoint/2010/main" xmlns="" val="420507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10</a:t>
            </a:fld>
            <a:endParaRPr lang="en-US"/>
          </a:p>
        </p:txBody>
      </p:sp>
    </p:spTree>
    <p:extLst>
      <p:ext uri="{BB962C8B-B14F-4D97-AF65-F5344CB8AC3E}">
        <p14:creationId xmlns:p14="http://schemas.microsoft.com/office/powerpoint/2010/main" xmlns="" val="86237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11</a:t>
            </a:fld>
            <a:endParaRPr lang="en-US"/>
          </a:p>
        </p:txBody>
      </p:sp>
    </p:spTree>
    <p:extLst>
      <p:ext uri="{BB962C8B-B14F-4D97-AF65-F5344CB8AC3E}">
        <p14:creationId xmlns:p14="http://schemas.microsoft.com/office/powerpoint/2010/main" xmlns="" val="336475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8A59E-2408-4736-8C72-B6294258F6FE}" type="slidenum">
              <a:rPr lang="en-US" smtClean="0"/>
              <a:pPr/>
              <a:t>12</a:t>
            </a:fld>
            <a:endParaRPr lang="en-US"/>
          </a:p>
        </p:txBody>
      </p:sp>
    </p:spTree>
    <p:extLst>
      <p:ext uri="{BB962C8B-B14F-4D97-AF65-F5344CB8AC3E}">
        <p14:creationId xmlns:p14="http://schemas.microsoft.com/office/powerpoint/2010/main" xmlns="" val="1300717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50" y="1995686"/>
            <a:ext cx="8064500" cy="1368152"/>
          </a:xfrm>
        </p:spPr>
        <p:txBody>
          <a:bodyPr/>
          <a:lstStyle>
            <a:lvl1pPr>
              <a:defRPr sz="4500">
                <a:solidFill>
                  <a:schemeClr val="accent1"/>
                </a:solidFill>
              </a:defRPr>
            </a:lvl1pPr>
          </a:lstStyle>
          <a:p>
            <a:r>
              <a:rPr lang="fi-FI" noProof="0"/>
              <a:t>Muokkaa perustyyl. napsautt.</a:t>
            </a:r>
            <a:endParaRPr lang="en-US" noProof="0" dirty="0"/>
          </a:p>
        </p:txBody>
      </p:sp>
      <p:sp>
        <p:nvSpPr>
          <p:cNvPr id="3" name="Subtitle 2"/>
          <p:cNvSpPr>
            <a:spLocks noGrp="1"/>
          </p:cNvSpPr>
          <p:nvPr>
            <p:ph type="subTitle" idx="1" hasCustomPrompt="1"/>
          </p:nvPr>
        </p:nvSpPr>
        <p:spPr>
          <a:xfrm>
            <a:off x="539750" y="3507854"/>
            <a:ext cx="8064500" cy="216024"/>
          </a:xfrm>
        </p:spPr>
        <p:txBody>
          <a:bodyPr/>
          <a:lstStyle>
            <a:lvl1pPr marL="0" indent="0" algn="l">
              <a:spcBef>
                <a:spcPts val="0"/>
              </a:spcBef>
              <a:buNone/>
              <a:defRPr sz="1100">
                <a:solidFill>
                  <a:schemeClr val="accent3"/>
                </a:solidFill>
                <a:latin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 EVENT</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noProof="0" dirty="0"/>
              <a:t>Presentation name / Author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FA55B9-229E-4B3A-A209-0F574EA7BFE1}" type="slidenum">
              <a:rPr lang="en-US" noProof="0" smtClean="0"/>
              <a:pPr/>
              <a:t>‹#›</a:t>
            </a:fld>
            <a:endParaRPr lang="en-US" noProof="0" dirty="0"/>
          </a:p>
        </p:txBody>
      </p:sp>
      <p:grpSp>
        <p:nvGrpSpPr>
          <p:cNvPr id="12" name="Group 11"/>
          <p:cNvGrpSpPr>
            <a:grpSpLocks noChangeAspect="1"/>
          </p:cNvGrpSpPr>
          <p:nvPr userDrawn="1"/>
        </p:nvGrpSpPr>
        <p:grpSpPr>
          <a:xfrm>
            <a:off x="539552" y="555638"/>
            <a:ext cx="4257372" cy="1008000"/>
            <a:chOff x="4427538" y="3003550"/>
            <a:chExt cx="2728912" cy="646113"/>
          </a:xfrm>
        </p:grpSpPr>
        <p:sp>
          <p:nvSpPr>
            <p:cNvPr id="13" name="Freeform 21"/>
            <p:cNvSpPr>
              <a:spLocks noEditPoints="1"/>
            </p:cNvSpPr>
            <p:nvPr userDrawn="1"/>
          </p:nvSpPr>
          <p:spPr bwMode="auto">
            <a:xfrm>
              <a:off x="5184775" y="3097213"/>
              <a:ext cx="1971675" cy="431800"/>
            </a:xfrm>
            <a:custGeom>
              <a:avLst/>
              <a:gdLst>
                <a:gd name="T0" fmla="*/ 340 w 6210"/>
                <a:gd name="T1" fmla="*/ 561 h 1363"/>
                <a:gd name="T2" fmla="*/ 339 w 6210"/>
                <a:gd name="T3" fmla="*/ 1362 h 1363"/>
                <a:gd name="T4" fmla="*/ 2187 w 6210"/>
                <a:gd name="T5" fmla="*/ 1362 h 1363"/>
                <a:gd name="T6" fmla="*/ 2069 w 6210"/>
                <a:gd name="T7" fmla="*/ 544 h 1363"/>
                <a:gd name="T8" fmla="*/ 1248 w 6210"/>
                <a:gd name="T9" fmla="*/ 0 h 1363"/>
                <a:gd name="T10" fmla="*/ 3527 w 6210"/>
                <a:gd name="T11" fmla="*/ 682 h 1363"/>
                <a:gd name="T12" fmla="*/ 2291 w 6210"/>
                <a:gd name="T13" fmla="*/ 0 h 1363"/>
                <a:gd name="T14" fmla="*/ 2785 w 6210"/>
                <a:gd name="T15" fmla="*/ 1207 h 1363"/>
                <a:gd name="T16" fmla="*/ 4329 w 6210"/>
                <a:gd name="T17" fmla="*/ 470 h 1363"/>
                <a:gd name="T18" fmla="*/ 4317 w 6210"/>
                <a:gd name="T19" fmla="*/ 550 h 1363"/>
                <a:gd name="T20" fmla="*/ 4297 w 6210"/>
                <a:gd name="T21" fmla="*/ 588 h 1363"/>
                <a:gd name="T22" fmla="*/ 4274 w 6210"/>
                <a:gd name="T23" fmla="*/ 605 h 1363"/>
                <a:gd name="T24" fmla="*/ 4228 w 6210"/>
                <a:gd name="T25" fmla="*/ 611 h 1363"/>
                <a:gd name="T26" fmla="*/ 4212 w 6210"/>
                <a:gd name="T27" fmla="*/ 268 h 1363"/>
                <a:gd name="T28" fmla="*/ 4260 w 6210"/>
                <a:gd name="T29" fmla="*/ 273 h 1363"/>
                <a:gd name="T30" fmla="*/ 4291 w 6210"/>
                <a:gd name="T31" fmla="*/ 290 h 1363"/>
                <a:gd name="T32" fmla="*/ 4311 w 6210"/>
                <a:gd name="T33" fmla="*/ 318 h 1363"/>
                <a:gd name="T34" fmla="*/ 4328 w 6210"/>
                <a:gd name="T35" fmla="*/ 383 h 1363"/>
                <a:gd name="T36" fmla="*/ 4668 w 6210"/>
                <a:gd name="T37" fmla="*/ 400 h 1363"/>
                <a:gd name="T38" fmla="*/ 4659 w 6210"/>
                <a:gd name="T39" fmla="*/ 272 h 1363"/>
                <a:gd name="T40" fmla="*/ 4629 w 6210"/>
                <a:gd name="T41" fmla="*/ 154 h 1363"/>
                <a:gd name="T42" fmla="*/ 4588 w 6210"/>
                <a:gd name="T43" fmla="*/ 89 h 1363"/>
                <a:gd name="T44" fmla="*/ 4540 w 6210"/>
                <a:gd name="T45" fmla="*/ 50 h 1363"/>
                <a:gd name="T46" fmla="*/ 4463 w 6210"/>
                <a:gd name="T47" fmla="*/ 19 h 1363"/>
                <a:gd name="T48" fmla="*/ 4356 w 6210"/>
                <a:gd name="T49" fmla="*/ 4 h 1363"/>
                <a:gd name="T50" fmla="*/ 3667 w 6210"/>
                <a:gd name="T51" fmla="*/ 0 h 1363"/>
                <a:gd name="T52" fmla="*/ 4223 w 6210"/>
                <a:gd name="T53" fmla="*/ 899 h 1363"/>
                <a:gd name="T54" fmla="*/ 4352 w 6210"/>
                <a:gd name="T55" fmla="*/ 894 h 1363"/>
                <a:gd name="T56" fmla="*/ 4458 w 6210"/>
                <a:gd name="T57" fmla="*/ 874 h 1363"/>
                <a:gd name="T58" fmla="*/ 4534 w 6210"/>
                <a:gd name="T59" fmla="*/ 837 h 1363"/>
                <a:gd name="T60" fmla="*/ 4588 w 6210"/>
                <a:gd name="T61" fmla="*/ 785 h 1363"/>
                <a:gd name="T62" fmla="*/ 4630 w 6210"/>
                <a:gd name="T63" fmla="*/ 702 h 1363"/>
                <a:gd name="T64" fmla="*/ 4650 w 6210"/>
                <a:gd name="T65" fmla="*/ 629 h 1363"/>
                <a:gd name="T66" fmla="*/ 4667 w 6210"/>
                <a:gd name="T67" fmla="*/ 474 h 1363"/>
                <a:gd name="T68" fmla="*/ 5429 w 6210"/>
                <a:gd name="T69" fmla="*/ 497 h 1363"/>
                <a:gd name="T70" fmla="*/ 5414 w 6210"/>
                <a:gd name="T71" fmla="*/ 565 h 1363"/>
                <a:gd name="T72" fmla="*/ 5390 w 6210"/>
                <a:gd name="T73" fmla="*/ 595 h 1363"/>
                <a:gd name="T74" fmla="*/ 5365 w 6210"/>
                <a:gd name="T75" fmla="*/ 607 h 1363"/>
                <a:gd name="T76" fmla="*/ 5106 w 6210"/>
                <a:gd name="T77" fmla="*/ 611 h 1363"/>
                <a:gd name="T78" fmla="*/ 5338 w 6210"/>
                <a:gd name="T79" fmla="*/ 269 h 1363"/>
                <a:gd name="T80" fmla="*/ 5382 w 6210"/>
                <a:gd name="T81" fmla="*/ 284 h 1363"/>
                <a:gd name="T82" fmla="*/ 5405 w 6210"/>
                <a:gd name="T83" fmla="*/ 307 h 1363"/>
                <a:gd name="T84" fmla="*/ 5423 w 6210"/>
                <a:gd name="T85" fmla="*/ 352 h 1363"/>
                <a:gd name="T86" fmla="*/ 5432 w 6210"/>
                <a:gd name="T87" fmla="*/ 439 h 1363"/>
                <a:gd name="T88" fmla="*/ 5763 w 6210"/>
                <a:gd name="T89" fmla="*/ 301 h 1363"/>
                <a:gd name="T90" fmla="*/ 5752 w 6210"/>
                <a:gd name="T91" fmla="*/ 232 h 1363"/>
                <a:gd name="T92" fmla="*/ 5719 w 6210"/>
                <a:gd name="T93" fmla="*/ 136 h 1363"/>
                <a:gd name="T94" fmla="*/ 5682 w 6210"/>
                <a:gd name="T95" fmla="*/ 83 h 1363"/>
                <a:gd name="T96" fmla="*/ 5633 w 6210"/>
                <a:gd name="T97" fmla="*/ 45 h 1363"/>
                <a:gd name="T98" fmla="*/ 5543 w 6210"/>
                <a:gd name="T99" fmla="*/ 15 h 1363"/>
                <a:gd name="T100" fmla="*/ 5432 w 6210"/>
                <a:gd name="T101" fmla="*/ 2 h 1363"/>
                <a:gd name="T102" fmla="*/ 4768 w 6210"/>
                <a:gd name="T103" fmla="*/ 681 h 1363"/>
                <a:gd name="T104" fmla="*/ 5350 w 6210"/>
                <a:gd name="T105" fmla="*/ 899 h 1363"/>
                <a:gd name="T106" fmla="*/ 5474 w 6210"/>
                <a:gd name="T107" fmla="*/ 892 h 1363"/>
                <a:gd name="T108" fmla="*/ 5566 w 6210"/>
                <a:gd name="T109" fmla="*/ 871 h 1363"/>
                <a:gd name="T110" fmla="*/ 5641 w 6210"/>
                <a:gd name="T111" fmla="*/ 833 h 1363"/>
                <a:gd name="T112" fmla="*/ 5694 w 6210"/>
                <a:gd name="T113" fmla="*/ 779 h 1363"/>
                <a:gd name="T114" fmla="*/ 5728 w 6210"/>
                <a:gd name="T115" fmla="*/ 715 h 1363"/>
                <a:gd name="T116" fmla="*/ 5757 w 6210"/>
                <a:gd name="T117" fmla="*/ 604 h 1363"/>
                <a:gd name="T118" fmla="*/ 5769 w 6210"/>
                <a:gd name="T119" fmla="*/ 436 h 1363"/>
                <a:gd name="T120" fmla="*/ 6210 w 6210"/>
                <a:gd name="T121" fmla="*/ 1362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10" h="1363">
                  <a:moveTo>
                    <a:pt x="1188" y="1362"/>
                  </a:moveTo>
                  <a:lnTo>
                    <a:pt x="647" y="675"/>
                  </a:lnTo>
                  <a:lnTo>
                    <a:pt x="1165" y="0"/>
                  </a:lnTo>
                  <a:lnTo>
                    <a:pt x="797" y="0"/>
                  </a:lnTo>
                  <a:lnTo>
                    <a:pt x="340" y="561"/>
                  </a:lnTo>
                  <a:lnTo>
                    <a:pt x="339" y="0"/>
                  </a:lnTo>
                  <a:lnTo>
                    <a:pt x="0" y="0"/>
                  </a:lnTo>
                  <a:lnTo>
                    <a:pt x="0" y="681"/>
                  </a:lnTo>
                  <a:lnTo>
                    <a:pt x="0" y="1362"/>
                  </a:lnTo>
                  <a:lnTo>
                    <a:pt x="339" y="1362"/>
                  </a:lnTo>
                  <a:lnTo>
                    <a:pt x="339" y="805"/>
                  </a:lnTo>
                  <a:lnTo>
                    <a:pt x="798" y="1362"/>
                  </a:lnTo>
                  <a:lnTo>
                    <a:pt x="1188" y="1362"/>
                  </a:lnTo>
                  <a:close/>
                  <a:moveTo>
                    <a:pt x="1248" y="1362"/>
                  </a:moveTo>
                  <a:lnTo>
                    <a:pt x="2187" y="1362"/>
                  </a:lnTo>
                  <a:lnTo>
                    <a:pt x="2187" y="1061"/>
                  </a:lnTo>
                  <a:lnTo>
                    <a:pt x="1589" y="1061"/>
                  </a:lnTo>
                  <a:lnTo>
                    <a:pt x="1589" y="812"/>
                  </a:lnTo>
                  <a:lnTo>
                    <a:pt x="2069" y="812"/>
                  </a:lnTo>
                  <a:lnTo>
                    <a:pt x="2069" y="544"/>
                  </a:lnTo>
                  <a:lnTo>
                    <a:pt x="1589" y="544"/>
                  </a:lnTo>
                  <a:lnTo>
                    <a:pt x="1589" y="295"/>
                  </a:lnTo>
                  <a:lnTo>
                    <a:pt x="2187" y="295"/>
                  </a:lnTo>
                  <a:lnTo>
                    <a:pt x="2187" y="0"/>
                  </a:lnTo>
                  <a:lnTo>
                    <a:pt x="1248" y="0"/>
                  </a:lnTo>
                  <a:lnTo>
                    <a:pt x="1248" y="681"/>
                  </a:lnTo>
                  <a:lnTo>
                    <a:pt x="1248" y="1362"/>
                  </a:lnTo>
                  <a:close/>
                  <a:moveTo>
                    <a:pt x="3193" y="1363"/>
                  </a:moveTo>
                  <a:lnTo>
                    <a:pt x="3527" y="1363"/>
                  </a:lnTo>
                  <a:lnTo>
                    <a:pt x="3527" y="682"/>
                  </a:lnTo>
                  <a:lnTo>
                    <a:pt x="3527" y="2"/>
                  </a:lnTo>
                  <a:lnTo>
                    <a:pt x="3136" y="2"/>
                  </a:lnTo>
                  <a:lnTo>
                    <a:pt x="2914" y="760"/>
                  </a:lnTo>
                  <a:lnTo>
                    <a:pt x="2692" y="0"/>
                  </a:lnTo>
                  <a:lnTo>
                    <a:pt x="2291" y="0"/>
                  </a:lnTo>
                  <a:lnTo>
                    <a:pt x="2291" y="681"/>
                  </a:lnTo>
                  <a:lnTo>
                    <a:pt x="2291" y="1362"/>
                  </a:lnTo>
                  <a:lnTo>
                    <a:pt x="2625" y="1362"/>
                  </a:lnTo>
                  <a:lnTo>
                    <a:pt x="2625" y="616"/>
                  </a:lnTo>
                  <a:lnTo>
                    <a:pt x="2785" y="1207"/>
                  </a:lnTo>
                  <a:lnTo>
                    <a:pt x="3020" y="1207"/>
                  </a:lnTo>
                  <a:lnTo>
                    <a:pt x="3193" y="619"/>
                  </a:lnTo>
                  <a:lnTo>
                    <a:pt x="3193" y="1363"/>
                  </a:lnTo>
                  <a:close/>
                  <a:moveTo>
                    <a:pt x="4331" y="439"/>
                  </a:moveTo>
                  <a:lnTo>
                    <a:pt x="4329" y="470"/>
                  </a:lnTo>
                  <a:lnTo>
                    <a:pt x="4329" y="485"/>
                  </a:lnTo>
                  <a:lnTo>
                    <a:pt x="4328" y="498"/>
                  </a:lnTo>
                  <a:lnTo>
                    <a:pt x="4325" y="521"/>
                  </a:lnTo>
                  <a:lnTo>
                    <a:pt x="4320" y="542"/>
                  </a:lnTo>
                  <a:lnTo>
                    <a:pt x="4317" y="550"/>
                  </a:lnTo>
                  <a:lnTo>
                    <a:pt x="4315" y="559"/>
                  </a:lnTo>
                  <a:lnTo>
                    <a:pt x="4309" y="572"/>
                  </a:lnTo>
                  <a:lnTo>
                    <a:pt x="4305" y="578"/>
                  </a:lnTo>
                  <a:lnTo>
                    <a:pt x="4302" y="584"/>
                  </a:lnTo>
                  <a:lnTo>
                    <a:pt x="4297" y="588"/>
                  </a:lnTo>
                  <a:lnTo>
                    <a:pt x="4293" y="593"/>
                  </a:lnTo>
                  <a:lnTo>
                    <a:pt x="4288" y="596"/>
                  </a:lnTo>
                  <a:lnTo>
                    <a:pt x="4283" y="599"/>
                  </a:lnTo>
                  <a:lnTo>
                    <a:pt x="4279" y="602"/>
                  </a:lnTo>
                  <a:lnTo>
                    <a:pt x="4274" y="605"/>
                  </a:lnTo>
                  <a:lnTo>
                    <a:pt x="4268" y="606"/>
                  </a:lnTo>
                  <a:lnTo>
                    <a:pt x="4263" y="607"/>
                  </a:lnTo>
                  <a:lnTo>
                    <a:pt x="4252" y="610"/>
                  </a:lnTo>
                  <a:lnTo>
                    <a:pt x="4240" y="611"/>
                  </a:lnTo>
                  <a:lnTo>
                    <a:pt x="4228" y="611"/>
                  </a:lnTo>
                  <a:lnTo>
                    <a:pt x="4201" y="611"/>
                  </a:lnTo>
                  <a:lnTo>
                    <a:pt x="4004" y="611"/>
                  </a:lnTo>
                  <a:lnTo>
                    <a:pt x="4004" y="268"/>
                  </a:lnTo>
                  <a:lnTo>
                    <a:pt x="4198" y="268"/>
                  </a:lnTo>
                  <a:lnTo>
                    <a:pt x="4212" y="268"/>
                  </a:lnTo>
                  <a:lnTo>
                    <a:pt x="4225" y="268"/>
                  </a:lnTo>
                  <a:lnTo>
                    <a:pt x="4237" y="269"/>
                  </a:lnTo>
                  <a:lnTo>
                    <a:pt x="4249" y="270"/>
                  </a:lnTo>
                  <a:lnTo>
                    <a:pt x="4255" y="272"/>
                  </a:lnTo>
                  <a:lnTo>
                    <a:pt x="4260" y="273"/>
                  </a:lnTo>
                  <a:lnTo>
                    <a:pt x="4271" y="278"/>
                  </a:lnTo>
                  <a:lnTo>
                    <a:pt x="4276" y="280"/>
                  </a:lnTo>
                  <a:lnTo>
                    <a:pt x="4282" y="283"/>
                  </a:lnTo>
                  <a:lnTo>
                    <a:pt x="4287" y="286"/>
                  </a:lnTo>
                  <a:lnTo>
                    <a:pt x="4291" y="290"/>
                  </a:lnTo>
                  <a:lnTo>
                    <a:pt x="4295" y="295"/>
                  </a:lnTo>
                  <a:lnTo>
                    <a:pt x="4299" y="300"/>
                  </a:lnTo>
                  <a:lnTo>
                    <a:pt x="4304" y="304"/>
                  </a:lnTo>
                  <a:lnTo>
                    <a:pt x="4308" y="310"/>
                  </a:lnTo>
                  <a:lnTo>
                    <a:pt x="4311" y="318"/>
                  </a:lnTo>
                  <a:lnTo>
                    <a:pt x="4314" y="325"/>
                  </a:lnTo>
                  <a:lnTo>
                    <a:pt x="4320" y="341"/>
                  </a:lnTo>
                  <a:lnTo>
                    <a:pt x="4322" y="350"/>
                  </a:lnTo>
                  <a:lnTo>
                    <a:pt x="4325" y="360"/>
                  </a:lnTo>
                  <a:lnTo>
                    <a:pt x="4328" y="383"/>
                  </a:lnTo>
                  <a:lnTo>
                    <a:pt x="4329" y="410"/>
                  </a:lnTo>
                  <a:lnTo>
                    <a:pt x="4331" y="424"/>
                  </a:lnTo>
                  <a:lnTo>
                    <a:pt x="4331" y="439"/>
                  </a:lnTo>
                  <a:close/>
                  <a:moveTo>
                    <a:pt x="4668" y="436"/>
                  </a:moveTo>
                  <a:lnTo>
                    <a:pt x="4668" y="400"/>
                  </a:lnTo>
                  <a:lnTo>
                    <a:pt x="4668" y="382"/>
                  </a:lnTo>
                  <a:lnTo>
                    <a:pt x="4667" y="365"/>
                  </a:lnTo>
                  <a:lnTo>
                    <a:pt x="4665" y="331"/>
                  </a:lnTo>
                  <a:lnTo>
                    <a:pt x="4663" y="301"/>
                  </a:lnTo>
                  <a:lnTo>
                    <a:pt x="4659" y="272"/>
                  </a:lnTo>
                  <a:lnTo>
                    <a:pt x="4654" y="245"/>
                  </a:lnTo>
                  <a:lnTo>
                    <a:pt x="4650" y="220"/>
                  </a:lnTo>
                  <a:lnTo>
                    <a:pt x="4644" y="197"/>
                  </a:lnTo>
                  <a:lnTo>
                    <a:pt x="4636" y="175"/>
                  </a:lnTo>
                  <a:lnTo>
                    <a:pt x="4629" y="154"/>
                  </a:lnTo>
                  <a:lnTo>
                    <a:pt x="4619" y="136"/>
                  </a:lnTo>
                  <a:lnTo>
                    <a:pt x="4610" y="119"/>
                  </a:lnTo>
                  <a:lnTo>
                    <a:pt x="4605" y="111"/>
                  </a:lnTo>
                  <a:lnTo>
                    <a:pt x="4600" y="103"/>
                  </a:lnTo>
                  <a:lnTo>
                    <a:pt x="4588" y="89"/>
                  </a:lnTo>
                  <a:lnTo>
                    <a:pt x="4582" y="83"/>
                  </a:lnTo>
                  <a:lnTo>
                    <a:pt x="4576" y="77"/>
                  </a:lnTo>
                  <a:lnTo>
                    <a:pt x="4562" y="65"/>
                  </a:lnTo>
                  <a:lnTo>
                    <a:pt x="4548" y="55"/>
                  </a:lnTo>
                  <a:lnTo>
                    <a:pt x="4540" y="50"/>
                  </a:lnTo>
                  <a:lnTo>
                    <a:pt x="4533" y="45"/>
                  </a:lnTo>
                  <a:lnTo>
                    <a:pt x="4517" y="38"/>
                  </a:lnTo>
                  <a:lnTo>
                    <a:pt x="4500" y="31"/>
                  </a:lnTo>
                  <a:lnTo>
                    <a:pt x="4482" y="25"/>
                  </a:lnTo>
                  <a:lnTo>
                    <a:pt x="4463" y="19"/>
                  </a:lnTo>
                  <a:lnTo>
                    <a:pt x="4443" y="15"/>
                  </a:lnTo>
                  <a:lnTo>
                    <a:pt x="4423" y="11"/>
                  </a:lnTo>
                  <a:lnTo>
                    <a:pt x="4401" y="8"/>
                  </a:lnTo>
                  <a:lnTo>
                    <a:pt x="4379" y="5"/>
                  </a:lnTo>
                  <a:lnTo>
                    <a:pt x="4356" y="4"/>
                  </a:lnTo>
                  <a:lnTo>
                    <a:pt x="4332" y="2"/>
                  </a:lnTo>
                  <a:lnTo>
                    <a:pt x="4306" y="2"/>
                  </a:lnTo>
                  <a:lnTo>
                    <a:pt x="4280" y="0"/>
                  </a:lnTo>
                  <a:lnTo>
                    <a:pt x="4225" y="0"/>
                  </a:lnTo>
                  <a:lnTo>
                    <a:pt x="3667" y="0"/>
                  </a:lnTo>
                  <a:lnTo>
                    <a:pt x="3667" y="681"/>
                  </a:lnTo>
                  <a:lnTo>
                    <a:pt x="3667" y="1362"/>
                  </a:lnTo>
                  <a:lnTo>
                    <a:pt x="4004" y="1362"/>
                  </a:lnTo>
                  <a:lnTo>
                    <a:pt x="4004" y="899"/>
                  </a:lnTo>
                  <a:lnTo>
                    <a:pt x="4223" y="899"/>
                  </a:lnTo>
                  <a:lnTo>
                    <a:pt x="4251" y="899"/>
                  </a:lnTo>
                  <a:lnTo>
                    <a:pt x="4277" y="898"/>
                  </a:lnTo>
                  <a:lnTo>
                    <a:pt x="4304" y="898"/>
                  </a:lnTo>
                  <a:lnTo>
                    <a:pt x="4328" y="896"/>
                  </a:lnTo>
                  <a:lnTo>
                    <a:pt x="4352" y="894"/>
                  </a:lnTo>
                  <a:lnTo>
                    <a:pt x="4376" y="891"/>
                  </a:lnTo>
                  <a:lnTo>
                    <a:pt x="4397" y="888"/>
                  </a:lnTo>
                  <a:lnTo>
                    <a:pt x="4419" y="883"/>
                  </a:lnTo>
                  <a:lnTo>
                    <a:pt x="4439" y="879"/>
                  </a:lnTo>
                  <a:lnTo>
                    <a:pt x="4458" y="874"/>
                  </a:lnTo>
                  <a:lnTo>
                    <a:pt x="4477" y="868"/>
                  </a:lnTo>
                  <a:lnTo>
                    <a:pt x="4494" y="859"/>
                  </a:lnTo>
                  <a:lnTo>
                    <a:pt x="4511" y="851"/>
                  </a:lnTo>
                  <a:lnTo>
                    <a:pt x="4527" y="842"/>
                  </a:lnTo>
                  <a:lnTo>
                    <a:pt x="4534" y="837"/>
                  </a:lnTo>
                  <a:lnTo>
                    <a:pt x="4542" y="831"/>
                  </a:lnTo>
                  <a:lnTo>
                    <a:pt x="4556" y="819"/>
                  </a:lnTo>
                  <a:lnTo>
                    <a:pt x="4570" y="807"/>
                  </a:lnTo>
                  <a:lnTo>
                    <a:pt x="4582" y="793"/>
                  </a:lnTo>
                  <a:lnTo>
                    <a:pt x="4588" y="785"/>
                  </a:lnTo>
                  <a:lnTo>
                    <a:pt x="4593" y="778"/>
                  </a:lnTo>
                  <a:lnTo>
                    <a:pt x="4604" y="761"/>
                  </a:lnTo>
                  <a:lnTo>
                    <a:pt x="4613" y="743"/>
                  </a:lnTo>
                  <a:lnTo>
                    <a:pt x="4623" y="724"/>
                  </a:lnTo>
                  <a:lnTo>
                    <a:pt x="4630" y="702"/>
                  </a:lnTo>
                  <a:lnTo>
                    <a:pt x="4634" y="691"/>
                  </a:lnTo>
                  <a:lnTo>
                    <a:pt x="4637" y="680"/>
                  </a:lnTo>
                  <a:lnTo>
                    <a:pt x="4641" y="668"/>
                  </a:lnTo>
                  <a:lnTo>
                    <a:pt x="4645" y="656"/>
                  </a:lnTo>
                  <a:lnTo>
                    <a:pt x="4650" y="629"/>
                  </a:lnTo>
                  <a:lnTo>
                    <a:pt x="4654" y="602"/>
                  </a:lnTo>
                  <a:lnTo>
                    <a:pt x="4659" y="573"/>
                  </a:lnTo>
                  <a:lnTo>
                    <a:pt x="4663" y="542"/>
                  </a:lnTo>
                  <a:lnTo>
                    <a:pt x="4665" y="509"/>
                  </a:lnTo>
                  <a:lnTo>
                    <a:pt x="4667" y="474"/>
                  </a:lnTo>
                  <a:lnTo>
                    <a:pt x="4668" y="436"/>
                  </a:lnTo>
                  <a:close/>
                  <a:moveTo>
                    <a:pt x="5432" y="439"/>
                  </a:moveTo>
                  <a:lnTo>
                    <a:pt x="5431" y="470"/>
                  </a:lnTo>
                  <a:lnTo>
                    <a:pt x="5429" y="484"/>
                  </a:lnTo>
                  <a:lnTo>
                    <a:pt x="5429" y="497"/>
                  </a:lnTo>
                  <a:lnTo>
                    <a:pt x="5426" y="520"/>
                  </a:lnTo>
                  <a:lnTo>
                    <a:pt x="5422" y="541"/>
                  </a:lnTo>
                  <a:lnTo>
                    <a:pt x="5420" y="549"/>
                  </a:lnTo>
                  <a:lnTo>
                    <a:pt x="5416" y="558"/>
                  </a:lnTo>
                  <a:lnTo>
                    <a:pt x="5414" y="565"/>
                  </a:lnTo>
                  <a:lnTo>
                    <a:pt x="5410" y="571"/>
                  </a:lnTo>
                  <a:lnTo>
                    <a:pt x="5406" y="577"/>
                  </a:lnTo>
                  <a:lnTo>
                    <a:pt x="5403" y="582"/>
                  </a:lnTo>
                  <a:lnTo>
                    <a:pt x="5394" y="591"/>
                  </a:lnTo>
                  <a:lnTo>
                    <a:pt x="5390" y="595"/>
                  </a:lnTo>
                  <a:lnTo>
                    <a:pt x="5386" y="599"/>
                  </a:lnTo>
                  <a:lnTo>
                    <a:pt x="5381" y="601"/>
                  </a:lnTo>
                  <a:lnTo>
                    <a:pt x="5376" y="604"/>
                  </a:lnTo>
                  <a:lnTo>
                    <a:pt x="5370" y="605"/>
                  </a:lnTo>
                  <a:lnTo>
                    <a:pt x="5365" y="607"/>
                  </a:lnTo>
                  <a:lnTo>
                    <a:pt x="5353" y="610"/>
                  </a:lnTo>
                  <a:lnTo>
                    <a:pt x="5341" y="611"/>
                  </a:lnTo>
                  <a:lnTo>
                    <a:pt x="5329" y="611"/>
                  </a:lnTo>
                  <a:lnTo>
                    <a:pt x="5302" y="611"/>
                  </a:lnTo>
                  <a:lnTo>
                    <a:pt x="5106" y="611"/>
                  </a:lnTo>
                  <a:lnTo>
                    <a:pt x="5106" y="268"/>
                  </a:lnTo>
                  <a:lnTo>
                    <a:pt x="5300" y="268"/>
                  </a:lnTo>
                  <a:lnTo>
                    <a:pt x="5313" y="268"/>
                  </a:lnTo>
                  <a:lnTo>
                    <a:pt x="5325" y="268"/>
                  </a:lnTo>
                  <a:lnTo>
                    <a:pt x="5338" y="269"/>
                  </a:lnTo>
                  <a:lnTo>
                    <a:pt x="5350" y="272"/>
                  </a:lnTo>
                  <a:lnTo>
                    <a:pt x="5361" y="274"/>
                  </a:lnTo>
                  <a:lnTo>
                    <a:pt x="5372" y="278"/>
                  </a:lnTo>
                  <a:lnTo>
                    <a:pt x="5377" y="281"/>
                  </a:lnTo>
                  <a:lnTo>
                    <a:pt x="5382" y="284"/>
                  </a:lnTo>
                  <a:lnTo>
                    <a:pt x="5387" y="287"/>
                  </a:lnTo>
                  <a:lnTo>
                    <a:pt x="5392" y="291"/>
                  </a:lnTo>
                  <a:lnTo>
                    <a:pt x="5397" y="296"/>
                  </a:lnTo>
                  <a:lnTo>
                    <a:pt x="5400" y="301"/>
                  </a:lnTo>
                  <a:lnTo>
                    <a:pt x="5405" y="307"/>
                  </a:lnTo>
                  <a:lnTo>
                    <a:pt x="5409" y="313"/>
                  </a:lnTo>
                  <a:lnTo>
                    <a:pt x="5411" y="319"/>
                  </a:lnTo>
                  <a:lnTo>
                    <a:pt x="5415" y="326"/>
                  </a:lnTo>
                  <a:lnTo>
                    <a:pt x="5421" y="343"/>
                  </a:lnTo>
                  <a:lnTo>
                    <a:pt x="5423" y="352"/>
                  </a:lnTo>
                  <a:lnTo>
                    <a:pt x="5426" y="363"/>
                  </a:lnTo>
                  <a:lnTo>
                    <a:pt x="5428" y="384"/>
                  </a:lnTo>
                  <a:lnTo>
                    <a:pt x="5431" y="410"/>
                  </a:lnTo>
                  <a:lnTo>
                    <a:pt x="5431" y="424"/>
                  </a:lnTo>
                  <a:lnTo>
                    <a:pt x="5432" y="439"/>
                  </a:lnTo>
                  <a:close/>
                  <a:moveTo>
                    <a:pt x="5769" y="436"/>
                  </a:moveTo>
                  <a:lnTo>
                    <a:pt x="5768" y="400"/>
                  </a:lnTo>
                  <a:lnTo>
                    <a:pt x="5768" y="365"/>
                  </a:lnTo>
                  <a:lnTo>
                    <a:pt x="5765" y="331"/>
                  </a:lnTo>
                  <a:lnTo>
                    <a:pt x="5763" y="301"/>
                  </a:lnTo>
                  <a:lnTo>
                    <a:pt x="5760" y="286"/>
                  </a:lnTo>
                  <a:lnTo>
                    <a:pt x="5759" y="272"/>
                  </a:lnTo>
                  <a:lnTo>
                    <a:pt x="5757" y="258"/>
                  </a:lnTo>
                  <a:lnTo>
                    <a:pt x="5754" y="245"/>
                  </a:lnTo>
                  <a:lnTo>
                    <a:pt x="5752" y="232"/>
                  </a:lnTo>
                  <a:lnTo>
                    <a:pt x="5749" y="220"/>
                  </a:lnTo>
                  <a:lnTo>
                    <a:pt x="5743" y="197"/>
                  </a:lnTo>
                  <a:lnTo>
                    <a:pt x="5736" y="175"/>
                  </a:lnTo>
                  <a:lnTo>
                    <a:pt x="5728" y="154"/>
                  </a:lnTo>
                  <a:lnTo>
                    <a:pt x="5719" y="136"/>
                  </a:lnTo>
                  <a:lnTo>
                    <a:pt x="5709" y="119"/>
                  </a:lnTo>
                  <a:lnTo>
                    <a:pt x="5705" y="111"/>
                  </a:lnTo>
                  <a:lnTo>
                    <a:pt x="5698" y="103"/>
                  </a:lnTo>
                  <a:lnTo>
                    <a:pt x="5688" y="89"/>
                  </a:lnTo>
                  <a:lnTo>
                    <a:pt x="5682" y="83"/>
                  </a:lnTo>
                  <a:lnTo>
                    <a:pt x="5675" y="77"/>
                  </a:lnTo>
                  <a:lnTo>
                    <a:pt x="5662" y="65"/>
                  </a:lnTo>
                  <a:lnTo>
                    <a:pt x="5648" y="55"/>
                  </a:lnTo>
                  <a:lnTo>
                    <a:pt x="5640" y="50"/>
                  </a:lnTo>
                  <a:lnTo>
                    <a:pt x="5633" y="45"/>
                  </a:lnTo>
                  <a:lnTo>
                    <a:pt x="5617" y="38"/>
                  </a:lnTo>
                  <a:lnTo>
                    <a:pt x="5600" y="31"/>
                  </a:lnTo>
                  <a:lnTo>
                    <a:pt x="5582" y="25"/>
                  </a:lnTo>
                  <a:lnTo>
                    <a:pt x="5564" y="19"/>
                  </a:lnTo>
                  <a:lnTo>
                    <a:pt x="5543" y="15"/>
                  </a:lnTo>
                  <a:lnTo>
                    <a:pt x="5524" y="11"/>
                  </a:lnTo>
                  <a:lnTo>
                    <a:pt x="5502" y="8"/>
                  </a:lnTo>
                  <a:lnTo>
                    <a:pt x="5479" y="5"/>
                  </a:lnTo>
                  <a:lnTo>
                    <a:pt x="5456" y="4"/>
                  </a:lnTo>
                  <a:lnTo>
                    <a:pt x="5432" y="2"/>
                  </a:lnTo>
                  <a:lnTo>
                    <a:pt x="5406" y="2"/>
                  </a:lnTo>
                  <a:lnTo>
                    <a:pt x="5381" y="0"/>
                  </a:lnTo>
                  <a:lnTo>
                    <a:pt x="5326" y="0"/>
                  </a:lnTo>
                  <a:lnTo>
                    <a:pt x="4768" y="0"/>
                  </a:lnTo>
                  <a:lnTo>
                    <a:pt x="4768" y="681"/>
                  </a:lnTo>
                  <a:lnTo>
                    <a:pt x="4768" y="1362"/>
                  </a:lnTo>
                  <a:lnTo>
                    <a:pt x="5106" y="1362"/>
                  </a:lnTo>
                  <a:lnTo>
                    <a:pt x="5106" y="899"/>
                  </a:lnTo>
                  <a:lnTo>
                    <a:pt x="5324" y="899"/>
                  </a:lnTo>
                  <a:lnTo>
                    <a:pt x="5350" y="899"/>
                  </a:lnTo>
                  <a:lnTo>
                    <a:pt x="5377" y="898"/>
                  </a:lnTo>
                  <a:lnTo>
                    <a:pt x="5403" y="898"/>
                  </a:lnTo>
                  <a:lnTo>
                    <a:pt x="5428" y="897"/>
                  </a:lnTo>
                  <a:lnTo>
                    <a:pt x="5451" y="894"/>
                  </a:lnTo>
                  <a:lnTo>
                    <a:pt x="5474" y="892"/>
                  </a:lnTo>
                  <a:lnTo>
                    <a:pt x="5496" y="888"/>
                  </a:lnTo>
                  <a:lnTo>
                    <a:pt x="5518" y="885"/>
                  </a:lnTo>
                  <a:lnTo>
                    <a:pt x="5538" y="880"/>
                  </a:lnTo>
                  <a:lnTo>
                    <a:pt x="5558" y="875"/>
                  </a:lnTo>
                  <a:lnTo>
                    <a:pt x="5566" y="871"/>
                  </a:lnTo>
                  <a:lnTo>
                    <a:pt x="5576" y="868"/>
                  </a:lnTo>
                  <a:lnTo>
                    <a:pt x="5594" y="860"/>
                  </a:lnTo>
                  <a:lnTo>
                    <a:pt x="5610" y="853"/>
                  </a:lnTo>
                  <a:lnTo>
                    <a:pt x="5627" y="843"/>
                  </a:lnTo>
                  <a:lnTo>
                    <a:pt x="5641" y="833"/>
                  </a:lnTo>
                  <a:lnTo>
                    <a:pt x="5656" y="822"/>
                  </a:lnTo>
                  <a:lnTo>
                    <a:pt x="5663" y="816"/>
                  </a:lnTo>
                  <a:lnTo>
                    <a:pt x="5669" y="808"/>
                  </a:lnTo>
                  <a:lnTo>
                    <a:pt x="5682" y="795"/>
                  </a:lnTo>
                  <a:lnTo>
                    <a:pt x="5694" y="779"/>
                  </a:lnTo>
                  <a:lnTo>
                    <a:pt x="5705" y="763"/>
                  </a:lnTo>
                  <a:lnTo>
                    <a:pt x="5714" y="745"/>
                  </a:lnTo>
                  <a:lnTo>
                    <a:pt x="5719" y="736"/>
                  </a:lnTo>
                  <a:lnTo>
                    <a:pt x="5724" y="726"/>
                  </a:lnTo>
                  <a:lnTo>
                    <a:pt x="5728" y="715"/>
                  </a:lnTo>
                  <a:lnTo>
                    <a:pt x="5732" y="704"/>
                  </a:lnTo>
                  <a:lnTo>
                    <a:pt x="5740" y="681"/>
                  </a:lnTo>
                  <a:lnTo>
                    <a:pt x="5746" y="657"/>
                  </a:lnTo>
                  <a:lnTo>
                    <a:pt x="5752" y="631"/>
                  </a:lnTo>
                  <a:lnTo>
                    <a:pt x="5757" y="604"/>
                  </a:lnTo>
                  <a:lnTo>
                    <a:pt x="5760" y="575"/>
                  </a:lnTo>
                  <a:lnTo>
                    <a:pt x="5764" y="543"/>
                  </a:lnTo>
                  <a:lnTo>
                    <a:pt x="5766" y="509"/>
                  </a:lnTo>
                  <a:lnTo>
                    <a:pt x="5768" y="474"/>
                  </a:lnTo>
                  <a:lnTo>
                    <a:pt x="5769" y="436"/>
                  </a:lnTo>
                  <a:close/>
                  <a:moveTo>
                    <a:pt x="6210" y="0"/>
                  </a:moveTo>
                  <a:lnTo>
                    <a:pt x="5869" y="0"/>
                  </a:lnTo>
                  <a:lnTo>
                    <a:pt x="5869" y="681"/>
                  </a:lnTo>
                  <a:lnTo>
                    <a:pt x="5869" y="1362"/>
                  </a:lnTo>
                  <a:lnTo>
                    <a:pt x="6210" y="1362"/>
                  </a:lnTo>
                  <a:lnTo>
                    <a:pt x="6210" y="681"/>
                  </a:lnTo>
                  <a:lnTo>
                    <a:pt x="62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4" name="Group 13"/>
            <p:cNvGrpSpPr/>
            <p:nvPr userDrawn="1"/>
          </p:nvGrpSpPr>
          <p:grpSpPr>
            <a:xfrm>
              <a:off x="4427538" y="3003550"/>
              <a:ext cx="647700" cy="646113"/>
              <a:chOff x="4427538" y="3003550"/>
              <a:chExt cx="647700" cy="646113"/>
            </a:xfrm>
          </p:grpSpPr>
          <p:sp>
            <p:nvSpPr>
              <p:cNvPr id="15" name="Freeform 22"/>
              <p:cNvSpPr>
                <a:spLocks/>
              </p:cNvSpPr>
              <p:nvPr userDrawn="1"/>
            </p:nvSpPr>
            <p:spPr bwMode="auto">
              <a:xfrm>
                <a:off x="4427538" y="3003550"/>
                <a:ext cx="647700" cy="646113"/>
              </a:xfrm>
              <a:custGeom>
                <a:avLst/>
                <a:gdLst>
                  <a:gd name="T0" fmla="*/ 2037 w 2040"/>
                  <a:gd name="T1" fmla="*/ 1097 h 2037"/>
                  <a:gd name="T2" fmla="*/ 2024 w 2040"/>
                  <a:gd name="T3" fmla="*/ 1199 h 2037"/>
                  <a:gd name="T4" fmla="*/ 2001 w 2040"/>
                  <a:gd name="T5" fmla="*/ 1297 h 2037"/>
                  <a:gd name="T6" fmla="*/ 1969 w 2040"/>
                  <a:gd name="T7" fmla="*/ 1391 h 2037"/>
                  <a:gd name="T8" fmla="*/ 1928 w 2040"/>
                  <a:gd name="T9" fmla="*/ 1482 h 2037"/>
                  <a:gd name="T10" fmla="*/ 1880 w 2040"/>
                  <a:gd name="T11" fmla="*/ 1567 h 2037"/>
                  <a:gd name="T12" fmla="*/ 1823 w 2040"/>
                  <a:gd name="T13" fmla="*/ 1647 h 2037"/>
                  <a:gd name="T14" fmla="*/ 1758 w 2040"/>
                  <a:gd name="T15" fmla="*/ 1721 h 2037"/>
                  <a:gd name="T16" fmla="*/ 1669 w 2040"/>
                  <a:gd name="T17" fmla="*/ 1804 h 2037"/>
                  <a:gd name="T18" fmla="*/ 1590 w 2040"/>
                  <a:gd name="T19" fmla="*/ 1863 h 2037"/>
                  <a:gd name="T20" fmla="*/ 1484 w 2040"/>
                  <a:gd name="T21" fmla="*/ 1926 h 2037"/>
                  <a:gd name="T22" fmla="*/ 1395 w 2040"/>
                  <a:gd name="T23" fmla="*/ 1967 h 2037"/>
                  <a:gd name="T24" fmla="*/ 1299 w 2040"/>
                  <a:gd name="T25" fmla="*/ 1998 h 2037"/>
                  <a:gd name="T26" fmla="*/ 1200 w 2040"/>
                  <a:gd name="T27" fmla="*/ 2021 h 2037"/>
                  <a:gd name="T28" fmla="*/ 1099 w 2040"/>
                  <a:gd name="T29" fmla="*/ 2035 h 2037"/>
                  <a:gd name="T30" fmla="*/ 993 w 2040"/>
                  <a:gd name="T31" fmla="*/ 2037 h 2037"/>
                  <a:gd name="T32" fmla="*/ 890 w 2040"/>
                  <a:gd name="T33" fmla="*/ 2029 h 2037"/>
                  <a:gd name="T34" fmla="*/ 789 w 2040"/>
                  <a:gd name="T35" fmla="*/ 2012 h 2037"/>
                  <a:gd name="T36" fmla="*/ 692 w 2040"/>
                  <a:gd name="T37" fmla="*/ 1984 h 2037"/>
                  <a:gd name="T38" fmla="*/ 600 w 2040"/>
                  <a:gd name="T39" fmla="*/ 1947 h 2037"/>
                  <a:gd name="T40" fmla="*/ 513 w 2040"/>
                  <a:gd name="T41" fmla="*/ 1903 h 2037"/>
                  <a:gd name="T42" fmla="*/ 429 w 2040"/>
                  <a:gd name="T43" fmla="*/ 1849 h 2037"/>
                  <a:gd name="T44" fmla="*/ 353 w 2040"/>
                  <a:gd name="T45" fmla="*/ 1789 h 2037"/>
                  <a:gd name="T46" fmla="*/ 281 w 2040"/>
                  <a:gd name="T47" fmla="*/ 1721 h 2037"/>
                  <a:gd name="T48" fmla="*/ 203 w 2040"/>
                  <a:gd name="T49" fmla="*/ 1628 h 2037"/>
                  <a:gd name="T50" fmla="*/ 136 w 2040"/>
                  <a:gd name="T51" fmla="*/ 1526 h 2037"/>
                  <a:gd name="T52" fmla="*/ 90 w 2040"/>
                  <a:gd name="T53" fmla="*/ 1437 h 2037"/>
                  <a:gd name="T54" fmla="*/ 53 w 2040"/>
                  <a:gd name="T55" fmla="*/ 1345 h 2037"/>
                  <a:gd name="T56" fmla="*/ 27 w 2040"/>
                  <a:gd name="T57" fmla="*/ 1248 h 2037"/>
                  <a:gd name="T58" fmla="*/ 8 w 2040"/>
                  <a:gd name="T59" fmla="*/ 1148 h 2037"/>
                  <a:gd name="T60" fmla="*/ 0 w 2040"/>
                  <a:gd name="T61" fmla="*/ 1045 h 2037"/>
                  <a:gd name="T62" fmla="*/ 4 w 2040"/>
                  <a:gd name="T63" fmla="*/ 940 h 2037"/>
                  <a:gd name="T64" fmla="*/ 16 w 2040"/>
                  <a:gd name="T65" fmla="*/ 838 h 2037"/>
                  <a:gd name="T66" fmla="*/ 39 w 2040"/>
                  <a:gd name="T67" fmla="*/ 740 h 2037"/>
                  <a:gd name="T68" fmla="*/ 70 w 2040"/>
                  <a:gd name="T69" fmla="*/ 645 h 2037"/>
                  <a:gd name="T70" fmla="*/ 112 w 2040"/>
                  <a:gd name="T71" fmla="*/ 554 h 2037"/>
                  <a:gd name="T72" fmla="*/ 161 w 2040"/>
                  <a:gd name="T73" fmla="*/ 470 h 2037"/>
                  <a:gd name="T74" fmla="*/ 218 w 2040"/>
                  <a:gd name="T75" fmla="*/ 390 h 2037"/>
                  <a:gd name="T76" fmla="*/ 281 w 2040"/>
                  <a:gd name="T77" fmla="*/ 316 h 2037"/>
                  <a:gd name="T78" fmla="*/ 371 w 2040"/>
                  <a:gd name="T79" fmla="*/ 232 h 2037"/>
                  <a:gd name="T80" fmla="*/ 450 w 2040"/>
                  <a:gd name="T81" fmla="*/ 174 h 2037"/>
                  <a:gd name="T82" fmla="*/ 555 w 2040"/>
                  <a:gd name="T83" fmla="*/ 111 h 2037"/>
                  <a:gd name="T84" fmla="*/ 646 w 2040"/>
                  <a:gd name="T85" fmla="*/ 70 h 2037"/>
                  <a:gd name="T86" fmla="*/ 741 w 2040"/>
                  <a:gd name="T87" fmla="*/ 38 h 2037"/>
                  <a:gd name="T88" fmla="*/ 839 w 2040"/>
                  <a:gd name="T89" fmla="*/ 15 h 2037"/>
                  <a:gd name="T90" fmla="*/ 941 w 2040"/>
                  <a:gd name="T91" fmla="*/ 2 h 2037"/>
                  <a:gd name="T92" fmla="*/ 1046 w 2040"/>
                  <a:gd name="T93" fmla="*/ 0 h 2037"/>
                  <a:gd name="T94" fmla="*/ 1150 w 2040"/>
                  <a:gd name="T95" fmla="*/ 8 h 2037"/>
                  <a:gd name="T96" fmla="*/ 1250 w 2040"/>
                  <a:gd name="T97" fmla="*/ 25 h 2037"/>
                  <a:gd name="T98" fmla="*/ 1347 w 2040"/>
                  <a:gd name="T99" fmla="*/ 53 h 2037"/>
                  <a:gd name="T100" fmla="*/ 1439 w 2040"/>
                  <a:gd name="T101" fmla="*/ 89 h 2037"/>
                  <a:gd name="T102" fmla="*/ 1528 w 2040"/>
                  <a:gd name="T103" fmla="*/ 134 h 2037"/>
                  <a:gd name="T104" fmla="*/ 1610 w 2040"/>
                  <a:gd name="T105" fmla="*/ 187 h 2037"/>
                  <a:gd name="T106" fmla="*/ 1688 w 2040"/>
                  <a:gd name="T107" fmla="*/ 248 h 2037"/>
                  <a:gd name="T108" fmla="*/ 1758 w 2040"/>
                  <a:gd name="T109" fmla="*/ 316 h 2037"/>
                  <a:gd name="T110" fmla="*/ 1837 w 2040"/>
                  <a:gd name="T111" fmla="*/ 409 h 2037"/>
                  <a:gd name="T112" fmla="*/ 1905 w 2040"/>
                  <a:gd name="T113" fmla="*/ 511 h 2037"/>
                  <a:gd name="T114" fmla="*/ 1950 w 2040"/>
                  <a:gd name="T115" fmla="*/ 599 h 2037"/>
                  <a:gd name="T116" fmla="*/ 1986 w 2040"/>
                  <a:gd name="T117" fmla="*/ 691 h 2037"/>
                  <a:gd name="T118" fmla="*/ 2014 w 2040"/>
                  <a:gd name="T119" fmla="*/ 788 h 2037"/>
                  <a:gd name="T120" fmla="*/ 2031 w 2040"/>
                  <a:gd name="T121" fmla="*/ 889 h 2037"/>
                  <a:gd name="T122" fmla="*/ 2040 w 2040"/>
                  <a:gd name="T123" fmla="*/ 99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037">
                    <a:moveTo>
                      <a:pt x="2040" y="1018"/>
                    </a:moveTo>
                    <a:lnTo>
                      <a:pt x="2040" y="1045"/>
                    </a:lnTo>
                    <a:lnTo>
                      <a:pt x="2038" y="1070"/>
                    </a:lnTo>
                    <a:lnTo>
                      <a:pt x="2037" y="1097"/>
                    </a:lnTo>
                    <a:lnTo>
                      <a:pt x="2035" y="1122"/>
                    </a:lnTo>
                    <a:lnTo>
                      <a:pt x="2031" y="1148"/>
                    </a:lnTo>
                    <a:lnTo>
                      <a:pt x="2029" y="1173"/>
                    </a:lnTo>
                    <a:lnTo>
                      <a:pt x="2024" y="1199"/>
                    </a:lnTo>
                    <a:lnTo>
                      <a:pt x="2019" y="1223"/>
                    </a:lnTo>
                    <a:lnTo>
                      <a:pt x="2014" y="1248"/>
                    </a:lnTo>
                    <a:lnTo>
                      <a:pt x="2008" y="1273"/>
                    </a:lnTo>
                    <a:lnTo>
                      <a:pt x="2001" y="1297"/>
                    </a:lnTo>
                    <a:lnTo>
                      <a:pt x="1994" y="1321"/>
                    </a:lnTo>
                    <a:lnTo>
                      <a:pt x="1986" y="1345"/>
                    </a:lnTo>
                    <a:lnTo>
                      <a:pt x="1978" y="1368"/>
                    </a:lnTo>
                    <a:lnTo>
                      <a:pt x="1969" y="1391"/>
                    </a:lnTo>
                    <a:lnTo>
                      <a:pt x="1960" y="1414"/>
                    </a:lnTo>
                    <a:lnTo>
                      <a:pt x="1950" y="1437"/>
                    </a:lnTo>
                    <a:lnTo>
                      <a:pt x="1939" y="1460"/>
                    </a:lnTo>
                    <a:lnTo>
                      <a:pt x="1928" y="1482"/>
                    </a:lnTo>
                    <a:lnTo>
                      <a:pt x="1917" y="1504"/>
                    </a:lnTo>
                    <a:lnTo>
                      <a:pt x="1905" y="1526"/>
                    </a:lnTo>
                    <a:lnTo>
                      <a:pt x="1892" y="1546"/>
                    </a:lnTo>
                    <a:lnTo>
                      <a:pt x="1880" y="1567"/>
                    </a:lnTo>
                    <a:lnTo>
                      <a:pt x="1866" y="1588"/>
                    </a:lnTo>
                    <a:lnTo>
                      <a:pt x="1852" y="1608"/>
                    </a:lnTo>
                    <a:lnTo>
                      <a:pt x="1837" y="1628"/>
                    </a:lnTo>
                    <a:lnTo>
                      <a:pt x="1823" y="1647"/>
                    </a:lnTo>
                    <a:lnTo>
                      <a:pt x="1807" y="1666"/>
                    </a:lnTo>
                    <a:lnTo>
                      <a:pt x="1791" y="1685"/>
                    </a:lnTo>
                    <a:lnTo>
                      <a:pt x="1775" y="1704"/>
                    </a:lnTo>
                    <a:lnTo>
                      <a:pt x="1758" y="1721"/>
                    </a:lnTo>
                    <a:lnTo>
                      <a:pt x="1741" y="1739"/>
                    </a:lnTo>
                    <a:lnTo>
                      <a:pt x="1723" y="1756"/>
                    </a:lnTo>
                    <a:lnTo>
                      <a:pt x="1706" y="1773"/>
                    </a:lnTo>
                    <a:lnTo>
                      <a:pt x="1669" y="1804"/>
                    </a:lnTo>
                    <a:lnTo>
                      <a:pt x="1649" y="1820"/>
                    </a:lnTo>
                    <a:lnTo>
                      <a:pt x="1630" y="1835"/>
                    </a:lnTo>
                    <a:lnTo>
                      <a:pt x="1610" y="1849"/>
                    </a:lnTo>
                    <a:lnTo>
                      <a:pt x="1590" y="1863"/>
                    </a:lnTo>
                    <a:lnTo>
                      <a:pt x="1549" y="1889"/>
                    </a:lnTo>
                    <a:lnTo>
                      <a:pt x="1528" y="1903"/>
                    </a:lnTo>
                    <a:lnTo>
                      <a:pt x="1506" y="1915"/>
                    </a:lnTo>
                    <a:lnTo>
                      <a:pt x="1484" y="1926"/>
                    </a:lnTo>
                    <a:lnTo>
                      <a:pt x="1462" y="1936"/>
                    </a:lnTo>
                    <a:lnTo>
                      <a:pt x="1439" y="1947"/>
                    </a:lnTo>
                    <a:lnTo>
                      <a:pt x="1418" y="1957"/>
                    </a:lnTo>
                    <a:lnTo>
                      <a:pt x="1395" y="1967"/>
                    </a:lnTo>
                    <a:lnTo>
                      <a:pt x="1370" y="1975"/>
                    </a:lnTo>
                    <a:lnTo>
                      <a:pt x="1347" y="1984"/>
                    </a:lnTo>
                    <a:lnTo>
                      <a:pt x="1323" y="1991"/>
                    </a:lnTo>
                    <a:lnTo>
                      <a:pt x="1299" y="1998"/>
                    </a:lnTo>
                    <a:lnTo>
                      <a:pt x="1274" y="2006"/>
                    </a:lnTo>
                    <a:lnTo>
                      <a:pt x="1250" y="2012"/>
                    </a:lnTo>
                    <a:lnTo>
                      <a:pt x="1226" y="2016"/>
                    </a:lnTo>
                    <a:lnTo>
                      <a:pt x="1200" y="2021"/>
                    </a:lnTo>
                    <a:lnTo>
                      <a:pt x="1175" y="2025"/>
                    </a:lnTo>
                    <a:lnTo>
                      <a:pt x="1150" y="2029"/>
                    </a:lnTo>
                    <a:lnTo>
                      <a:pt x="1124" y="2032"/>
                    </a:lnTo>
                    <a:lnTo>
                      <a:pt x="1099" y="2035"/>
                    </a:lnTo>
                    <a:lnTo>
                      <a:pt x="1072" y="2036"/>
                    </a:lnTo>
                    <a:lnTo>
                      <a:pt x="1046" y="2037"/>
                    </a:lnTo>
                    <a:lnTo>
                      <a:pt x="1020" y="2037"/>
                    </a:lnTo>
                    <a:lnTo>
                      <a:pt x="993" y="2037"/>
                    </a:lnTo>
                    <a:lnTo>
                      <a:pt x="968" y="2036"/>
                    </a:lnTo>
                    <a:lnTo>
                      <a:pt x="941" y="2035"/>
                    </a:lnTo>
                    <a:lnTo>
                      <a:pt x="916" y="2032"/>
                    </a:lnTo>
                    <a:lnTo>
                      <a:pt x="890" y="2029"/>
                    </a:lnTo>
                    <a:lnTo>
                      <a:pt x="865" y="2025"/>
                    </a:lnTo>
                    <a:lnTo>
                      <a:pt x="839" y="2021"/>
                    </a:lnTo>
                    <a:lnTo>
                      <a:pt x="815" y="2016"/>
                    </a:lnTo>
                    <a:lnTo>
                      <a:pt x="789" y="2012"/>
                    </a:lnTo>
                    <a:lnTo>
                      <a:pt x="765" y="2006"/>
                    </a:lnTo>
                    <a:lnTo>
                      <a:pt x="741" y="1998"/>
                    </a:lnTo>
                    <a:lnTo>
                      <a:pt x="717" y="1991"/>
                    </a:lnTo>
                    <a:lnTo>
                      <a:pt x="692" y="1984"/>
                    </a:lnTo>
                    <a:lnTo>
                      <a:pt x="669" y="1975"/>
                    </a:lnTo>
                    <a:lnTo>
                      <a:pt x="646" y="1967"/>
                    </a:lnTo>
                    <a:lnTo>
                      <a:pt x="623" y="1957"/>
                    </a:lnTo>
                    <a:lnTo>
                      <a:pt x="600" y="1947"/>
                    </a:lnTo>
                    <a:lnTo>
                      <a:pt x="578" y="1936"/>
                    </a:lnTo>
                    <a:lnTo>
                      <a:pt x="555" y="1926"/>
                    </a:lnTo>
                    <a:lnTo>
                      <a:pt x="534" y="1915"/>
                    </a:lnTo>
                    <a:lnTo>
                      <a:pt x="513" y="1903"/>
                    </a:lnTo>
                    <a:lnTo>
                      <a:pt x="491" y="1889"/>
                    </a:lnTo>
                    <a:lnTo>
                      <a:pt x="470" y="1877"/>
                    </a:lnTo>
                    <a:lnTo>
                      <a:pt x="450" y="1863"/>
                    </a:lnTo>
                    <a:lnTo>
                      <a:pt x="429" y="1849"/>
                    </a:lnTo>
                    <a:lnTo>
                      <a:pt x="410" y="1835"/>
                    </a:lnTo>
                    <a:lnTo>
                      <a:pt x="390" y="1820"/>
                    </a:lnTo>
                    <a:lnTo>
                      <a:pt x="371" y="1804"/>
                    </a:lnTo>
                    <a:lnTo>
                      <a:pt x="353" y="1789"/>
                    </a:lnTo>
                    <a:lnTo>
                      <a:pt x="335" y="1773"/>
                    </a:lnTo>
                    <a:lnTo>
                      <a:pt x="316" y="1756"/>
                    </a:lnTo>
                    <a:lnTo>
                      <a:pt x="298" y="1739"/>
                    </a:lnTo>
                    <a:lnTo>
                      <a:pt x="281" y="1721"/>
                    </a:lnTo>
                    <a:lnTo>
                      <a:pt x="266" y="1704"/>
                    </a:lnTo>
                    <a:lnTo>
                      <a:pt x="233" y="1666"/>
                    </a:lnTo>
                    <a:lnTo>
                      <a:pt x="218" y="1647"/>
                    </a:lnTo>
                    <a:lnTo>
                      <a:pt x="203" y="1628"/>
                    </a:lnTo>
                    <a:lnTo>
                      <a:pt x="188" y="1608"/>
                    </a:lnTo>
                    <a:lnTo>
                      <a:pt x="175" y="1588"/>
                    </a:lnTo>
                    <a:lnTo>
                      <a:pt x="148" y="1546"/>
                    </a:lnTo>
                    <a:lnTo>
                      <a:pt x="136" y="1526"/>
                    </a:lnTo>
                    <a:lnTo>
                      <a:pt x="124" y="1504"/>
                    </a:lnTo>
                    <a:lnTo>
                      <a:pt x="112" y="1482"/>
                    </a:lnTo>
                    <a:lnTo>
                      <a:pt x="101" y="1460"/>
                    </a:lnTo>
                    <a:lnTo>
                      <a:pt x="90" y="1437"/>
                    </a:lnTo>
                    <a:lnTo>
                      <a:pt x="80" y="1414"/>
                    </a:lnTo>
                    <a:lnTo>
                      <a:pt x="70" y="1391"/>
                    </a:lnTo>
                    <a:lnTo>
                      <a:pt x="62" y="1368"/>
                    </a:lnTo>
                    <a:lnTo>
                      <a:pt x="53" y="1345"/>
                    </a:lnTo>
                    <a:lnTo>
                      <a:pt x="46" y="1321"/>
                    </a:lnTo>
                    <a:lnTo>
                      <a:pt x="39" y="1297"/>
                    </a:lnTo>
                    <a:lnTo>
                      <a:pt x="33" y="1273"/>
                    </a:lnTo>
                    <a:lnTo>
                      <a:pt x="27" y="1248"/>
                    </a:lnTo>
                    <a:lnTo>
                      <a:pt x="21" y="1223"/>
                    </a:lnTo>
                    <a:lnTo>
                      <a:pt x="16" y="1199"/>
                    </a:lnTo>
                    <a:lnTo>
                      <a:pt x="12" y="1173"/>
                    </a:lnTo>
                    <a:lnTo>
                      <a:pt x="8" y="1148"/>
                    </a:lnTo>
                    <a:lnTo>
                      <a:pt x="5" y="1122"/>
                    </a:lnTo>
                    <a:lnTo>
                      <a:pt x="4" y="1097"/>
                    </a:lnTo>
                    <a:lnTo>
                      <a:pt x="1" y="1070"/>
                    </a:lnTo>
                    <a:lnTo>
                      <a:pt x="0" y="1045"/>
                    </a:lnTo>
                    <a:lnTo>
                      <a:pt x="0" y="1018"/>
                    </a:lnTo>
                    <a:lnTo>
                      <a:pt x="0" y="992"/>
                    </a:lnTo>
                    <a:lnTo>
                      <a:pt x="1" y="966"/>
                    </a:lnTo>
                    <a:lnTo>
                      <a:pt x="4" y="940"/>
                    </a:lnTo>
                    <a:lnTo>
                      <a:pt x="5" y="914"/>
                    </a:lnTo>
                    <a:lnTo>
                      <a:pt x="8" y="889"/>
                    </a:lnTo>
                    <a:lnTo>
                      <a:pt x="12" y="863"/>
                    </a:lnTo>
                    <a:lnTo>
                      <a:pt x="16" y="838"/>
                    </a:lnTo>
                    <a:lnTo>
                      <a:pt x="21" y="812"/>
                    </a:lnTo>
                    <a:lnTo>
                      <a:pt x="27" y="788"/>
                    </a:lnTo>
                    <a:lnTo>
                      <a:pt x="33" y="764"/>
                    </a:lnTo>
                    <a:lnTo>
                      <a:pt x="39" y="740"/>
                    </a:lnTo>
                    <a:lnTo>
                      <a:pt x="46" y="715"/>
                    </a:lnTo>
                    <a:lnTo>
                      <a:pt x="53" y="691"/>
                    </a:lnTo>
                    <a:lnTo>
                      <a:pt x="62" y="668"/>
                    </a:lnTo>
                    <a:lnTo>
                      <a:pt x="70" y="645"/>
                    </a:lnTo>
                    <a:lnTo>
                      <a:pt x="80" y="622"/>
                    </a:lnTo>
                    <a:lnTo>
                      <a:pt x="90" y="599"/>
                    </a:lnTo>
                    <a:lnTo>
                      <a:pt x="101" y="576"/>
                    </a:lnTo>
                    <a:lnTo>
                      <a:pt x="112" y="554"/>
                    </a:lnTo>
                    <a:lnTo>
                      <a:pt x="124" y="533"/>
                    </a:lnTo>
                    <a:lnTo>
                      <a:pt x="136" y="511"/>
                    </a:lnTo>
                    <a:lnTo>
                      <a:pt x="148" y="490"/>
                    </a:lnTo>
                    <a:lnTo>
                      <a:pt x="161" y="470"/>
                    </a:lnTo>
                    <a:lnTo>
                      <a:pt x="175" y="449"/>
                    </a:lnTo>
                    <a:lnTo>
                      <a:pt x="188" y="428"/>
                    </a:lnTo>
                    <a:lnTo>
                      <a:pt x="203" y="409"/>
                    </a:lnTo>
                    <a:lnTo>
                      <a:pt x="218" y="390"/>
                    </a:lnTo>
                    <a:lnTo>
                      <a:pt x="233" y="370"/>
                    </a:lnTo>
                    <a:lnTo>
                      <a:pt x="249" y="352"/>
                    </a:lnTo>
                    <a:lnTo>
                      <a:pt x="266" y="333"/>
                    </a:lnTo>
                    <a:lnTo>
                      <a:pt x="281" y="316"/>
                    </a:lnTo>
                    <a:lnTo>
                      <a:pt x="298" y="298"/>
                    </a:lnTo>
                    <a:lnTo>
                      <a:pt x="316" y="281"/>
                    </a:lnTo>
                    <a:lnTo>
                      <a:pt x="335" y="264"/>
                    </a:lnTo>
                    <a:lnTo>
                      <a:pt x="371" y="232"/>
                    </a:lnTo>
                    <a:lnTo>
                      <a:pt x="390" y="216"/>
                    </a:lnTo>
                    <a:lnTo>
                      <a:pt x="410" y="202"/>
                    </a:lnTo>
                    <a:lnTo>
                      <a:pt x="429" y="187"/>
                    </a:lnTo>
                    <a:lnTo>
                      <a:pt x="450" y="174"/>
                    </a:lnTo>
                    <a:lnTo>
                      <a:pt x="491" y="147"/>
                    </a:lnTo>
                    <a:lnTo>
                      <a:pt x="513" y="134"/>
                    </a:lnTo>
                    <a:lnTo>
                      <a:pt x="534" y="122"/>
                    </a:lnTo>
                    <a:lnTo>
                      <a:pt x="555" y="111"/>
                    </a:lnTo>
                    <a:lnTo>
                      <a:pt x="578" y="100"/>
                    </a:lnTo>
                    <a:lnTo>
                      <a:pt x="600" y="89"/>
                    </a:lnTo>
                    <a:lnTo>
                      <a:pt x="623" y="80"/>
                    </a:lnTo>
                    <a:lnTo>
                      <a:pt x="646" y="70"/>
                    </a:lnTo>
                    <a:lnTo>
                      <a:pt x="669" y="61"/>
                    </a:lnTo>
                    <a:lnTo>
                      <a:pt x="692" y="53"/>
                    </a:lnTo>
                    <a:lnTo>
                      <a:pt x="717" y="46"/>
                    </a:lnTo>
                    <a:lnTo>
                      <a:pt x="741" y="38"/>
                    </a:lnTo>
                    <a:lnTo>
                      <a:pt x="765" y="31"/>
                    </a:lnTo>
                    <a:lnTo>
                      <a:pt x="789" y="25"/>
                    </a:lnTo>
                    <a:lnTo>
                      <a:pt x="815" y="20"/>
                    </a:lnTo>
                    <a:lnTo>
                      <a:pt x="839" y="15"/>
                    </a:lnTo>
                    <a:lnTo>
                      <a:pt x="865" y="12"/>
                    </a:lnTo>
                    <a:lnTo>
                      <a:pt x="890" y="8"/>
                    </a:lnTo>
                    <a:lnTo>
                      <a:pt x="916" y="4"/>
                    </a:lnTo>
                    <a:lnTo>
                      <a:pt x="941" y="2"/>
                    </a:lnTo>
                    <a:lnTo>
                      <a:pt x="968" y="1"/>
                    </a:lnTo>
                    <a:lnTo>
                      <a:pt x="993" y="0"/>
                    </a:lnTo>
                    <a:lnTo>
                      <a:pt x="1020" y="0"/>
                    </a:lnTo>
                    <a:lnTo>
                      <a:pt x="1046" y="0"/>
                    </a:lnTo>
                    <a:lnTo>
                      <a:pt x="1072" y="1"/>
                    </a:lnTo>
                    <a:lnTo>
                      <a:pt x="1099" y="2"/>
                    </a:lnTo>
                    <a:lnTo>
                      <a:pt x="1124" y="4"/>
                    </a:lnTo>
                    <a:lnTo>
                      <a:pt x="1150" y="8"/>
                    </a:lnTo>
                    <a:lnTo>
                      <a:pt x="1175" y="12"/>
                    </a:lnTo>
                    <a:lnTo>
                      <a:pt x="1200" y="15"/>
                    </a:lnTo>
                    <a:lnTo>
                      <a:pt x="1226" y="20"/>
                    </a:lnTo>
                    <a:lnTo>
                      <a:pt x="1250" y="25"/>
                    </a:lnTo>
                    <a:lnTo>
                      <a:pt x="1274" y="31"/>
                    </a:lnTo>
                    <a:lnTo>
                      <a:pt x="1299" y="38"/>
                    </a:lnTo>
                    <a:lnTo>
                      <a:pt x="1323" y="46"/>
                    </a:lnTo>
                    <a:lnTo>
                      <a:pt x="1347" y="53"/>
                    </a:lnTo>
                    <a:lnTo>
                      <a:pt x="1370" y="61"/>
                    </a:lnTo>
                    <a:lnTo>
                      <a:pt x="1395" y="70"/>
                    </a:lnTo>
                    <a:lnTo>
                      <a:pt x="1418" y="80"/>
                    </a:lnTo>
                    <a:lnTo>
                      <a:pt x="1439" y="89"/>
                    </a:lnTo>
                    <a:lnTo>
                      <a:pt x="1462" y="100"/>
                    </a:lnTo>
                    <a:lnTo>
                      <a:pt x="1484" y="111"/>
                    </a:lnTo>
                    <a:lnTo>
                      <a:pt x="1506" y="122"/>
                    </a:lnTo>
                    <a:lnTo>
                      <a:pt x="1528" y="134"/>
                    </a:lnTo>
                    <a:lnTo>
                      <a:pt x="1549" y="147"/>
                    </a:lnTo>
                    <a:lnTo>
                      <a:pt x="1569" y="159"/>
                    </a:lnTo>
                    <a:lnTo>
                      <a:pt x="1590" y="174"/>
                    </a:lnTo>
                    <a:lnTo>
                      <a:pt x="1610" y="187"/>
                    </a:lnTo>
                    <a:lnTo>
                      <a:pt x="1630" y="202"/>
                    </a:lnTo>
                    <a:lnTo>
                      <a:pt x="1649" y="216"/>
                    </a:lnTo>
                    <a:lnTo>
                      <a:pt x="1669" y="232"/>
                    </a:lnTo>
                    <a:lnTo>
                      <a:pt x="1688" y="248"/>
                    </a:lnTo>
                    <a:lnTo>
                      <a:pt x="1706" y="264"/>
                    </a:lnTo>
                    <a:lnTo>
                      <a:pt x="1723" y="281"/>
                    </a:lnTo>
                    <a:lnTo>
                      <a:pt x="1741" y="298"/>
                    </a:lnTo>
                    <a:lnTo>
                      <a:pt x="1758" y="316"/>
                    </a:lnTo>
                    <a:lnTo>
                      <a:pt x="1775" y="333"/>
                    </a:lnTo>
                    <a:lnTo>
                      <a:pt x="1807" y="370"/>
                    </a:lnTo>
                    <a:lnTo>
                      <a:pt x="1823" y="390"/>
                    </a:lnTo>
                    <a:lnTo>
                      <a:pt x="1837" y="409"/>
                    </a:lnTo>
                    <a:lnTo>
                      <a:pt x="1852" y="428"/>
                    </a:lnTo>
                    <a:lnTo>
                      <a:pt x="1866" y="449"/>
                    </a:lnTo>
                    <a:lnTo>
                      <a:pt x="1892" y="490"/>
                    </a:lnTo>
                    <a:lnTo>
                      <a:pt x="1905" y="511"/>
                    </a:lnTo>
                    <a:lnTo>
                      <a:pt x="1917" y="533"/>
                    </a:lnTo>
                    <a:lnTo>
                      <a:pt x="1928" y="554"/>
                    </a:lnTo>
                    <a:lnTo>
                      <a:pt x="1939" y="576"/>
                    </a:lnTo>
                    <a:lnTo>
                      <a:pt x="1950" y="599"/>
                    </a:lnTo>
                    <a:lnTo>
                      <a:pt x="1960" y="622"/>
                    </a:lnTo>
                    <a:lnTo>
                      <a:pt x="1969" y="645"/>
                    </a:lnTo>
                    <a:lnTo>
                      <a:pt x="1978" y="668"/>
                    </a:lnTo>
                    <a:lnTo>
                      <a:pt x="1986" y="691"/>
                    </a:lnTo>
                    <a:lnTo>
                      <a:pt x="1994" y="715"/>
                    </a:lnTo>
                    <a:lnTo>
                      <a:pt x="2001" y="740"/>
                    </a:lnTo>
                    <a:lnTo>
                      <a:pt x="2008" y="764"/>
                    </a:lnTo>
                    <a:lnTo>
                      <a:pt x="2014" y="788"/>
                    </a:lnTo>
                    <a:lnTo>
                      <a:pt x="2019" y="812"/>
                    </a:lnTo>
                    <a:lnTo>
                      <a:pt x="2024" y="838"/>
                    </a:lnTo>
                    <a:lnTo>
                      <a:pt x="2029" y="863"/>
                    </a:lnTo>
                    <a:lnTo>
                      <a:pt x="2031" y="889"/>
                    </a:lnTo>
                    <a:lnTo>
                      <a:pt x="2035" y="914"/>
                    </a:lnTo>
                    <a:lnTo>
                      <a:pt x="2037" y="940"/>
                    </a:lnTo>
                    <a:lnTo>
                      <a:pt x="2038" y="966"/>
                    </a:lnTo>
                    <a:lnTo>
                      <a:pt x="2040" y="992"/>
                    </a:lnTo>
                    <a:lnTo>
                      <a:pt x="2040" y="1018"/>
                    </a:lnTo>
                    <a:close/>
                  </a:path>
                </a:pathLst>
              </a:custGeom>
              <a:solidFill>
                <a:srgbClr val="F4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23"/>
              <p:cNvSpPr>
                <a:spLocks/>
              </p:cNvSpPr>
              <p:nvPr userDrawn="1"/>
            </p:nvSpPr>
            <p:spPr bwMode="auto">
              <a:xfrm>
                <a:off x="4527550" y="3155950"/>
                <a:ext cx="452437" cy="404813"/>
              </a:xfrm>
              <a:custGeom>
                <a:avLst/>
                <a:gdLst>
                  <a:gd name="T0" fmla="*/ 1234 w 1424"/>
                  <a:gd name="T1" fmla="*/ 489 h 1276"/>
                  <a:gd name="T2" fmla="*/ 1200 w 1424"/>
                  <a:gd name="T3" fmla="*/ 467 h 1276"/>
                  <a:gd name="T4" fmla="*/ 1163 w 1424"/>
                  <a:gd name="T5" fmla="*/ 447 h 1276"/>
                  <a:gd name="T6" fmla="*/ 1126 w 1424"/>
                  <a:gd name="T7" fmla="*/ 429 h 1276"/>
                  <a:gd name="T8" fmla="*/ 1086 w 1424"/>
                  <a:gd name="T9" fmla="*/ 414 h 1276"/>
                  <a:gd name="T10" fmla="*/ 244 w 1424"/>
                  <a:gd name="T11" fmla="*/ 272 h 1276"/>
                  <a:gd name="T12" fmla="*/ 299 w 1424"/>
                  <a:gd name="T13" fmla="*/ 249 h 1276"/>
                  <a:gd name="T14" fmla="*/ 328 w 1424"/>
                  <a:gd name="T15" fmla="*/ 239 h 1276"/>
                  <a:gd name="T16" fmla="*/ 386 w 1424"/>
                  <a:gd name="T17" fmla="*/ 221 h 1276"/>
                  <a:gd name="T18" fmla="*/ 445 w 1424"/>
                  <a:gd name="T19" fmla="*/ 206 h 1276"/>
                  <a:gd name="T20" fmla="*/ 476 w 1424"/>
                  <a:gd name="T21" fmla="*/ 200 h 1276"/>
                  <a:gd name="T22" fmla="*/ 536 w 1424"/>
                  <a:gd name="T23" fmla="*/ 189 h 1276"/>
                  <a:gd name="T24" fmla="*/ 598 w 1424"/>
                  <a:gd name="T25" fmla="*/ 181 h 1276"/>
                  <a:gd name="T26" fmla="*/ 660 w 1424"/>
                  <a:gd name="T27" fmla="*/ 177 h 1276"/>
                  <a:gd name="T28" fmla="*/ 723 w 1424"/>
                  <a:gd name="T29" fmla="*/ 175 h 1276"/>
                  <a:gd name="T30" fmla="*/ 725 w 1424"/>
                  <a:gd name="T31" fmla="*/ 175 h 1276"/>
                  <a:gd name="T32" fmla="*/ 757 w 1424"/>
                  <a:gd name="T33" fmla="*/ 176 h 1276"/>
                  <a:gd name="T34" fmla="*/ 818 w 1424"/>
                  <a:gd name="T35" fmla="*/ 179 h 1276"/>
                  <a:gd name="T36" fmla="*/ 877 w 1424"/>
                  <a:gd name="T37" fmla="*/ 185 h 1276"/>
                  <a:gd name="T38" fmla="*/ 935 w 1424"/>
                  <a:gd name="T39" fmla="*/ 193 h 1276"/>
                  <a:gd name="T40" fmla="*/ 993 w 1424"/>
                  <a:gd name="T41" fmla="*/ 204 h 1276"/>
                  <a:gd name="T42" fmla="*/ 1050 w 1424"/>
                  <a:gd name="T43" fmla="*/ 219 h 1276"/>
                  <a:gd name="T44" fmla="*/ 1105 w 1424"/>
                  <a:gd name="T45" fmla="*/ 235 h 1276"/>
                  <a:gd name="T46" fmla="*/ 1157 w 1424"/>
                  <a:gd name="T47" fmla="*/ 255 h 1276"/>
                  <a:gd name="T48" fmla="*/ 1183 w 1424"/>
                  <a:gd name="T49" fmla="*/ 266 h 1276"/>
                  <a:gd name="T50" fmla="*/ 1221 w 1424"/>
                  <a:gd name="T51" fmla="*/ 283 h 1276"/>
                  <a:gd name="T52" fmla="*/ 1259 w 1424"/>
                  <a:gd name="T53" fmla="*/ 301 h 1276"/>
                  <a:gd name="T54" fmla="*/ 1295 w 1424"/>
                  <a:gd name="T55" fmla="*/ 321 h 1276"/>
                  <a:gd name="T56" fmla="*/ 1331 w 1424"/>
                  <a:gd name="T57" fmla="*/ 343 h 1276"/>
                  <a:gd name="T58" fmla="*/ 1388 w 1424"/>
                  <a:gd name="T59" fmla="*/ 177 h 1276"/>
                  <a:gd name="T60" fmla="*/ 1349 w 1424"/>
                  <a:gd name="T61" fmla="*/ 153 h 1276"/>
                  <a:gd name="T62" fmla="*/ 1309 w 1424"/>
                  <a:gd name="T63" fmla="*/ 133 h 1276"/>
                  <a:gd name="T64" fmla="*/ 1269 w 1424"/>
                  <a:gd name="T65" fmla="*/ 112 h 1276"/>
                  <a:gd name="T66" fmla="*/ 1226 w 1424"/>
                  <a:gd name="T67" fmla="*/ 95 h 1276"/>
                  <a:gd name="T68" fmla="*/ 1184 w 1424"/>
                  <a:gd name="T69" fmla="*/ 78 h 1276"/>
                  <a:gd name="T70" fmla="*/ 1140 w 1424"/>
                  <a:gd name="T71" fmla="*/ 63 h 1276"/>
                  <a:gd name="T72" fmla="*/ 1073 w 1424"/>
                  <a:gd name="T73" fmla="*/ 44 h 1276"/>
                  <a:gd name="T74" fmla="*/ 1006 w 1424"/>
                  <a:gd name="T75" fmla="*/ 28 h 1276"/>
                  <a:gd name="T76" fmla="*/ 959 w 1424"/>
                  <a:gd name="T77" fmla="*/ 20 h 1276"/>
                  <a:gd name="T78" fmla="*/ 913 w 1424"/>
                  <a:gd name="T79" fmla="*/ 13 h 1276"/>
                  <a:gd name="T80" fmla="*/ 866 w 1424"/>
                  <a:gd name="T81" fmla="*/ 7 h 1276"/>
                  <a:gd name="T82" fmla="*/ 772 w 1424"/>
                  <a:gd name="T83" fmla="*/ 0 h 1276"/>
                  <a:gd name="T84" fmla="*/ 677 w 1424"/>
                  <a:gd name="T85" fmla="*/ 0 h 1276"/>
                  <a:gd name="T86" fmla="*/ 628 w 1424"/>
                  <a:gd name="T87" fmla="*/ 3 h 1276"/>
                  <a:gd name="T88" fmla="*/ 580 w 1424"/>
                  <a:gd name="T89" fmla="*/ 8 h 1276"/>
                  <a:gd name="T90" fmla="*/ 533 w 1424"/>
                  <a:gd name="T91" fmla="*/ 13 h 1276"/>
                  <a:gd name="T92" fmla="*/ 484 w 1424"/>
                  <a:gd name="T93" fmla="*/ 20 h 1276"/>
                  <a:gd name="T94" fmla="*/ 437 w 1424"/>
                  <a:gd name="T95" fmla="*/ 28 h 1276"/>
                  <a:gd name="T96" fmla="*/ 390 w 1424"/>
                  <a:gd name="T97" fmla="*/ 39 h 1276"/>
                  <a:gd name="T98" fmla="*/ 320 w 1424"/>
                  <a:gd name="T99" fmla="*/ 57 h 1276"/>
                  <a:gd name="T100" fmla="*/ 253 w 1424"/>
                  <a:gd name="T101" fmla="*/ 79 h 1276"/>
                  <a:gd name="T102" fmla="*/ 208 w 1424"/>
                  <a:gd name="T103" fmla="*/ 96 h 1276"/>
                  <a:gd name="T104" fmla="*/ 165 w 1424"/>
                  <a:gd name="T105" fmla="*/ 114 h 1276"/>
                  <a:gd name="T106" fmla="*/ 101 w 1424"/>
                  <a:gd name="T107" fmla="*/ 146 h 1276"/>
                  <a:gd name="T108" fmla="*/ 40 w 1424"/>
                  <a:gd name="T109" fmla="*/ 180 h 1276"/>
                  <a:gd name="T110" fmla="*/ 0 w 1424"/>
                  <a:gd name="T111" fmla="*/ 205 h 1276"/>
                  <a:gd name="T112" fmla="*/ 712 w 1424"/>
                  <a:gd name="T11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4" h="1276">
                    <a:moveTo>
                      <a:pt x="712" y="1276"/>
                    </a:moveTo>
                    <a:lnTo>
                      <a:pt x="1234" y="489"/>
                    </a:lnTo>
                    <a:lnTo>
                      <a:pt x="1217" y="478"/>
                    </a:lnTo>
                    <a:lnTo>
                      <a:pt x="1200" y="467"/>
                    </a:lnTo>
                    <a:lnTo>
                      <a:pt x="1181" y="457"/>
                    </a:lnTo>
                    <a:lnTo>
                      <a:pt x="1163" y="447"/>
                    </a:lnTo>
                    <a:lnTo>
                      <a:pt x="1145" y="438"/>
                    </a:lnTo>
                    <a:lnTo>
                      <a:pt x="1126" y="429"/>
                    </a:lnTo>
                    <a:lnTo>
                      <a:pt x="1106" y="421"/>
                    </a:lnTo>
                    <a:lnTo>
                      <a:pt x="1086" y="414"/>
                    </a:lnTo>
                    <a:lnTo>
                      <a:pt x="712" y="977"/>
                    </a:lnTo>
                    <a:lnTo>
                      <a:pt x="244" y="272"/>
                    </a:lnTo>
                    <a:lnTo>
                      <a:pt x="271" y="260"/>
                    </a:lnTo>
                    <a:lnTo>
                      <a:pt x="299" y="249"/>
                    </a:lnTo>
                    <a:lnTo>
                      <a:pt x="313" y="244"/>
                    </a:lnTo>
                    <a:lnTo>
                      <a:pt x="328" y="239"/>
                    </a:lnTo>
                    <a:lnTo>
                      <a:pt x="357" y="229"/>
                    </a:lnTo>
                    <a:lnTo>
                      <a:pt x="386" y="221"/>
                    </a:lnTo>
                    <a:lnTo>
                      <a:pt x="415" y="214"/>
                    </a:lnTo>
                    <a:lnTo>
                      <a:pt x="445" y="206"/>
                    </a:lnTo>
                    <a:lnTo>
                      <a:pt x="460" y="203"/>
                    </a:lnTo>
                    <a:lnTo>
                      <a:pt x="476" y="200"/>
                    </a:lnTo>
                    <a:lnTo>
                      <a:pt x="506" y="194"/>
                    </a:lnTo>
                    <a:lnTo>
                      <a:pt x="536" y="189"/>
                    </a:lnTo>
                    <a:lnTo>
                      <a:pt x="567" y="185"/>
                    </a:lnTo>
                    <a:lnTo>
                      <a:pt x="598" y="181"/>
                    </a:lnTo>
                    <a:lnTo>
                      <a:pt x="630" y="179"/>
                    </a:lnTo>
                    <a:lnTo>
                      <a:pt x="660" y="177"/>
                    </a:lnTo>
                    <a:lnTo>
                      <a:pt x="691" y="176"/>
                    </a:lnTo>
                    <a:lnTo>
                      <a:pt x="723" y="175"/>
                    </a:lnTo>
                    <a:lnTo>
                      <a:pt x="724" y="175"/>
                    </a:lnTo>
                    <a:lnTo>
                      <a:pt x="725" y="175"/>
                    </a:lnTo>
                    <a:lnTo>
                      <a:pt x="727" y="175"/>
                    </a:lnTo>
                    <a:lnTo>
                      <a:pt x="757" y="176"/>
                    </a:lnTo>
                    <a:lnTo>
                      <a:pt x="787" y="176"/>
                    </a:lnTo>
                    <a:lnTo>
                      <a:pt x="818" y="179"/>
                    </a:lnTo>
                    <a:lnTo>
                      <a:pt x="847" y="181"/>
                    </a:lnTo>
                    <a:lnTo>
                      <a:pt x="877" y="185"/>
                    </a:lnTo>
                    <a:lnTo>
                      <a:pt x="906" y="188"/>
                    </a:lnTo>
                    <a:lnTo>
                      <a:pt x="935" y="193"/>
                    </a:lnTo>
                    <a:lnTo>
                      <a:pt x="964" y="198"/>
                    </a:lnTo>
                    <a:lnTo>
                      <a:pt x="993" y="204"/>
                    </a:lnTo>
                    <a:lnTo>
                      <a:pt x="1023" y="211"/>
                    </a:lnTo>
                    <a:lnTo>
                      <a:pt x="1050" y="219"/>
                    </a:lnTo>
                    <a:lnTo>
                      <a:pt x="1077" y="227"/>
                    </a:lnTo>
                    <a:lnTo>
                      <a:pt x="1105" y="235"/>
                    </a:lnTo>
                    <a:lnTo>
                      <a:pt x="1132" y="245"/>
                    </a:lnTo>
                    <a:lnTo>
                      <a:pt x="1157" y="255"/>
                    </a:lnTo>
                    <a:lnTo>
                      <a:pt x="1184" y="266"/>
                    </a:lnTo>
                    <a:lnTo>
                      <a:pt x="1183" y="266"/>
                    </a:lnTo>
                    <a:lnTo>
                      <a:pt x="1202" y="274"/>
                    </a:lnTo>
                    <a:lnTo>
                      <a:pt x="1221" y="283"/>
                    </a:lnTo>
                    <a:lnTo>
                      <a:pt x="1241" y="292"/>
                    </a:lnTo>
                    <a:lnTo>
                      <a:pt x="1259" y="301"/>
                    </a:lnTo>
                    <a:lnTo>
                      <a:pt x="1277" y="311"/>
                    </a:lnTo>
                    <a:lnTo>
                      <a:pt x="1295" y="321"/>
                    </a:lnTo>
                    <a:lnTo>
                      <a:pt x="1312" y="332"/>
                    </a:lnTo>
                    <a:lnTo>
                      <a:pt x="1331" y="343"/>
                    </a:lnTo>
                    <a:lnTo>
                      <a:pt x="1424" y="202"/>
                    </a:lnTo>
                    <a:lnTo>
                      <a:pt x="1388" y="177"/>
                    </a:lnTo>
                    <a:lnTo>
                      <a:pt x="1368" y="165"/>
                    </a:lnTo>
                    <a:lnTo>
                      <a:pt x="1349" y="153"/>
                    </a:lnTo>
                    <a:lnTo>
                      <a:pt x="1329" y="142"/>
                    </a:lnTo>
                    <a:lnTo>
                      <a:pt x="1309" y="133"/>
                    </a:lnTo>
                    <a:lnTo>
                      <a:pt x="1289" y="122"/>
                    </a:lnTo>
                    <a:lnTo>
                      <a:pt x="1269" y="112"/>
                    </a:lnTo>
                    <a:lnTo>
                      <a:pt x="1248" y="103"/>
                    </a:lnTo>
                    <a:lnTo>
                      <a:pt x="1226" y="95"/>
                    </a:lnTo>
                    <a:lnTo>
                      <a:pt x="1206" y="86"/>
                    </a:lnTo>
                    <a:lnTo>
                      <a:pt x="1184" y="78"/>
                    </a:lnTo>
                    <a:lnTo>
                      <a:pt x="1162" y="71"/>
                    </a:lnTo>
                    <a:lnTo>
                      <a:pt x="1140" y="63"/>
                    </a:lnTo>
                    <a:lnTo>
                      <a:pt x="1096" y="50"/>
                    </a:lnTo>
                    <a:lnTo>
                      <a:pt x="1073" y="44"/>
                    </a:lnTo>
                    <a:lnTo>
                      <a:pt x="1052" y="38"/>
                    </a:lnTo>
                    <a:lnTo>
                      <a:pt x="1006" y="28"/>
                    </a:lnTo>
                    <a:lnTo>
                      <a:pt x="982" y="23"/>
                    </a:lnTo>
                    <a:lnTo>
                      <a:pt x="959" y="20"/>
                    </a:lnTo>
                    <a:lnTo>
                      <a:pt x="936" y="16"/>
                    </a:lnTo>
                    <a:lnTo>
                      <a:pt x="913" y="13"/>
                    </a:lnTo>
                    <a:lnTo>
                      <a:pt x="890" y="10"/>
                    </a:lnTo>
                    <a:lnTo>
                      <a:pt x="866" y="7"/>
                    </a:lnTo>
                    <a:lnTo>
                      <a:pt x="819" y="3"/>
                    </a:lnTo>
                    <a:lnTo>
                      <a:pt x="772" y="0"/>
                    </a:lnTo>
                    <a:lnTo>
                      <a:pt x="724" y="0"/>
                    </a:lnTo>
                    <a:lnTo>
                      <a:pt x="677" y="0"/>
                    </a:lnTo>
                    <a:lnTo>
                      <a:pt x="653" y="2"/>
                    </a:lnTo>
                    <a:lnTo>
                      <a:pt x="628" y="3"/>
                    </a:lnTo>
                    <a:lnTo>
                      <a:pt x="604" y="5"/>
                    </a:lnTo>
                    <a:lnTo>
                      <a:pt x="580" y="8"/>
                    </a:lnTo>
                    <a:lnTo>
                      <a:pt x="556" y="10"/>
                    </a:lnTo>
                    <a:lnTo>
                      <a:pt x="533" y="13"/>
                    </a:lnTo>
                    <a:lnTo>
                      <a:pt x="508" y="16"/>
                    </a:lnTo>
                    <a:lnTo>
                      <a:pt x="484" y="20"/>
                    </a:lnTo>
                    <a:lnTo>
                      <a:pt x="461" y="25"/>
                    </a:lnTo>
                    <a:lnTo>
                      <a:pt x="437" y="28"/>
                    </a:lnTo>
                    <a:lnTo>
                      <a:pt x="414" y="33"/>
                    </a:lnTo>
                    <a:lnTo>
                      <a:pt x="390" y="39"/>
                    </a:lnTo>
                    <a:lnTo>
                      <a:pt x="343" y="51"/>
                    </a:lnTo>
                    <a:lnTo>
                      <a:pt x="320" y="57"/>
                    </a:lnTo>
                    <a:lnTo>
                      <a:pt x="297" y="65"/>
                    </a:lnTo>
                    <a:lnTo>
                      <a:pt x="253" y="79"/>
                    </a:lnTo>
                    <a:lnTo>
                      <a:pt x="231" y="88"/>
                    </a:lnTo>
                    <a:lnTo>
                      <a:pt x="208" y="96"/>
                    </a:lnTo>
                    <a:lnTo>
                      <a:pt x="186" y="106"/>
                    </a:lnTo>
                    <a:lnTo>
                      <a:pt x="165" y="114"/>
                    </a:lnTo>
                    <a:lnTo>
                      <a:pt x="122" y="135"/>
                    </a:lnTo>
                    <a:lnTo>
                      <a:pt x="101" y="146"/>
                    </a:lnTo>
                    <a:lnTo>
                      <a:pt x="80" y="157"/>
                    </a:lnTo>
                    <a:lnTo>
                      <a:pt x="40" y="180"/>
                    </a:lnTo>
                    <a:lnTo>
                      <a:pt x="20" y="193"/>
                    </a:lnTo>
                    <a:lnTo>
                      <a:pt x="0" y="205"/>
                    </a:lnTo>
                    <a:lnTo>
                      <a:pt x="356" y="741"/>
                    </a:lnTo>
                    <a:lnTo>
                      <a:pt x="712" y="12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20" name="Text Placeholder 19"/>
          <p:cNvSpPr>
            <a:spLocks noGrp="1"/>
          </p:cNvSpPr>
          <p:nvPr>
            <p:ph type="body" sz="quarter" idx="13" hasCustomPrompt="1"/>
          </p:nvPr>
        </p:nvSpPr>
        <p:spPr>
          <a:xfrm>
            <a:off x="539750" y="3723134"/>
            <a:ext cx="8064500" cy="216768"/>
          </a:xfrm>
        </p:spPr>
        <p:txBody>
          <a:bodyPr/>
          <a:lstStyle>
            <a:lvl1pPr marL="0" indent="0">
              <a:spcBef>
                <a:spcPts val="0"/>
              </a:spcBef>
              <a:buFontTx/>
              <a:buNone/>
              <a:defRPr sz="1100">
                <a:solidFill>
                  <a:schemeClr val="accent3"/>
                </a:solidFill>
                <a:latin typeface="Segoe UI Semibold" panose="020B0702040204020203" pitchFamily="34" charset="0"/>
              </a:defRPr>
            </a:lvl1pPr>
          </a:lstStyle>
          <a:p>
            <a:pPr lvl="0"/>
            <a:r>
              <a:rPr lang="en-US" noProof="0" dirty="0"/>
              <a:t>Date</a:t>
            </a:r>
          </a:p>
        </p:txBody>
      </p:sp>
    </p:spTree>
    <p:extLst>
      <p:ext uri="{BB962C8B-B14F-4D97-AF65-F5344CB8AC3E}">
        <p14:creationId xmlns:p14="http://schemas.microsoft.com/office/powerpoint/2010/main" xmlns="" val="341433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1/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3" name="Content Placeholder 2"/>
          <p:cNvSpPr>
            <a:spLocks noGrp="1"/>
          </p:cNvSpPr>
          <p:nvPr>
            <p:ph idx="1"/>
          </p:nvPr>
        </p:nvSpPr>
        <p:spPr>
          <a:xfrm>
            <a:off x="539750" y="1275606"/>
            <a:ext cx="5976466" cy="30963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en-US" noProof="0" dirty="0"/>
              <a:t>Presentation name / Author</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6659562" y="1276350"/>
            <a:ext cx="1944687" cy="3095625"/>
          </a:xfrm>
          <a:solidFill>
            <a:schemeClr val="bg1">
              <a:lumMod val="95000"/>
            </a:schemeClr>
          </a:solidFill>
        </p:spPr>
        <p:txBody>
          <a:bodyPr/>
          <a:lstStyle>
            <a:lvl1pPr marL="0" indent="0">
              <a:buFontTx/>
              <a:buNone/>
              <a:defRPr/>
            </a:lvl1pPr>
          </a:lstStyle>
          <a:p>
            <a:r>
              <a:rPr lang="fi-FI"/>
              <a:t>Lisää kuva napsauttamalla kuvaketta</a:t>
            </a:r>
            <a:endParaRPr lang="en-US"/>
          </a:p>
        </p:txBody>
      </p:sp>
    </p:spTree>
    <p:extLst>
      <p:ext uri="{BB962C8B-B14F-4D97-AF65-F5344CB8AC3E}">
        <p14:creationId xmlns:p14="http://schemas.microsoft.com/office/powerpoint/2010/main" xmlns="" val="413172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en-US" noProof="0" dirty="0"/>
              <a:t>Presentation name / Author</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539750" y="1276350"/>
            <a:ext cx="8064500" cy="3095625"/>
          </a:xfrm>
          <a:solidFill>
            <a:schemeClr val="bg1">
              <a:lumMod val="95000"/>
            </a:schemeClr>
          </a:solidFill>
        </p:spPr>
        <p:txBody>
          <a:bodyPr/>
          <a:lstStyle>
            <a:lvl1pPr marL="0" indent="0">
              <a:buFontTx/>
              <a:buNone/>
              <a:defRPr/>
            </a:lvl1pPr>
          </a:lstStyle>
          <a:p>
            <a:r>
              <a:rPr lang="fi-FI"/>
              <a:t>Lisää kuva napsauttamalla kuvaketta</a:t>
            </a:r>
            <a:endParaRPr lang="en-US"/>
          </a:p>
        </p:txBody>
      </p:sp>
    </p:spTree>
    <p:extLst>
      <p:ext uri="{BB962C8B-B14F-4D97-AF65-F5344CB8AC3E}">
        <p14:creationId xmlns:p14="http://schemas.microsoft.com/office/powerpoint/2010/main" xmlns="" val="186824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en-US" noProof="0" dirty="0"/>
              <a:t>Presentation name / Author</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539750" y="484188"/>
            <a:ext cx="8064500" cy="3887787"/>
          </a:xfrm>
          <a:solidFill>
            <a:schemeClr val="bg1">
              <a:lumMod val="95000"/>
            </a:schemeClr>
          </a:solidFill>
        </p:spPr>
        <p:txBody>
          <a:bodyPr/>
          <a:lstStyle>
            <a:lvl1pPr marL="0" indent="0">
              <a:buFontTx/>
              <a:buNone/>
              <a:defRPr/>
            </a:lvl1pPr>
          </a:lstStyle>
          <a:p>
            <a:r>
              <a:rPr lang="fi-FI"/>
              <a:t>Lisää kuva napsauttamalla kuvaketta</a:t>
            </a:r>
            <a:endParaRPr lang="en-US"/>
          </a:p>
        </p:txBody>
      </p:sp>
    </p:spTree>
    <p:extLst>
      <p:ext uri="{BB962C8B-B14F-4D97-AF65-F5344CB8AC3E}">
        <p14:creationId xmlns:p14="http://schemas.microsoft.com/office/powerpoint/2010/main" xmlns="" val="11829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3" name="Date Placeholder 2"/>
          <p:cNvSpPr>
            <a:spLocks noGrp="1"/>
          </p:cNvSpPr>
          <p:nvPr>
            <p:ph type="dt" sz="half" idx="10"/>
          </p:nvPr>
        </p:nvSpPr>
        <p:spPr/>
        <p:txBody>
          <a:bodyPr/>
          <a:lstStyle/>
          <a:p>
            <a:r>
              <a:rPr lang="fi-FI" noProof="0"/>
              <a:t>Date</a:t>
            </a:r>
            <a:endParaRPr lang="en-US" noProof="0" dirty="0"/>
          </a:p>
        </p:txBody>
      </p:sp>
      <p:sp>
        <p:nvSpPr>
          <p:cNvPr id="4" name="Footer Placeholder 3"/>
          <p:cNvSpPr>
            <a:spLocks noGrp="1"/>
          </p:cNvSpPr>
          <p:nvPr>
            <p:ph type="ftr" sz="quarter" idx="11"/>
          </p:nvPr>
        </p:nvSpPr>
        <p:spPr/>
        <p:txBody>
          <a:bodyPr/>
          <a:lstStyle/>
          <a:p>
            <a:r>
              <a:rPr lang="en-US" noProof="0" dirty="0"/>
              <a:t>Presentation name / Author</a:t>
            </a:r>
          </a:p>
        </p:txBody>
      </p:sp>
      <p:sp>
        <p:nvSpPr>
          <p:cNvPr id="5" name="Slide Number Placeholder 4"/>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312065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noProof="0"/>
              <a:t>Date</a:t>
            </a:r>
            <a:endParaRPr lang="en-US" noProof="0" dirty="0"/>
          </a:p>
        </p:txBody>
      </p:sp>
      <p:sp>
        <p:nvSpPr>
          <p:cNvPr id="3" name="Footer Placeholder 2"/>
          <p:cNvSpPr>
            <a:spLocks noGrp="1"/>
          </p:cNvSpPr>
          <p:nvPr>
            <p:ph type="ftr" sz="quarter" idx="11"/>
          </p:nvPr>
        </p:nvSpPr>
        <p:spPr/>
        <p:txBody>
          <a:bodyPr/>
          <a:lstStyle/>
          <a:p>
            <a:r>
              <a:rPr lang="en-US" noProof="0" dirty="0"/>
              <a:t>Presentation name / Author</a:t>
            </a:r>
          </a:p>
        </p:txBody>
      </p:sp>
      <p:sp>
        <p:nvSpPr>
          <p:cNvPr id="4" name="Slide Number Placeholder 3"/>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290689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editab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r>
              <a:rPr lang="fi-FI" noProof="0"/>
              <a:t>Date</a:t>
            </a:r>
            <a:endParaRPr lang="en-US" noProof="0" dirty="0"/>
          </a:p>
        </p:txBody>
      </p:sp>
      <p:sp>
        <p:nvSpPr>
          <p:cNvPr id="3" name="Footer Placeholder 2"/>
          <p:cNvSpPr>
            <a:spLocks noGrp="1"/>
          </p:cNvSpPr>
          <p:nvPr>
            <p:ph type="ftr" sz="quarter" idx="11"/>
          </p:nvPr>
        </p:nvSpPr>
        <p:spPr/>
        <p:txBody>
          <a:bodyPr/>
          <a:lstStyle>
            <a:lvl1pPr>
              <a:defRPr>
                <a:noFill/>
              </a:defRPr>
            </a:lvl1pPr>
          </a:lstStyle>
          <a:p>
            <a:r>
              <a:rPr lang="en-US" noProof="0" dirty="0"/>
              <a:t>Presentation name / Author</a:t>
            </a:r>
          </a:p>
        </p:txBody>
      </p:sp>
      <p:sp>
        <p:nvSpPr>
          <p:cNvPr id="4" name="Slide Number Placeholder 3"/>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
        <p:nvSpPr>
          <p:cNvPr id="7" name="Text Placeholder 5"/>
          <p:cNvSpPr>
            <a:spLocks noGrp="1"/>
          </p:cNvSpPr>
          <p:nvPr>
            <p:ph type="body" sz="quarter" idx="13" hasCustomPrompt="1"/>
          </p:nvPr>
        </p:nvSpPr>
        <p:spPr>
          <a:xfrm>
            <a:off x="539750" y="1850604"/>
            <a:ext cx="8064500" cy="1369218"/>
          </a:xfrm>
        </p:spPr>
        <p:txBody>
          <a:bodyPr anchor="ctr" anchorCtr="0"/>
          <a:lstStyle>
            <a:lvl1pPr marL="0" indent="0" algn="ctr">
              <a:lnSpc>
                <a:spcPct val="85000"/>
              </a:lnSpc>
              <a:spcBef>
                <a:spcPts val="0"/>
              </a:spcBef>
              <a:buFontTx/>
              <a:buNone/>
              <a:defRPr sz="5000">
                <a:solidFill>
                  <a:schemeClr val="accent1"/>
                </a:solidFill>
              </a:defRPr>
            </a:lvl1pPr>
          </a:lstStyle>
          <a:p>
            <a:pPr lvl="0"/>
            <a:r>
              <a:rPr lang="en-US" noProof="0" dirty="0"/>
              <a:t>Thank you.</a:t>
            </a:r>
          </a:p>
        </p:txBody>
      </p:sp>
    </p:spTree>
    <p:extLst>
      <p:ext uri="{BB962C8B-B14F-4D97-AF65-F5344CB8AC3E}">
        <p14:creationId xmlns:p14="http://schemas.microsoft.com/office/powerpoint/2010/main" xmlns="" val="339454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r>
              <a:rPr lang="fi-FI" noProof="0"/>
              <a:t>Date</a:t>
            </a:r>
            <a:endParaRPr lang="en-US" noProof="0" dirty="0"/>
          </a:p>
        </p:txBody>
      </p:sp>
      <p:sp>
        <p:nvSpPr>
          <p:cNvPr id="3" name="Footer Placeholder 2"/>
          <p:cNvSpPr>
            <a:spLocks noGrp="1"/>
          </p:cNvSpPr>
          <p:nvPr>
            <p:ph type="ftr" sz="quarter" idx="11"/>
          </p:nvPr>
        </p:nvSpPr>
        <p:spPr/>
        <p:txBody>
          <a:bodyPr/>
          <a:lstStyle>
            <a:lvl1pPr>
              <a:defRPr>
                <a:noFill/>
              </a:defRPr>
            </a:lvl1pPr>
          </a:lstStyle>
          <a:p>
            <a:r>
              <a:rPr lang="en-US" noProof="0" dirty="0"/>
              <a:t>Presentation name / Author</a:t>
            </a:r>
          </a:p>
        </p:txBody>
      </p:sp>
      <p:sp>
        <p:nvSpPr>
          <p:cNvPr id="4" name="Slide Number Placeholder 3"/>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
        <p:nvSpPr>
          <p:cNvPr id="7" name="Freeform 6"/>
          <p:cNvSpPr>
            <a:spLocks noEditPoints="1"/>
          </p:cNvSpPr>
          <p:nvPr userDrawn="1"/>
        </p:nvSpPr>
        <p:spPr bwMode="auto">
          <a:xfrm>
            <a:off x="2483768" y="2211710"/>
            <a:ext cx="4176464" cy="673575"/>
          </a:xfrm>
          <a:custGeom>
            <a:avLst/>
            <a:gdLst>
              <a:gd name="T0" fmla="*/ 13739 w 13765"/>
              <a:gd name="T1" fmla="*/ 1534 h 2219"/>
              <a:gd name="T2" fmla="*/ 13573 w 13765"/>
              <a:gd name="T3" fmla="*/ 1633 h 2219"/>
              <a:gd name="T4" fmla="*/ 12659 w 13765"/>
              <a:gd name="T5" fmla="*/ 765 h 2219"/>
              <a:gd name="T6" fmla="*/ 13126 w 13765"/>
              <a:gd name="T7" fmla="*/ 1388 h 2219"/>
              <a:gd name="T8" fmla="*/ 12269 w 13765"/>
              <a:gd name="T9" fmla="*/ 1473 h 2219"/>
              <a:gd name="T10" fmla="*/ 11529 w 13765"/>
              <a:gd name="T11" fmla="*/ 752 h 2219"/>
              <a:gd name="T12" fmla="*/ 11601 w 13765"/>
              <a:gd name="T13" fmla="*/ 1363 h 2219"/>
              <a:gd name="T14" fmla="*/ 11102 w 13765"/>
              <a:gd name="T15" fmla="*/ 1602 h 2219"/>
              <a:gd name="T16" fmla="*/ 10810 w 13765"/>
              <a:gd name="T17" fmla="*/ 1123 h 2219"/>
              <a:gd name="T18" fmla="*/ 11085 w 13765"/>
              <a:gd name="T19" fmla="*/ 643 h 2219"/>
              <a:gd name="T20" fmla="*/ 10841 w 13765"/>
              <a:gd name="T21" fmla="*/ 700 h 2219"/>
              <a:gd name="T22" fmla="*/ 10705 w 13765"/>
              <a:gd name="T23" fmla="*/ 1257 h 2219"/>
              <a:gd name="T24" fmla="*/ 11060 w 13765"/>
              <a:gd name="T25" fmla="*/ 1695 h 2219"/>
              <a:gd name="T26" fmla="*/ 11626 w 13765"/>
              <a:gd name="T27" fmla="*/ 1534 h 2219"/>
              <a:gd name="T28" fmla="*/ 11757 w 13765"/>
              <a:gd name="T29" fmla="*/ 983 h 2219"/>
              <a:gd name="T30" fmla="*/ 11293 w 13765"/>
              <a:gd name="T31" fmla="*/ 525 h 2219"/>
              <a:gd name="T32" fmla="*/ 9795 w 13765"/>
              <a:gd name="T33" fmla="*/ 696 h 2219"/>
              <a:gd name="T34" fmla="*/ 10213 w 13765"/>
              <a:gd name="T35" fmla="*/ 690 h 2219"/>
              <a:gd name="T36" fmla="*/ 10440 w 13765"/>
              <a:gd name="T37" fmla="*/ 967 h 2219"/>
              <a:gd name="T38" fmla="*/ 10149 w 13765"/>
              <a:gd name="T39" fmla="*/ 538 h 2219"/>
              <a:gd name="T40" fmla="*/ 9708 w 13765"/>
              <a:gd name="T41" fmla="*/ 665 h 2219"/>
              <a:gd name="T42" fmla="*/ 8614 w 13765"/>
              <a:gd name="T43" fmla="*/ 1693 h 2219"/>
              <a:gd name="T44" fmla="*/ 7644 w 13765"/>
              <a:gd name="T45" fmla="*/ 549 h 2219"/>
              <a:gd name="T46" fmla="*/ 7337 w 13765"/>
              <a:gd name="T47" fmla="*/ 1575 h 2219"/>
              <a:gd name="T48" fmla="*/ 6944 w 13765"/>
              <a:gd name="T49" fmla="*/ 1512 h 2219"/>
              <a:gd name="T50" fmla="*/ 6760 w 13765"/>
              <a:gd name="T51" fmla="*/ 1326 h 2219"/>
              <a:gd name="T52" fmla="*/ 7055 w 13765"/>
              <a:gd name="T53" fmla="*/ 1709 h 2219"/>
              <a:gd name="T54" fmla="*/ 7478 w 13765"/>
              <a:gd name="T55" fmla="*/ 1569 h 2219"/>
              <a:gd name="T56" fmla="*/ 6069 w 13765"/>
              <a:gd name="T57" fmla="*/ 630 h 2219"/>
              <a:gd name="T58" fmla="*/ 6381 w 13765"/>
              <a:gd name="T59" fmla="*/ 1075 h 2219"/>
              <a:gd name="T60" fmla="*/ 6084 w 13765"/>
              <a:gd name="T61" fmla="*/ 1602 h 2219"/>
              <a:gd name="T62" fmla="*/ 5610 w 13765"/>
              <a:gd name="T63" fmla="*/ 1407 h 2219"/>
              <a:gd name="T64" fmla="*/ 5641 w 13765"/>
              <a:gd name="T65" fmla="*/ 779 h 2219"/>
              <a:gd name="T66" fmla="*/ 5811 w 13765"/>
              <a:gd name="T67" fmla="*/ 545 h 2219"/>
              <a:gd name="T68" fmla="*/ 5437 w 13765"/>
              <a:gd name="T69" fmla="*/ 992 h 2219"/>
              <a:gd name="T70" fmla="*/ 5594 w 13765"/>
              <a:gd name="T71" fmla="*/ 1577 h 2219"/>
              <a:gd name="T72" fmla="*/ 6142 w 13765"/>
              <a:gd name="T73" fmla="*/ 1683 h 2219"/>
              <a:gd name="T74" fmla="*/ 6484 w 13765"/>
              <a:gd name="T75" fmla="*/ 1257 h 2219"/>
              <a:gd name="T76" fmla="*/ 6313 w 13765"/>
              <a:gd name="T77" fmla="*/ 649 h 2219"/>
              <a:gd name="T78" fmla="*/ 4781 w 13765"/>
              <a:gd name="T79" fmla="*/ 1679 h 2219"/>
              <a:gd name="T80" fmla="*/ 4426 w 13765"/>
              <a:gd name="T81" fmla="*/ 2104 h 2219"/>
              <a:gd name="T82" fmla="*/ 4812 w 13765"/>
              <a:gd name="T83" fmla="*/ 1835 h 2219"/>
              <a:gd name="T84" fmla="*/ 4346 w 13765"/>
              <a:gd name="T85" fmla="*/ 549 h 2219"/>
              <a:gd name="T86" fmla="*/ 3365 w 13765"/>
              <a:gd name="T87" fmla="*/ 1563 h 2219"/>
              <a:gd name="T88" fmla="*/ 2933 w 13765"/>
              <a:gd name="T89" fmla="*/ 1548 h 2219"/>
              <a:gd name="T90" fmla="*/ 2778 w 13765"/>
              <a:gd name="T91" fmla="*/ 973 h 2219"/>
              <a:gd name="T92" fmla="*/ 3123 w 13765"/>
              <a:gd name="T93" fmla="*/ 620 h 2219"/>
              <a:gd name="T94" fmla="*/ 3497 w 13765"/>
              <a:gd name="T95" fmla="*/ 813 h 2219"/>
              <a:gd name="T96" fmla="*/ 3449 w 13765"/>
              <a:gd name="T97" fmla="*/ 616 h 2219"/>
              <a:gd name="T98" fmla="*/ 2986 w 13765"/>
              <a:gd name="T99" fmla="*/ 555 h 2219"/>
              <a:gd name="T100" fmla="*/ 2651 w 13765"/>
              <a:gd name="T101" fmla="*/ 1072 h 2219"/>
              <a:gd name="T102" fmla="*/ 2944 w 13765"/>
              <a:gd name="T103" fmla="*/ 1676 h 2219"/>
              <a:gd name="T104" fmla="*/ 3449 w 13765"/>
              <a:gd name="T105" fmla="*/ 1608 h 2219"/>
              <a:gd name="T106" fmla="*/ 3541 w 13765"/>
              <a:gd name="T107" fmla="*/ 0 h 2219"/>
              <a:gd name="T108" fmla="*/ 1771 w 13765"/>
              <a:gd name="T109" fmla="*/ 679 h 2219"/>
              <a:gd name="T110" fmla="*/ 2177 w 13765"/>
              <a:gd name="T111" fmla="*/ 702 h 2219"/>
              <a:gd name="T112" fmla="*/ 2391 w 13765"/>
              <a:gd name="T113" fmla="*/ 929 h 2219"/>
              <a:gd name="T114" fmla="*/ 2071 w 13765"/>
              <a:gd name="T115" fmla="*/ 530 h 2219"/>
              <a:gd name="T116" fmla="*/ 1628 w 13765"/>
              <a:gd name="T117" fmla="*/ 709 h 2219"/>
              <a:gd name="T118" fmla="*/ 628 w 13765"/>
              <a:gd name="T119" fmla="*/ 215 h 2219"/>
              <a:gd name="T120" fmla="*/ 290 w 13765"/>
              <a:gd name="T121" fmla="*/ 890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65" h="2219">
                <a:moveTo>
                  <a:pt x="13665" y="1719"/>
                </a:moveTo>
                <a:lnTo>
                  <a:pt x="13686" y="1716"/>
                </a:lnTo>
                <a:lnTo>
                  <a:pt x="13706" y="1710"/>
                </a:lnTo>
                <a:lnTo>
                  <a:pt x="13724" y="1700"/>
                </a:lnTo>
                <a:lnTo>
                  <a:pt x="13738" y="1686"/>
                </a:lnTo>
                <a:lnTo>
                  <a:pt x="13744" y="1679"/>
                </a:lnTo>
                <a:lnTo>
                  <a:pt x="13750" y="1670"/>
                </a:lnTo>
                <a:lnTo>
                  <a:pt x="13758" y="1653"/>
                </a:lnTo>
                <a:lnTo>
                  <a:pt x="13763" y="1633"/>
                </a:lnTo>
                <a:lnTo>
                  <a:pt x="13765" y="1612"/>
                </a:lnTo>
                <a:lnTo>
                  <a:pt x="13763" y="1589"/>
                </a:lnTo>
                <a:lnTo>
                  <a:pt x="13758" y="1568"/>
                </a:lnTo>
                <a:lnTo>
                  <a:pt x="13750" y="1551"/>
                </a:lnTo>
                <a:lnTo>
                  <a:pt x="13739" y="1534"/>
                </a:lnTo>
                <a:lnTo>
                  <a:pt x="13725" y="1522"/>
                </a:lnTo>
                <a:lnTo>
                  <a:pt x="13709" y="1512"/>
                </a:lnTo>
                <a:lnTo>
                  <a:pt x="13690" y="1506"/>
                </a:lnTo>
                <a:lnTo>
                  <a:pt x="13669" y="1504"/>
                </a:lnTo>
                <a:lnTo>
                  <a:pt x="13649" y="1506"/>
                </a:lnTo>
                <a:lnTo>
                  <a:pt x="13630" y="1512"/>
                </a:lnTo>
                <a:lnTo>
                  <a:pt x="13613" y="1522"/>
                </a:lnTo>
                <a:lnTo>
                  <a:pt x="13599" y="1534"/>
                </a:lnTo>
                <a:lnTo>
                  <a:pt x="13593" y="1542"/>
                </a:lnTo>
                <a:lnTo>
                  <a:pt x="13588" y="1551"/>
                </a:lnTo>
                <a:lnTo>
                  <a:pt x="13579" y="1568"/>
                </a:lnTo>
                <a:lnTo>
                  <a:pt x="13574" y="1589"/>
                </a:lnTo>
                <a:lnTo>
                  <a:pt x="13572" y="1612"/>
                </a:lnTo>
                <a:lnTo>
                  <a:pt x="13573" y="1633"/>
                </a:lnTo>
                <a:lnTo>
                  <a:pt x="13578" y="1653"/>
                </a:lnTo>
                <a:lnTo>
                  <a:pt x="13586" y="1670"/>
                </a:lnTo>
                <a:lnTo>
                  <a:pt x="13597" y="1686"/>
                </a:lnTo>
                <a:lnTo>
                  <a:pt x="13610" y="1700"/>
                </a:lnTo>
                <a:lnTo>
                  <a:pt x="13627" y="1710"/>
                </a:lnTo>
                <a:lnTo>
                  <a:pt x="13645" y="1716"/>
                </a:lnTo>
                <a:lnTo>
                  <a:pt x="13665" y="1719"/>
                </a:lnTo>
                <a:close/>
                <a:moveTo>
                  <a:pt x="11883" y="549"/>
                </a:moveTo>
                <a:lnTo>
                  <a:pt x="12059" y="1120"/>
                </a:lnTo>
                <a:lnTo>
                  <a:pt x="12236" y="1693"/>
                </a:lnTo>
                <a:lnTo>
                  <a:pt x="12335" y="1693"/>
                </a:lnTo>
                <a:lnTo>
                  <a:pt x="12562" y="1058"/>
                </a:lnTo>
                <a:lnTo>
                  <a:pt x="12630" y="863"/>
                </a:lnTo>
                <a:lnTo>
                  <a:pt x="12659" y="765"/>
                </a:lnTo>
                <a:lnTo>
                  <a:pt x="12673" y="715"/>
                </a:lnTo>
                <a:lnTo>
                  <a:pt x="12686" y="665"/>
                </a:lnTo>
                <a:lnTo>
                  <a:pt x="12691" y="665"/>
                </a:lnTo>
                <a:lnTo>
                  <a:pt x="12716" y="761"/>
                </a:lnTo>
                <a:lnTo>
                  <a:pt x="12744" y="857"/>
                </a:lnTo>
                <a:lnTo>
                  <a:pt x="12775" y="954"/>
                </a:lnTo>
                <a:lnTo>
                  <a:pt x="12810" y="1057"/>
                </a:lnTo>
                <a:lnTo>
                  <a:pt x="13026" y="1693"/>
                </a:lnTo>
                <a:lnTo>
                  <a:pt x="13124" y="1693"/>
                </a:lnTo>
                <a:lnTo>
                  <a:pt x="13315" y="1120"/>
                </a:lnTo>
                <a:lnTo>
                  <a:pt x="13506" y="549"/>
                </a:lnTo>
                <a:lnTo>
                  <a:pt x="13389" y="549"/>
                </a:lnTo>
                <a:lnTo>
                  <a:pt x="13187" y="1196"/>
                </a:lnTo>
                <a:lnTo>
                  <a:pt x="13126" y="1388"/>
                </a:lnTo>
                <a:lnTo>
                  <a:pt x="13102" y="1474"/>
                </a:lnTo>
                <a:lnTo>
                  <a:pt x="13081" y="1557"/>
                </a:lnTo>
                <a:lnTo>
                  <a:pt x="13077" y="1557"/>
                </a:lnTo>
                <a:lnTo>
                  <a:pt x="13053" y="1474"/>
                </a:lnTo>
                <a:lnTo>
                  <a:pt x="13027" y="1387"/>
                </a:lnTo>
                <a:lnTo>
                  <a:pt x="12965" y="1194"/>
                </a:lnTo>
                <a:lnTo>
                  <a:pt x="12745" y="549"/>
                </a:lnTo>
                <a:lnTo>
                  <a:pt x="12638" y="549"/>
                </a:lnTo>
                <a:lnTo>
                  <a:pt x="12410" y="1199"/>
                </a:lnTo>
                <a:lnTo>
                  <a:pt x="12347" y="1387"/>
                </a:lnTo>
                <a:lnTo>
                  <a:pt x="12319" y="1474"/>
                </a:lnTo>
                <a:lnTo>
                  <a:pt x="12296" y="1557"/>
                </a:lnTo>
                <a:lnTo>
                  <a:pt x="12291" y="1557"/>
                </a:lnTo>
                <a:lnTo>
                  <a:pt x="12269" y="1473"/>
                </a:lnTo>
                <a:lnTo>
                  <a:pt x="12247" y="1387"/>
                </a:lnTo>
                <a:lnTo>
                  <a:pt x="12193" y="1199"/>
                </a:lnTo>
                <a:lnTo>
                  <a:pt x="12000" y="549"/>
                </a:lnTo>
                <a:lnTo>
                  <a:pt x="11883" y="549"/>
                </a:lnTo>
                <a:close/>
                <a:moveTo>
                  <a:pt x="11234" y="618"/>
                </a:moveTo>
                <a:lnTo>
                  <a:pt x="11287" y="621"/>
                </a:lnTo>
                <a:lnTo>
                  <a:pt x="11313" y="625"/>
                </a:lnTo>
                <a:lnTo>
                  <a:pt x="11338" y="630"/>
                </a:lnTo>
                <a:lnTo>
                  <a:pt x="11362" y="638"/>
                </a:lnTo>
                <a:lnTo>
                  <a:pt x="11384" y="645"/>
                </a:lnTo>
                <a:lnTo>
                  <a:pt x="11427" y="666"/>
                </a:lnTo>
                <a:lnTo>
                  <a:pt x="11464" y="691"/>
                </a:lnTo>
                <a:lnTo>
                  <a:pt x="11499" y="720"/>
                </a:lnTo>
                <a:lnTo>
                  <a:pt x="11529" y="752"/>
                </a:lnTo>
                <a:lnTo>
                  <a:pt x="11556" y="788"/>
                </a:lnTo>
                <a:lnTo>
                  <a:pt x="11580" y="826"/>
                </a:lnTo>
                <a:lnTo>
                  <a:pt x="11600" y="866"/>
                </a:lnTo>
                <a:lnTo>
                  <a:pt x="11616" y="907"/>
                </a:lnTo>
                <a:lnTo>
                  <a:pt x="11630" y="949"/>
                </a:lnTo>
                <a:lnTo>
                  <a:pt x="11640" y="992"/>
                </a:lnTo>
                <a:lnTo>
                  <a:pt x="11647" y="1034"/>
                </a:lnTo>
                <a:lnTo>
                  <a:pt x="11651" y="1075"/>
                </a:lnTo>
                <a:lnTo>
                  <a:pt x="11652" y="1115"/>
                </a:lnTo>
                <a:lnTo>
                  <a:pt x="11650" y="1170"/>
                </a:lnTo>
                <a:lnTo>
                  <a:pt x="11644" y="1221"/>
                </a:lnTo>
                <a:lnTo>
                  <a:pt x="11634" y="1271"/>
                </a:lnTo>
                <a:lnTo>
                  <a:pt x="11619" y="1319"/>
                </a:lnTo>
                <a:lnTo>
                  <a:pt x="11601" y="1363"/>
                </a:lnTo>
                <a:lnTo>
                  <a:pt x="11580" y="1405"/>
                </a:lnTo>
                <a:lnTo>
                  <a:pt x="11556" y="1443"/>
                </a:lnTo>
                <a:lnTo>
                  <a:pt x="11529" y="1479"/>
                </a:lnTo>
                <a:lnTo>
                  <a:pt x="11498" y="1512"/>
                </a:lnTo>
                <a:lnTo>
                  <a:pt x="11465" y="1541"/>
                </a:lnTo>
                <a:lnTo>
                  <a:pt x="11431" y="1564"/>
                </a:lnTo>
                <a:lnTo>
                  <a:pt x="11393" y="1585"/>
                </a:lnTo>
                <a:lnTo>
                  <a:pt x="11355" y="1602"/>
                </a:lnTo>
                <a:lnTo>
                  <a:pt x="11313" y="1613"/>
                </a:lnTo>
                <a:lnTo>
                  <a:pt x="11270" y="1620"/>
                </a:lnTo>
                <a:lnTo>
                  <a:pt x="11226" y="1623"/>
                </a:lnTo>
                <a:lnTo>
                  <a:pt x="11183" y="1620"/>
                </a:lnTo>
                <a:lnTo>
                  <a:pt x="11141" y="1613"/>
                </a:lnTo>
                <a:lnTo>
                  <a:pt x="11102" y="1602"/>
                </a:lnTo>
                <a:lnTo>
                  <a:pt x="11063" y="1585"/>
                </a:lnTo>
                <a:lnTo>
                  <a:pt x="11025" y="1564"/>
                </a:lnTo>
                <a:lnTo>
                  <a:pt x="10992" y="1541"/>
                </a:lnTo>
                <a:lnTo>
                  <a:pt x="10959" y="1512"/>
                </a:lnTo>
                <a:lnTo>
                  <a:pt x="10931" y="1481"/>
                </a:lnTo>
                <a:lnTo>
                  <a:pt x="10917" y="1463"/>
                </a:lnTo>
                <a:lnTo>
                  <a:pt x="10903" y="1444"/>
                </a:lnTo>
                <a:lnTo>
                  <a:pt x="10880" y="1407"/>
                </a:lnTo>
                <a:lnTo>
                  <a:pt x="10858" y="1366"/>
                </a:lnTo>
                <a:lnTo>
                  <a:pt x="10842" y="1321"/>
                </a:lnTo>
                <a:lnTo>
                  <a:pt x="10827" y="1275"/>
                </a:lnTo>
                <a:lnTo>
                  <a:pt x="10817" y="1226"/>
                </a:lnTo>
                <a:lnTo>
                  <a:pt x="10811" y="1175"/>
                </a:lnTo>
                <a:lnTo>
                  <a:pt x="10810" y="1123"/>
                </a:lnTo>
                <a:lnTo>
                  <a:pt x="10811" y="1077"/>
                </a:lnTo>
                <a:lnTo>
                  <a:pt x="10816" y="1030"/>
                </a:lnTo>
                <a:lnTo>
                  <a:pt x="10824" y="986"/>
                </a:lnTo>
                <a:lnTo>
                  <a:pt x="10835" y="941"/>
                </a:lnTo>
                <a:lnTo>
                  <a:pt x="10848" y="897"/>
                </a:lnTo>
                <a:lnTo>
                  <a:pt x="10866" y="855"/>
                </a:lnTo>
                <a:lnTo>
                  <a:pt x="10887" y="816"/>
                </a:lnTo>
                <a:lnTo>
                  <a:pt x="10912" y="779"/>
                </a:lnTo>
                <a:lnTo>
                  <a:pt x="10939" y="744"/>
                </a:lnTo>
                <a:lnTo>
                  <a:pt x="10971" y="712"/>
                </a:lnTo>
                <a:lnTo>
                  <a:pt x="11006" y="685"/>
                </a:lnTo>
                <a:lnTo>
                  <a:pt x="11043" y="663"/>
                </a:lnTo>
                <a:lnTo>
                  <a:pt x="11064" y="653"/>
                </a:lnTo>
                <a:lnTo>
                  <a:pt x="11085" y="643"/>
                </a:lnTo>
                <a:lnTo>
                  <a:pt x="11131" y="629"/>
                </a:lnTo>
                <a:lnTo>
                  <a:pt x="11180" y="620"/>
                </a:lnTo>
                <a:lnTo>
                  <a:pt x="11206" y="619"/>
                </a:lnTo>
                <a:lnTo>
                  <a:pt x="11234" y="618"/>
                </a:lnTo>
                <a:close/>
                <a:moveTo>
                  <a:pt x="11236" y="523"/>
                </a:moveTo>
                <a:lnTo>
                  <a:pt x="11183" y="525"/>
                </a:lnTo>
                <a:lnTo>
                  <a:pt x="11131" y="533"/>
                </a:lnTo>
                <a:lnTo>
                  <a:pt x="11080" y="545"/>
                </a:lnTo>
                <a:lnTo>
                  <a:pt x="11032" y="563"/>
                </a:lnTo>
                <a:lnTo>
                  <a:pt x="10984" y="584"/>
                </a:lnTo>
                <a:lnTo>
                  <a:pt x="10939" y="611"/>
                </a:lnTo>
                <a:lnTo>
                  <a:pt x="10898" y="643"/>
                </a:lnTo>
                <a:lnTo>
                  <a:pt x="10858" y="680"/>
                </a:lnTo>
                <a:lnTo>
                  <a:pt x="10841" y="700"/>
                </a:lnTo>
                <a:lnTo>
                  <a:pt x="10824" y="720"/>
                </a:lnTo>
                <a:lnTo>
                  <a:pt x="10791" y="766"/>
                </a:lnTo>
                <a:lnTo>
                  <a:pt x="10777" y="790"/>
                </a:lnTo>
                <a:lnTo>
                  <a:pt x="10764" y="816"/>
                </a:lnTo>
                <a:lnTo>
                  <a:pt x="10740" y="870"/>
                </a:lnTo>
                <a:lnTo>
                  <a:pt x="10730" y="899"/>
                </a:lnTo>
                <a:lnTo>
                  <a:pt x="10720" y="928"/>
                </a:lnTo>
                <a:lnTo>
                  <a:pt x="10706" y="992"/>
                </a:lnTo>
                <a:lnTo>
                  <a:pt x="10698" y="1059"/>
                </a:lnTo>
                <a:lnTo>
                  <a:pt x="10695" y="1094"/>
                </a:lnTo>
                <a:lnTo>
                  <a:pt x="10695" y="1130"/>
                </a:lnTo>
                <a:lnTo>
                  <a:pt x="10698" y="1195"/>
                </a:lnTo>
                <a:lnTo>
                  <a:pt x="10701" y="1227"/>
                </a:lnTo>
                <a:lnTo>
                  <a:pt x="10705" y="1257"/>
                </a:lnTo>
                <a:lnTo>
                  <a:pt x="10718" y="1317"/>
                </a:lnTo>
                <a:lnTo>
                  <a:pt x="10735" y="1372"/>
                </a:lnTo>
                <a:lnTo>
                  <a:pt x="10758" y="1425"/>
                </a:lnTo>
                <a:lnTo>
                  <a:pt x="10782" y="1473"/>
                </a:lnTo>
                <a:lnTo>
                  <a:pt x="10812" y="1518"/>
                </a:lnTo>
                <a:lnTo>
                  <a:pt x="10829" y="1538"/>
                </a:lnTo>
                <a:lnTo>
                  <a:pt x="10846" y="1558"/>
                </a:lnTo>
                <a:lnTo>
                  <a:pt x="10865" y="1577"/>
                </a:lnTo>
                <a:lnTo>
                  <a:pt x="10883" y="1594"/>
                </a:lnTo>
                <a:lnTo>
                  <a:pt x="10923" y="1627"/>
                </a:lnTo>
                <a:lnTo>
                  <a:pt x="10967" y="1654"/>
                </a:lnTo>
                <a:lnTo>
                  <a:pt x="10989" y="1666"/>
                </a:lnTo>
                <a:lnTo>
                  <a:pt x="11013" y="1676"/>
                </a:lnTo>
                <a:lnTo>
                  <a:pt x="11060" y="1695"/>
                </a:lnTo>
                <a:lnTo>
                  <a:pt x="11087" y="1701"/>
                </a:lnTo>
                <a:lnTo>
                  <a:pt x="11111" y="1708"/>
                </a:lnTo>
                <a:lnTo>
                  <a:pt x="11164" y="1716"/>
                </a:lnTo>
                <a:lnTo>
                  <a:pt x="11219" y="1719"/>
                </a:lnTo>
                <a:lnTo>
                  <a:pt x="11267" y="1716"/>
                </a:lnTo>
                <a:lnTo>
                  <a:pt x="11316" y="1710"/>
                </a:lnTo>
                <a:lnTo>
                  <a:pt x="11364" y="1699"/>
                </a:lnTo>
                <a:lnTo>
                  <a:pt x="11412" y="1683"/>
                </a:lnTo>
                <a:lnTo>
                  <a:pt x="11459" y="1663"/>
                </a:lnTo>
                <a:lnTo>
                  <a:pt x="11504" y="1638"/>
                </a:lnTo>
                <a:lnTo>
                  <a:pt x="11548" y="1608"/>
                </a:lnTo>
                <a:lnTo>
                  <a:pt x="11589" y="1573"/>
                </a:lnTo>
                <a:lnTo>
                  <a:pt x="11608" y="1554"/>
                </a:lnTo>
                <a:lnTo>
                  <a:pt x="11626" y="1534"/>
                </a:lnTo>
                <a:lnTo>
                  <a:pt x="11644" y="1512"/>
                </a:lnTo>
                <a:lnTo>
                  <a:pt x="11661" y="1489"/>
                </a:lnTo>
                <a:lnTo>
                  <a:pt x="11676" y="1464"/>
                </a:lnTo>
                <a:lnTo>
                  <a:pt x="11691" y="1440"/>
                </a:lnTo>
                <a:lnTo>
                  <a:pt x="11705" y="1412"/>
                </a:lnTo>
                <a:lnTo>
                  <a:pt x="11717" y="1383"/>
                </a:lnTo>
                <a:lnTo>
                  <a:pt x="11738" y="1324"/>
                </a:lnTo>
                <a:lnTo>
                  <a:pt x="11753" y="1257"/>
                </a:lnTo>
                <a:lnTo>
                  <a:pt x="11763" y="1185"/>
                </a:lnTo>
                <a:lnTo>
                  <a:pt x="11766" y="1148"/>
                </a:lnTo>
                <a:lnTo>
                  <a:pt x="11767" y="1109"/>
                </a:lnTo>
                <a:lnTo>
                  <a:pt x="11765" y="1044"/>
                </a:lnTo>
                <a:lnTo>
                  <a:pt x="11761" y="1014"/>
                </a:lnTo>
                <a:lnTo>
                  <a:pt x="11757" y="983"/>
                </a:lnTo>
                <a:lnTo>
                  <a:pt x="11745" y="926"/>
                </a:lnTo>
                <a:lnTo>
                  <a:pt x="11728" y="870"/>
                </a:lnTo>
                <a:lnTo>
                  <a:pt x="11707" y="818"/>
                </a:lnTo>
                <a:lnTo>
                  <a:pt x="11682" y="770"/>
                </a:lnTo>
                <a:lnTo>
                  <a:pt x="11654" y="726"/>
                </a:lnTo>
                <a:lnTo>
                  <a:pt x="11620" y="685"/>
                </a:lnTo>
                <a:lnTo>
                  <a:pt x="11583" y="649"/>
                </a:lnTo>
                <a:lnTo>
                  <a:pt x="11543" y="616"/>
                </a:lnTo>
                <a:lnTo>
                  <a:pt x="11522" y="601"/>
                </a:lnTo>
                <a:lnTo>
                  <a:pt x="11499" y="588"/>
                </a:lnTo>
                <a:lnTo>
                  <a:pt x="11452" y="565"/>
                </a:lnTo>
                <a:lnTo>
                  <a:pt x="11402" y="547"/>
                </a:lnTo>
                <a:lnTo>
                  <a:pt x="11350" y="533"/>
                </a:lnTo>
                <a:lnTo>
                  <a:pt x="11293" y="525"/>
                </a:lnTo>
                <a:lnTo>
                  <a:pt x="11236" y="523"/>
                </a:lnTo>
                <a:close/>
                <a:moveTo>
                  <a:pt x="9537" y="1693"/>
                </a:moveTo>
                <a:lnTo>
                  <a:pt x="9652" y="1693"/>
                </a:lnTo>
                <a:lnTo>
                  <a:pt x="9652" y="984"/>
                </a:lnTo>
                <a:lnTo>
                  <a:pt x="9653" y="958"/>
                </a:lnTo>
                <a:lnTo>
                  <a:pt x="9657" y="931"/>
                </a:lnTo>
                <a:lnTo>
                  <a:pt x="9666" y="882"/>
                </a:lnTo>
                <a:lnTo>
                  <a:pt x="9676" y="855"/>
                </a:lnTo>
                <a:lnTo>
                  <a:pt x="9687" y="828"/>
                </a:lnTo>
                <a:lnTo>
                  <a:pt x="9717" y="779"/>
                </a:lnTo>
                <a:lnTo>
                  <a:pt x="9734" y="756"/>
                </a:lnTo>
                <a:lnTo>
                  <a:pt x="9753" y="735"/>
                </a:lnTo>
                <a:lnTo>
                  <a:pt x="9773" y="714"/>
                </a:lnTo>
                <a:lnTo>
                  <a:pt x="9795" y="696"/>
                </a:lnTo>
                <a:lnTo>
                  <a:pt x="9818" y="679"/>
                </a:lnTo>
                <a:lnTo>
                  <a:pt x="9843" y="664"/>
                </a:lnTo>
                <a:lnTo>
                  <a:pt x="9868" y="651"/>
                </a:lnTo>
                <a:lnTo>
                  <a:pt x="9895" y="640"/>
                </a:lnTo>
                <a:lnTo>
                  <a:pt x="9922" y="631"/>
                </a:lnTo>
                <a:lnTo>
                  <a:pt x="9951" y="625"/>
                </a:lnTo>
                <a:lnTo>
                  <a:pt x="9980" y="621"/>
                </a:lnTo>
                <a:lnTo>
                  <a:pt x="10010" y="620"/>
                </a:lnTo>
                <a:lnTo>
                  <a:pt x="10052" y="623"/>
                </a:lnTo>
                <a:lnTo>
                  <a:pt x="10091" y="629"/>
                </a:lnTo>
                <a:lnTo>
                  <a:pt x="10126" y="639"/>
                </a:lnTo>
                <a:lnTo>
                  <a:pt x="10158" y="653"/>
                </a:lnTo>
                <a:lnTo>
                  <a:pt x="10187" y="670"/>
                </a:lnTo>
                <a:lnTo>
                  <a:pt x="10213" y="690"/>
                </a:lnTo>
                <a:lnTo>
                  <a:pt x="10225" y="702"/>
                </a:lnTo>
                <a:lnTo>
                  <a:pt x="10237" y="714"/>
                </a:lnTo>
                <a:lnTo>
                  <a:pt x="10256" y="740"/>
                </a:lnTo>
                <a:lnTo>
                  <a:pt x="10273" y="769"/>
                </a:lnTo>
                <a:lnTo>
                  <a:pt x="10288" y="800"/>
                </a:lnTo>
                <a:lnTo>
                  <a:pt x="10300" y="832"/>
                </a:lnTo>
                <a:lnTo>
                  <a:pt x="10310" y="866"/>
                </a:lnTo>
                <a:lnTo>
                  <a:pt x="10316" y="902"/>
                </a:lnTo>
                <a:lnTo>
                  <a:pt x="10323" y="939"/>
                </a:lnTo>
                <a:lnTo>
                  <a:pt x="10326" y="1015"/>
                </a:lnTo>
                <a:lnTo>
                  <a:pt x="10326" y="1693"/>
                </a:lnTo>
                <a:lnTo>
                  <a:pt x="10440" y="1693"/>
                </a:lnTo>
                <a:lnTo>
                  <a:pt x="10440" y="1005"/>
                </a:lnTo>
                <a:lnTo>
                  <a:pt x="10440" y="967"/>
                </a:lnTo>
                <a:lnTo>
                  <a:pt x="10437" y="929"/>
                </a:lnTo>
                <a:lnTo>
                  <a:pt x="10433" y="894"/>
                </a:lnTo>
                <a:lnTo>
                  <a:pt x="10427" y="862"/>
                </a:lnTo>
                <a:lnTo>
                  <a:pt x="10421" y="831"/>
                </a:lnTo>
                <a:lnTo>
                  <a:pt x="10412" y="802"/>
                </a:lnTo>
                <a:lnTo>
                  <a:pt x="10394" y="750"/>
                </a:lnTo>
                <a:lnTo>
                  <a:pt x="10370" y="704"/>
                </a:lnTo>
                <a:lnTo>
                  <a:pt x="10342" y="665"/>
                </a:lnTo>
                <a:lnTo>
                  <a:pt x="10313" y="631"/>
                </a:lnTo>
                <a:lnTo>
                  <a:pt x="10281" y="604"/>
                </a:lnTo>
                <a:lnTo>
                  <a:pt x="10249" y="580"/>
                </a:lnTo>
                <a:lnTo>
                  <a:pt x="10215" y="563"/>
                </a:lnTo>
                <a:lnTo>
                  <a:pt x="10182" y="548"/>
                </a:lnTo>
                <a:lnTo>
                  <a:pt x="10149" y="538"/>
                </a:lnTo>
                <a:lnTo>
                  <a:pt x="10118" y="530"/>
                </a:lnTo>
                <a:lnTo>
                  <a:pt x="10089" y="525"/>
                </a:lnTo>
                <a:lnTo>
                  <a:pt x="10040" y="523"/>
                </a:lnTo>
                <a:lnTo>
                  <a:pt x="10006" y="524"/>
                </a:lnTo>
                <a:lnTo>
                  <a:pt x="9972" y="527"/>
                </a:lnTo>
                <a:lnTo>
                  <a:pt x="9940" y="533"/>
                </a:lnTo>
                <a:lnTo>
                  <a:pt x="9909" y="540"/>
                </a:lnTo>
                <a:lnTo>
                  <a:pt x="9850" y="563"/>
                </a:lnTo>
                <a:lnTo>
                  <a:pt x="9823" y="575"/>
                </a:lnTo>
                <a:lnTo>
                  <a:pt x="9798" y="590"/>
                </a:lnTo>
                <a:lnTo>
                  <a:pt x="9773" y="608"/>
                </a:lnTo>
                <a:lnTo>
                  <a:pt x="9749" y="625"/>
                </a:lnTo>
                <a:lnTo>
                  <a:pt x="9728" y="645"/>
                </a:lnTo>
                <a:lnTo>
                  <a:pt x="9708" y="665"/>
                </a:lnTo>
                <a:lnTo>
                  <a:pt x="9674" y="709"/>
                </a:lnTo>
                <a:lnTo>
                  <a:pt x="9647" y="756"/>
                </a:lnTo>
                <a:lnTo>
                  <a:pt x="9642" y="756"/>
                </a:lnTo>
                <a:lnTo>
                  <a:pt x="9636" y="549"/>
                </a:lnTo>
                <a:lnTo>
                  <a:pt x="9529" y="549"/>
                </a:lnTo>
                <a:lnTo>
                  <a:pt x="9532" y="615"/>
                </a:lnTo>
                <a:lnTo>
                  <a:pt x="9536" y="680"/>
                </a:lnTo>
                <a:lnTo>
                  <a:pt x="9537" y="822"/>
                </a:lnTo>
                <a:lnTo>
                  <a:pt x="9537" y="1693"/>
                </a:lnTo>
                <a:close/>
                <a:moveTo>
                  <a:pt x="8614" y="0"/>
                </a:moveTo>
                <a:lnTo>
                  <a:pt x="8499" y="0"/>
                </a:lnTo>
                <a:lnTo>
                  <a:pt x="8499" y="846"/>
                </a:lnTo>
                <a:lnTo>
                  <a:pt x="8499" y="1693"/>
                </a:lnTo>
                <a:lnTo>
                  <a:pt x="8614" y="1693"/>
                </a:lnTo>
                <a:lnTo>
                  <a:pt x="8614" y="1216"/>
                </a:lnTo>
                <a:lnTo>
                  <a:pt x="8731" y="1092"/>
                </a:lnTo>
                <a:lnTo>
                  <a:pt x="9197" y="1693"/>
                </a:lnTo>
                <a:lnTo>
                  <a:pt x="9335" y="1693"/>
                </a:lnTo>
                <a:lnTo>
                  <a:pt x="8809" y="1023"/>
                </a:lnTo>
                <a:lnTo>
                  <a:pt x="9271" y="549"/>
                </a:lnTo>
                <a:lnTo>
                  <a:pt x="9133" y="549"/>
                </a:lnTo>
                <a:lnTo>
                  <a:pt x="8728" y="973"/>
                </a:lnTo>
                <a:lnTo>
                  <a:pt x="8671" y="1037"/>
                </a:lnTo>
                <a:lnTo>
                  <a:pt x="8619" y="1099"/>
                </a:lnTo>
                <a:lnTo>
                  <a:pt x="8614" y="1099"/>
                </a:lnTo>
                <a:lnTo>
                  <a:pt x="8614" y="549"/>
                </a:lnTo>
                <a:lnTo>
                  <a:pt x="8614" y="0"/>
                </a:lnTo>
                <a:close/>
                <a:moveTo>
                  <a:pt x="7644" y="549"/>
                </a:moveTo>
                <a:lnTo>
                  <a:pt x="7531" y="549"/>
                </a:lnTo>
                <a:lnTo>
                  <a:pt x="7531" y="1261"/>
                </a:lnTo>
                <a:lnTo>
                  <a:pt x="7528" y="1295"/>
                </a:lnTo>
                <a:lnTo>
                  <a:pt x="7524" y="1327"/>
                </a:lnTo>
                <a:lnTo>
                  <a:pt x="7517" y="1358"/>
                </a:lnTo>
                <a:lnTo>
                  <a:pt x="7508" y="1387"/>
                </a:lnTo>
                <a:lnTo>
                  <a:pt x="7487" y="1430"/>
                </a:lnTo>
                <a:lnTo>
                  <a:pt x="7473" y="1451"/>
                </a:lnTo>
                <a:lnTo>
                  <a:pt x="7458" y="1472"/>
                </a:lnTo>
                <a:lnTo>
                  <a:pt x="7442" y="1492"/>
                </a:lnTo>
                <a:lnTo>
                  <a:pt x="7423" y="1511"/>
                </a:lnTo>
                <a:lnTo>
                  <a:pt x="7384" y="1546"/>
                </a:lnTo>
                <a:lnTo>
                  <a:pt x="7361" y="1562"/>
                </a:lnTo>
                <a:lnTo>
                  <a:pt x="7337" y="1575"/>
                </a:lnTo>
                <a:lnTo>
                  <a:pt x="7313" y="1588"/>
                </a:lnTo>
                <a:lnTo>
                  <a:pt x="7286" y="1598"/>
                </a:lnTo>
                <a:lnTo>
                  <a:pt x="7259" y="1607"/>
                </a:lnTo>
                <a:lnTo>
                  <a:pt x="7231" y="1613"/>
                </a:lnTo>
                <a:lnTo>
                  <a:pt x="7202" y="1617"/>
                </a:lnTo>
                <a:lnTo>
                  <a:pt x="7170" y="1618"/>
                </a:lnTo>
                <a:lnTo>
                  <a:pt x="7131" y="1617"/>
                </a:lnTo>
                <a:lnTo>
                  <a:pt x="7093" y="1610"/>
                </a:lnTo>
                <a:lnTo>
                  <a:pt x="7058" y="1600"/>
                </a:lnTo>
                <a:lnTo>
                  <a:pt x="7028" y="1587"/>
                </a:lnTo>
                <a:lnTo>
                  <a:pt x="7000" y="1569"/>
                </a:lnTo>
                <a:lnTo>
                  <a:pt x="6976" y="1549"/>
                </a:lnTo>
                <a:lnTo>
                  <a:pt x="6954" y="1526"/>
                </a:lnTo>
                <a:lnTo>
                  <a:pt x="6944" y="1512"/>
                </a:lnTo>
                <a:lnTo>
                  <a:pt x="6935" y="1498"/>
                </a:lnTo>
                <a:lnTo>
                  <a:pt x="6919" y="1468"/>
                </a:lnTo>
                <a:lnTo>
                  <a:pt x="6904" y="1436"/>
                </a:lnTo>
                <a:lnTo>
                  <a:pt x="6892" y="1401"/>
                </a:lnTo>
                <a:lnTo>
                  <a:pt x="6884" y="1363"/>
                </a:lnTo>
                <a:lnTo>
                  <a:pt x="6876" y="1324"/>
                </a:lnTo>
                <a:lnTo>
                  <a:pt x="6871" y="1281"/>
                </a:lnTo>
                <a:lnTo>
                  <a:pt x="6869" y="1237"/>
                </a:lnTo>
                <a:lnTo>
                  <a:pt x="6868" y="1191"/>
                </a:lnTo>
                <a:lnTo>
                  <a:pt x="6868" y="549"/>
                </a:lnTo>
                <a:lnTo>
                  <a:pt x="6754" y="549"/>
                </a:lnTo>
                <a:lnTo>
                  <a:pt x="6754" y="1214"/>
                </a:lnTo>
                <a:lnTo>
                  <a:pt x="6757" y="1290"/>
                </a:lnTo>
                <a:lnTo>
                  <a:pt x="6760" y="1326"/>
                </a:lnTo>
                <a:lnTo>
                  <a:pt x="6764" y="1358"/>
                </a:lnTo>
                <a:lnTo>
                  <a:pt x="6778" y="1420"/>
                </a:lnTo>
                <a:lnTo>
                  <a:pt x="6794" y="1474"/>
                </a:lnTo>
                <a:lnTo>
                  <a:pt x="6804" y="1498"/>
                </a:lnTo>
                <a:lnTo>
                  <a:pt x="6815" y="1522"/>
                </a:lnTo>
                <a:lnTo>
                  <a:pt x="6839" y="1563"/>
                </a:lnTo>
                <a:lnTo>
                  <a:pt x="6866" y="1598"/>
                </a:lnTo>
                <a:lnTo>
                  <a:pt x="6880" y="1613"/>
                </a:lnTo>
                <a:lnTo>
                  <a:pt x="6895" y="1628"/>
                </a:lnTo>
                <a:lnTo>
                  <a:pt x="6925" y="1653"/>
                </a:lnTo>
                <a:lnTo>
                  <a:pt x="6957" y="1673"/>
                </a:lnTo>
                <a:lnTo>
                  <a:pt x="6990" y="1688"/>
                </a:lnTo>
                <a:lnTo>
                  <a:pt x="7022" y="1700"/>
                </a:lnTo>
                <a:lnTo>
                  <a:pt x="7055" y="1709"/>
                </a:lnTo>
                <a:lnTo>
                  <a:pt x="7086" y="1714"/>
                </a:lnTo>
                <a:lnTo>
                  <a:pt x="7144" y="1719"/>
                </a:lnTo>
                <a:lnTo>
                  <a:pt x="7182" y="1718"/>
                </a:lnTo>
                <a:lnTo>
                  <a:pt x="7217" y="1713"/>
                </a:lnTo>
                <a:lnTo>
                  <a:pt x="7250" y="1706"/>
                </a:lnTo>
                <a:lnTo>
                  <a:pt x="7283" y="1698"/>
                </a:lnTo>
                <a:lnTo>
                  <a:pt x="7314" y="1686"/>
                </a:lnTo>
                <a:lnTo>
                  <a:pt x="7342" y="1674"/>
                </a:lnTo>
                <a:lnTo>
                  <a:pt x="7369" y="1659"/>
                </a:lnTo>
                <a:lnTo>
                  <a:pt x="7395" y="1643"/>
                </a:lnTo>
                <a:lnTo>
                  <a:pt x="7417" y="1625"/>
                </a:lnTo>
                <a:lnTo>
                  <a:pt x="7440" y="1608"/>
                </a:lnTo>
                <a:lnTo>
                  <a:pt x="7460" y="1588"/>
                </a:lnTo>
                <a:lnTo>
                  <a:pt x="7478" y="1569"/>
                </a:lnTo>
                <a:lnTo>
                  <a:pt x="7511" y="1528"/>
                </a:lnTo>
                <a:lnTo>
                  <a:pt x="7523" y="1508"/>
                </a:lnTo>
                <a:lnTo>
                  <a:pt x="7534" y="1487"/>
                </a:lnTo>
                <a:lnTo>
                  <a:pt x="7539" y="1487"/>
                </a:lnTo>
                <a:lnTo>
                  <a:pt x="7547" y="1693"/>
                </a:lnTo>
                <a:lnTo>
                  <a:pt x="7654" y="1693"/>
                </a:lnTo>
                <a:lnTo>
                  <a:pt x="7649" y="1625"/>
                </a:lnTo>
                <a:lnTo>
                  <a:pt x="7647" y="1558"/>
                </a:lnTo>
                <a:lnTo>
                  <a:pt x="7644" y="1413"/>
                </a:lnTo>
                <a:lnTo>
                  <a:pt x="7644" y="549"/>
                </a:lnTo>
                <a:close/>
                <a:moveTo>
                  <a:pt x="5963" y="618"/>
                </a:moveTo>
                <a:lnTo>
                  <a:pt x="6018" y="621"/>
                </a:lnTo>
                <a:lnTo>
                  <a:pt x="6044" y="625"/>
                </a:lnTo>
                <a:lnTo>
                  <a:pt x="6069" y="630"/>
                </a:lnTo>
                <a:lnTo>
                  <a:pt x="6091" y="638"/>
                </a:lnTo>
                <a:lnTo>
                  <a:pt x="6115" y="645"/>
                </a:lnTo>
                <a:lnTo>
                  <a:pt x="6156" y="666"/>
                </a:lnTo>
                <a:lnTo>
                  <a:pt x="6195" y="691"/>
                </a:lnTo>
                <a:lnTo>
                  <a:pt x="6228" y="720"/>
                </a:lnTo>
                <a:lnTo>
                  <a:pt x="6259" y="752"/>
                </a:lnTo>
                <a:lnTo>
                  <a:pt x="6287" y="788"/>
                </a:lnTo>
                <a:lnTo>
                  <a:pt x="6309" y="826"/>
                </a:lnTo>
                <a:lnTo>
                  <a:pt x="6329" y="866"/>
                </a:lnTo>
                <a:lnTo>
                  <a:pt x="6347" y="907"/>
                </a:lnTo>
                <a:lnTo>
                  <a:pt x="6359" y="949"/>
                </a:lnTo>
                <a:lnTo>
                  <a:pt x="6369" y="992"/>
                </a:lnTo>
                <a:lnTo>
                  <a:pt x="6376" y="1034"/>
                </a:lnTo>
                <a:lnTo>
                  <a:pt x="6381" y="1075"/>
                </a:lnTo>
                <a:lnTo>
                  <a:pt x="6383" y="1115"/>
                </a:lnTo>
                <a:lnTo>
                  <a:pt x="6380" y="1170"/>
                </a:lnTo>
                <a:lnTo>
                  <a:pt x="6374" y="1221"/>
                </a:lnTo>
                <a:lnTo>
                  <a:pt x="6364" y="1271"/>
                </a:lnTo>
                <a:lnTo>
                  <a:pt x="6349" y="1319"/>
                </a:lnTo>
                <a:lnTo>
                  <a:pt x="6332" y="1363"/>
                </a:lnTo>
                <a:lnTo>
                  <a:pt x="6310" y="1405"/>
                </a:lnTo>
                <a:lnTo>
                  <a:pt x="6285" y="1443"/>
                </a:lnTo>
                <a:lnTo>
                  <a:pt x="6258" y="1479"/>
                </a:lnTo>
                <a:lnTo>
                  <a:pt x="6228" y="1512"/>
                </a:lnTo>
                <a:lnTo>
                  <a:pt x="6196" y="1541"/>
                </a:lnTo>
                <a:lnTo>
                  <a:pt x="6161" y="1564"/>
                </a:lnTo>
                <a:lnTo>
                  <a:pt x="6123" y="1585"/>
                </a:lnTo>
                <a:lnTo>
                  <a:pt x="6084" y="1602"/>
                </a:lnTo>
                <a:lnTo>
                  <a:pt x="6042" y="1613"/>
                </a:lnTo>
                <a:lnTo>
                  <a:pt x="6000" y="1620"/>
                </a:lnTo>
                <a:lnTo>
                  <a:pt x="5956" y="1623"/>
                </a:lnTo>
                <a:lnTo>
                  <a:pt x="5913" y="1620"/>
                </a:lnTo>
                <a:lnTo>
                  <a:pt x="5872" y="1613"/>
                </a:lnTo>
                <a:lnTo>
                  <a:pt x="5831" y="1602"/>
                </a:lnTo>
                <a:lnTo>
                  <a:pt x="5792" y="1585"/>
                </a:lnTo>
                <a:lnTo>
                  <a:pt x="5756" y="1564"/>
                </a:lnTo>
                <a:lnTo>
                  <a:pt x="5722" y="1541"/>
                </a:lnTo>
                <a:lnTo>
                  <a:pt x="5690" y="1512"/>
                </a:lnTo>
                <a:lnTo>
                  <a:pt x="5660" y="1481"/>
                </a:lnTo>
                <a:lnTo>
                  <a:pt x="5646" y="1463"/>
                </a:lnTo>
                <a:lnTo>
                  <a:pt x="5634" y="1444"/>
                </a:lnTo>
                <a:lnTo>
                  <a:pt x="5610" y="1407"/>
                </a:lnTo>
                <a:lnTo>
                  <a:pt x="5589" y="1366"/>
                </a:lnTo>
                <a:lnTo>
                  <a:pt x="5571" y="1321"/>
                </a:lnTo>
                <a:lnTo>
                  <a:pt x="5558" y="1275"/>
                </a:lnTo>
                <a:lnTo>
                  <a:pt x="5548" y="1226"/>
                </a:lnTo>
                <a:lnTo>
                  <a:pt x="5541" y="1175"/>
                </a:lnTo>
                <a:lnTo>
                  <a:pt x="5539" y="1123"/>
                </a:lnTo>
                <a:lnTo>
                  <a:pt x="5541" y="1077"/>
                </a:lnTo>
                <a:lnTo>
                  <a:pt x="5545" y="1030"/>
                </a:lnTo>
                <a:lnTo>
                  <a:pt x="5554" y="986"/>
                </a:lnTo>
                <a:lnTo>
                  <a:pt x="5564" y="941"/>
                </a:lnTo>
                <a:lnTo>
                  <a:pt x="5579" y="897"/>
                </a:lnTo>
                <a:lnTo>
                  <a:pt x="5596" y="855"/>
                </a:lnTo>
                <a:lnTo>
                  <a:pt x="5617" y="816"/>
                </a:lnTo>
                <a:lnTo>
                  <a:pt x="5641" y="779"/>
                </a:lnTo>
                <a:lnTo>
                  <a:pt x="5669" y="744"/>
                </a:lnTo>
                <a:lnTo>
                  <a:pt x="5701" y="712"/>
                </a:lnTo>
                <a:lnTo>
                  <a:pt x="5735" y="685"/>
                </a:lnTo>
                <a:lnTo>
                  <a:pt x="5773" y="663"/>
                </a:lnTo>
                <a:lnTo>
                  <a:pt x="5794" y="653"/>
                </a:lnTo>
                <a:lnTo>
                  <a:pt x="5816" y="643"/>
                </a:lnTo>
                <a:lnTo>
                  <a:pt x="5860" y="629"/>
                </a:lnTo>
                <a:lnTo>
                  <a:pt x="5910" y="620"/>
                </a:lnTo>
                <a:lnTo>
                  <a:pt x="5937" y="619"/>
                </a:lnTo>
                <a:lnTo>
                  <a:pt x="5963" y="618"/>
                </a:lnTo>
                <a:close/>
                <a:moveTo>
                  <a:pt x="5965" y="523"/>
                </a:moveTo>
                <a:lnTo>
                  <a:pt x="5913" y="525"/>
                </a:lnTo>
                <a:lnTo>
                  <a:pt x="5860" y="533"/>
                </a:lnTo>
                <a:lnTo>
                  <a:pt x="5811" y="545"/>
                </a:lnTo>
                <a:lnTo>
                  <a:pt x="5762" y="563"/>
                </a:lnTo>
                <a:lnTo>
                  <a:pt x="5715" y="584"/>
                </a:lnTo>
                <a:lnTo>
                  <a:pt x="5670" y="611"/>
                </a:lnTo>
                <a:lnTo>
                  <a:pt x="5627" y="643"/>
                </a:lnTo>
                <a:lnTo>
                  <a:pt x="5589" y="680"/>
                </a:lnTo>
                <a:lnTo>
                  <a:pt x="5571" y="700"/>
                </a:lnTo>
                <a:lnTo>
                  <a:pt x="5554" y="720"/>
                </a:lnTo>
                <a:lnTo>
                  <a:pt x="5521" y="766"/>
                </a:lnTo>
                <a:lnTo>
                  <a:pt x="5507" y="790"/>
                </a:lnTo>
                <a:lnTo>
                  <a:pt x="5493" y="816"/>
                </a:lnTo>
                <a:lnTo>
                  <a:pt x="5469" y="870"/>
                </a:lnTo>
                <a:lnTo>
                  <a:pt x="5459" y="899"/>
                </a:lnTo>
                <a:lnTo>
                  <a:pt x="5450" y="928"/>
                </a:lnTo>
                <a:lnTo>
                  <a:pt x="5437" y="992"/>
                </a:lnTo>
                <a:lnTo>
                  <a:pt x="5428" y="1059"/>
                </a:lnTo>
                <a:lnTo>
                  <a:pt x="5425" y="1094"/>
                </a:lnTo>
                <a:lnTo>
                  <a:pt x="5425" y="1130"/>
                </a:lnTo>
                <a:lnTo>
                  <a:pt x="5428" y="1195"/>
                </a:lnTo>
                <a:lnTo>
                  <a:pt x="5430" y="1227"/>
                </a:lnTo>
                <a:lnTo>
                  <a:pt x="5435" y="1257"/>
                </a:lnTo>
                <a:lnTo>
                  <a:pt x="5448" y="1317"/>
                </a:lnTo>
                <a:lnTo>
                  <a:pt x="5465" y="1372"/>
                </a:lnTo>
                <a:lnTo>
                  <a:pt x="5487" y="1425"/>
                </a:lnTo>
                <a:lnTo>
                  <a:pt x="5513" y="1473"/>
                </a:lnTo>
                <a:lnTo>
                  <a:pt x="5543" y="1518"/>
                </a:lnTo>
                <a:lnTo>
                  <a:pt x="5559" y="1538"/>
                </a:lnTo>
                <a:lnTo>
                  <a:pt x="5576" y="1558"/>
                </a:lnTo>
                <a:lnTo>
                  <a:pt x="5594" y="1577"/>
                </a:lnTo>
                <a:lnTo>
                  <a:pt x="5614" y="1594"/>
                </a:lnTo>
                <a:lnTo>
                  <a:pt x="5654" y="1627"/>
                </a:lnTo>
                <a:lnTo>
                  <a:pt x="5696" y="1654"/>
                </a:lnTo>
                <a:lnTo>
                  <a:pt x="5720" y="1666"/>
                </a:lnTo>
                <a:lnTo>
                  <a:pt x="5742" y="1676"/>
                </a:lnTo>
                <a:lnTo>
                  <a:pt x="5791" y="1695"/>
                </a:lnTo>
                <a:lnTo>
                  <a:pt x="5816" y="1701"/>
                </a:lnTo>
                <a:lnTo>
                  <a:pt x="5842" y="1708"/>
                </a:lnTo>
                <a:lnTo>
                  <a:pt x="5894" y="1716"/>
                </a:lnTo>
                <a:lnTo>
                  <a:pt x="5949" y="1719"/>
                </a:lnTo>
                <a:lnTo>
                  <a:pt x="5998" y="1716"/>
                </a:lnTo>
                <a:lnTo>
                  <a:pt x="6046" y="1710"/>
                </a:lnTo>
                <a:lnTo>
                  <a:pt x="6094" y="1699"/>
                </a:lnTo>
                <a:lnTo>
                  <a:pt x="6142" y="1683"/>
                </a:lnTo>
                <a:lnTo>
                  <a:pt x="6188" y="1663"/>
                </a:lnTo>
                <a:lnTo>
                  <a:pt x="6234" y="1638"/>
                </a:lnTo>
                <a:lnTo>
                  <a:pt x="6278" y="1608"/>
                </a:lnTo>
                <a:lnTo>
                  <a:pt x="6318" y="1573"/>
                </a:lnTo>
                <a:lnTo>
                  <a:pt x="6338" y="1554"/>
                </a:lnTo>
                <a:lnTo>
                  <a:pt x="6357" y="1534"/>
                </a:lnTo>
                <a:lnTo>
                  <a:pt x="6374" y="1512"/>
                </a:lnTo>
                <a:lnTo>
                  <a:pt x="6390" y="1489"/>
                </a:lnTo>
                <a:lnTo>
                  <a:pt x="6406" y="1464"/>
                </a:lnTo>
                <a:lnTo>
                  <a:pt x="6421" y="1440"/>
                </a:lnTo>
                <a:lnTo>
                  <a:pt x="6435" y="1412"/>
                </a:lnTo>
                <a:lnTo>
                  <a:pt x="6446" y="1383"/>
                </a:lnTo>
                <a:lnTo>
                  <a:pt x="6467" y="1324"/>
                </a:lnTo>
                <a:lnTo>
                  <a:pt x="6484" y="1257"/>
                </a:lnTo>
                <a:lnTo>
                  <a:pt x="6494" y="1185"/>
                </a:lnTo>
                <a:lnTo>
                  <a:pt x="6496" y="1148"/>
                </a:lnTo>
                <a:lnTo>
                  <a:pt x="6496" y="1109"/>
                </a:lnTo>
                <a:lnTo>
                  <a:pt x="6494" y="1044"/>
                </a:lnTo>
                <a:lnTo>
                  <a:pt x="6491" y="1014"/>
                </a:lnTo>
                <a:lnTo>
                  <a:pt x="6487" y="983"/>
                </a:lnTo>
                <a:lnTo>
                  <a:pt x="6475" y="926"/>
                </a:lnTo>
                <a:lnTo>
                  <a:pt x="6459" y="870"/>
                </a:lnTo>
                <a:lnTo>
                  <a:pt x="6438" y="818"/>
                </a:lnTo>
                <a:lnTo>
                  <a:pt x="6413" y="770"/>
                </a:lnTo>
                <a:lnTo>
                  <a:pt x="6383" y="726"/>
                </a:lnTo>
                <a:lnTo>
                  <a:pt x="6350" y="685"/>
                </a:lnTo>
                <a:lnTo>
                  <a:pt x="6332" y="666"/>
                </a:lnTo>
                <a:lnTo>
                  <a:pt x="6313" y="649"/>
                </a:lnTo>
                <a:lnTo>
                  <a:pt x="6273" y="616"/>
                </a:lnTo>
                <a:lnTo>
                  <a:pt x="6252" y="601"/>
                </a:lnTo>
                <a:lnTo>
                  <a:pt x="6229" y="588"/>
                </a:lnTo>
                <a:lnTo>
                  <a:pt x="6182" y="565"/>
                </a:lnTo>
                <a:lnTo>
                  <a:pt x="6132" y="547"/>
                </a:lnTo>
                <a:lnTo>
                  <a:pt x="6080" y="533"/>
                </a:lnTo>
                <a:lnTo>
                  <a:pt x="6024" y="525"/>
                </a:lnTo>
                <a:lnTo>
                  <a:pt x="5965" y="523"/>
                </a:lnTo>
                <a:close/>
                <a:moveTo>
                  <a:pt x="4346" y="549"/>
                </a:moveTo>
                <a:lnTo>
                  <a:pt x="4558" y="1079"/>
                </a:lnTo>
                <a:lnTo>
                  <a:pt x="4770" y="1609"/>
                </a:lnTo>
                <a:lnTo>
                  <a:pt x="4781" y="1639"/>
                </a:lnTo>
                <a:lnTo>
                  <a:pt x="4785" y="1659"/>
                </a:lnTo>
                <a:lnTo>
                  <a:pt x="4781" y="1679"/>
                </a:lnTo>
                <a:lnTo>
                  <a:pt x="4770" y="1709"/>
                </a:lnTo>
                <a:lnTo>
                  <a:pt x="4747" y="1758"/>
                </a:lnTo>
                <a:lnTo>
                  <a:pt x="4724" y="1804"/>
                </a:lnTo>
                <a:lnTo>
                  <a:pt x="4700" y="1845"/>
                </a:lnTo>
                <a:lnTo>
                  <a:pt x="4675" y="1882"/>
                </a:lnTo>
                <a:lnTo>
                  <a:pt x="4650" y="1917"/>
                </a:lnTo>
                <a:lnTo>
                  <a:pt x="4625" y="1947"/>
                </a:lnTo>
                <a:lnTo>
                  <a:pt x="4602" y="1975"/>
                </a:lnTo>
                <a:lnTo>
                  <a:pt x="4579" y="1997"/>
                </a:lnTo>
                <a:lnTo>
                  <a:pt x="4554" y="2021"/>
                </a:lnTo>
                <a:lnTo>
                  <a:pt x="4528" y="2041"/>
                </a:lnTo>
                <a:lnTo>
                  <a:pt x="4502" y="2059"/>
                </a:lnTo>
                <a:lnTo>
                  <a:pt x="4476" y="2077"/>
                </a:lnTo>
                <a:lnTo>
                  <a:pt x="4426" y="2104"/>
                </a:lnTo>
                <a:lnTo>
                  <a:pt x="4380" y="2124"/>
                </a:lnTo>
                <a:lnTo>
                  <a:pt x="4415" y="2219"/>
                </a:lnTo>
                <a:lnTo>
                  <a:pt x="4446" y="2207"/>
                </a:lnTo>
                <a:lnTo>
                  <a:pt x="4492" y="2184"/>
                </a:lnTo>
                <a:lnTo>
                  <a:pt x="4549" y="2149"/>
                </a:lnTo>
                <a:lnTo>
                  <a:pt x="4582" y="2127"/>
                </a:lnTo>
                <a:lnTo>
                  <a:pt x="4615" y="2099"/>
                </a:lnTo>
                <a:lnTo>
                  <a:pt x="4643" y="2074"/>
                </a:lnTo>
                <a:lnTo>
                  <a:pt x="4669" y="2047"/>
                </a:lnTo>
                <a:lnTo>
                  <a:pt x="4695" y="2017"/>
                </a:lnTo>
                <a:lnTo>
                  <a:pt x="4719" y="1986"/>
                </a:lnTo>
                <a:lnTo>
                  <a:pt x="4744" y="1951"/>
                </a:lnTo>
                <a:lnTo>
                  <a:pt x="4767" y="1915"/>
                </a:lnTo>
                <a:lnTo>
                  <a:pt x="4812" y="1835"/>
                </a:lnTo>
                <a:lnTo>
                  <a:pt x="4858" y="1744"/>
                </a:lnTo>
                <a:lnTo>
                  <a:pt x="4903" y="1642"/>
                </a:lnTo>
                <a:lnTo>
                  <a:pt x="4951" y="1528"/>
                </a:lnTo>
                <a:lnTo>
                  <a:pt x="5000" y="1402"/>
                </a:lnTo>
                <a:lnTo>
                  <a:pt x="5344" y="549"/>
                </a:lnTo>
                <a:lnTo>
                  <a:pt x="5222" y="549"/>
                </a:lnTo>
                <a:lnTo>
                  <a:pt x="4944" y="1290"/>
                </a:lnTo>
                <a:lnTo>
                  <a:pt x="4896" y="1425"/>
                </a:lnTo>
                <a:lnTo>
                  <a:pt x="4856" y="1542"/>
                </a:lnTo>
                <a:lnTo>
                  <a:pt x="4851" y="1542"/>
                </a:lnTo>
                <a:lnTo>
                  <a:pt x="4814" y="1423"/>
                </a:lnTo>
                <a:lnTo>
                  <a:pt x="4767" y="1297"/>
                </a:lnTo>
                <a:lnTo>
                  <a:pt x="4467" y="549"/>
                </a:lnTo>
                <a:lnTo>
                  <a:pt x="4346" y="549"/>
                </a:lnTo>
                <a:close/>
                <a:moveTo>
                  <a:pt x="3541" y="1230"/>
                </a:moveTo>
                <a:lnTo>
                  <a:pt x="3541" y="1256"/>
                </a:lnTo>
                <a:lnTo>
                  <a:pt x="3538" y="1280"/>
                </a:lnTo>
                <a:lnTo>
                  <a:pt x="3535" y="1302"/>
                </a:lnTo>
                <a:lnTo>
                  <a:pt x="3530" y="1325"/>
                </a:lnTo>
                <a:lnTo>
                  <a:pt x="3520" y="1360"/>
                </a:lnTo>
                <a:lnTo>
                  <a:pt x="3506" y="1392"/>
                </a:lnTo>
                <a:lnTo>
                  <a:pt x="3492" y="1423"/>
                </a:lnTo>
                <a:lnTo>
                  <a:pt x="3475" y="1451"/>
                </a:lnTo>
                <a:lnTo>
                  <a:pt x="3456" y="1478"/>
                </a:lnTo>
                <a:lnTo>
                  <a:pt x="3436" y="1502"/>
                </a:lnTo>
                <a:lnTo>
                  <a:pt x="3414" y="1524"/>
                </a:lnTo>
                <a:lnTo>
                  <a:pt x="3390" y="1544"/>
                </a:lnTo>
                <a:lnTo>
                  <a:pt x="3365" y="1563"/>
                </a:lnTo>
                <a:lnTo>
                  <a:pt x="3338" y="1579"/>
                </a:lnTo>
                <a:lnTo>
                  <a:pt x="3310" y="1592"/>
                </a:lnTo>
                <a:lnTo>
                  <a:pt x="3283" y="1603"/>
                </a:lnTo>
                <a:lnTo>
                  <a:pt x="3253" y="1612"/>
                </a:lnTo>
                <a:lnTo>
                  <a:pt x="3223" y="1618"/>
                </a:lnTo>
                <a:lnTo>
                  <a:pt x="3193" y="1622"/>
                </a:lnTo>
                <a:lnTo>
                  <a:pt x="3162" y="1623"/>
                </a:lnTo>
                <a:lnTo>
                  <a:pt x="3113" y="1620"/>
                </a:lnTo>
                <a:lnTo>
                  <a:pt x="3090" y="1617"/>
                </a:lnTo>
                <a:lnTo>
                  <a:pt x="3067" y="1613"/>
                </a:lnTo>
                <a:lnTo>
                  <a:pt x="3025" y="1599"/>
                </a:lnTo>
                <a:lnTo>
                  <a:pt x="2985" y="1583"/>
                </a:lnTo>
                <a:lnTo>
                  <a:pt x="2949" y="1560"/>
                </a:lnTo>
                <a:lnTo>
                  <a:pt x="2933" y="1548"/>
                </a:lnTo>
                <a:lnTo>
                  <a:pt x="2917" y="1536"/>
                </a:lnTo>
                <a:lnTo>
                  <a:pt x="2887" y="1506"/>
                </a:lnTo>
                <a:lnTo>
                  <a:pt x="2860" y="1473"/>
                </a:lnTo>
                <a:lnTo>
                  <a:pt x="2838" y="1437"/>
                </a:lnTo>
                <a:lnTo>
                  <a:pt x="2818" y="1400"/>
                </a:lnTo>
                <a:lnTo>
                  <a:pt x="2801" y="1358"/>
                </a:lnTo>
                <a:lnTo>
                  <a:pt x="2787" y="1316"/>
                </a:lnTo>
                <a:lnTo>
                  <a:pt x="2776" y="1271"/>
                </a:lnTo>
                <a:lnTo>
                  <a:pt x="2768" y="1225"/>
                </a:lnTo>
                <a:lnTo>
                  <a:pt x="2764" y="1178"/>
                </a:lnTo>
                <a:lnTo>
                  <a:pt x="2762" y="1130"/>
                </a:lnTo>
                <a:lnTo>
                  <a:pt x="2764" y="1075"/>
                </a:lnTo>
                <a:lnTo>
                  <a:pt x="2769" y="1023"/>
                </a:lnTo>
                <a:lnTo>
                  <a:pt x="2778" y="973"/>
                </a:lnTo>
                <a:lnTo>
                  <a:pt x="2791" y="926"/>
                </a:lnTo>
                <a:lnTo>
                  <a:pt x="2807" y="881"/>
                </a:lnTo>
                <a:lnTo>
                  <a:pt x="2826" y="838"/>
                </a:lnTo>
                <a:lnTo>
                  <a:pt x="2836" y="818"/>
                </a:lnTo>
                <a:lnTo>
                  <a:pt x="2848" y="798"/>
                </a:lnTo>
                <a:lnTo>
                  <a:pt x="2873" y="764"/>
                </a:lnTo>
                <a:lnTo>
                  <a:pt x="2900" y="731"/>
                </a:lnTo>
                <a:lnTo>
                  <a:pt x="2931" y="701"/>
                </a:lnTo>
                <a:lnTo>
                  <a:pt x="2964" y="677"/>
                </a:lnTo>
                <a:lnTo>
                  <a:pt x="3000" y="656"/>
                </a:lnTo>
                <a:lnTo>
                  <a:pt x="3040" y="640"/>
                </a:lnTo>
                <a:lnTo>
                  <a:pt x="3081" y="628"/>
                </a:lnTo>
                <a:lnTo>
                  <a:pt x="3102" y="623"/>
                </a:lnTo>
                <a:lnTo>
                  <a:pt x="3123" y="620"/>
                </a:lnTo>
                <a:lnTo>
                  <a:pt x="3170" y="618"/>
                </a:lnTo>
                <a:lnTo>
                  <a:pt x="3204" y="619"/>
                </a:lnTo>
                <a:lnTo>
                  <a:pt x="3237" y="624"/>
                </a:lnTo>
                <a:lnTo>
                  <a:pt x="3269" y="630"/>
                </a:lnTo>
                <a:lnTo>
                  <a:pt x="3299" y="640"/>
                </a:lnTo>
                <a:lnTo>
                  <a:pt x="3328" y="651"/>
                </a:lnTo>
                <a:lnTo>
                  <a:pt x="3355" y="665"/>
                </a:lnTo>
                <a:lnTo>
                  <a:pt x="3381" y="681"/>
                </a:lnTo>
                <a:lnTo>
                  <a:pt x="3405" y="700"/>
                </a:lnTo>
                <a:lnTo>
                  <a:pt x="3428" y="720"/>
                </a:lnTo>
                <a:lnTo>
                  <a:pt x="3447" y="741"/>
                </a:lnTo>
                <a:lnTo>
                  <a:pt x="3466" y="764"/>
                </a:lnTo>
                <a:lnTo>
                  <a:pt x="3484" y="788"/>
                </a:lnTo>
                <a:lnTo>
                  <a:pt x="3497" y="813"/>
                </a:lnTo>
                <a:lnTo>
                  <a:pt x="3511" y="841"/>
                </a:lnTo>
                <a:lnTo>
                  <a:pt x="3521" y="868"/>
                </a:lnTo>
                <a:lnTo>
                  <a:pt x="3530" y="897"/>
                </a:lnTo>
                <a:lnTo>
                  <a:pt x="3535" y="922"/>
                </a:lnTo>
                <a:lnTo>
                  <a:pt x="3538" y="949"/>
                </a:lnTo>
                <a:lnTo>
                  <a:pt x="3541" y="1002"/>
                </a:lnTo>
                <a:lnTo>
                  <a:pt x="3541" y="1230"/>
                </a:lnTo>
                <a:close/>
                <a:moveTo>
                  <a:pt x="3541" y="0"/>
                </a:moveTo>
                <a:lnTo>
                  <a:pt x="3541" y="725"/>
                </a:lnTo>
                <a:lnTo>
                  <a:pt x="3536" y="725"/>
                </a:lnTo>
                <a:lnTo>
                  <a:pt x="3514" y="687"/>
                </a:lnTo>
                <a:lnTo>
                  <a:pt x="3500" y="669"/>
                </a:lnTo>
                <a:lnTo>
                  <a:pt x="3485" y="651"/>
                </a:lnTo>
                <a:lnTo>
                  <a:pt x="3449" y="616"/>
                </a:lnTo>
                <a:lnTo>
                  <a:pt x="3405" y="586"/>
                </a:lnTo>
                <a:lnTo>
                  <a:pt x="3380" y="573"/>
                </a:lnTo>
                <a:lnTo>
                  <a:pt x="3354" y="560"/>
                </a:lnTo>
                <a:lnTo>
                  <a:pt x="3327" y="549"/>
                </a:lnTo>
                <a:lnTo>
                  <a:pt x="3298" y="540"/>
                </a:lnTo>
                <a:lnTo>
                  <a:pt x="3267" y="533"/>
                </a:lnTo>
                <a:lnTo>
                  <a:pt x="3233" y="527"/>
                </a:lnTo>
                <a:lnTo>
                  <a:pt x="3198" y="523"/>
                </a:lnTo>
                <a:lnTo>
                  <a:pt x="3162" y="523"/>
                </a:lnTo>
                <a:lnTo>
                  <a:pt x="3111" y="525"/>
                </a:lnTo>
                <a:lnTo>
                  <a:pt x="3085" y="529"/>
                </a:lnTo>
                <a:lnTo>
                  <a:pt x="3060" y="533"/>
                </a:lnTo>
                <a:lnTo>
                  <a:pt x="3010" y="547"/>
                </a:lnTo>
                <a:lnTo>
                  <a:pt x="2986" y="555"/>
                </a:lnTo>
                <a:lnTo>
                  <a:pt x="2964" y="565"/>
                </a:lnTo>
                <a:lnTo>
                  <a:pt x="2918" y="589"/>
                </a:lnTo>
                <a:lnTo>
                  <a:pt x="2875" y="618"/>
                </a:lnTo>
                <a:lnTo>
                  <a:pt x="2855" y="634"/>
                </a:lnTo>
                <a:lnTo>
                  <a:pt x="2836" y="651"/>
                </a:lnTo>
                <a:lnTo>
                  <a:pt x="2799" y="689"/>
                </a:lnTo>
                <a:lnTo>
                  <a:pt x="2766" y="731"/>
                </a:lnTo>
                <a:lnTo>
                  <a:pt x="2736" y="779"/>
                </a:lnTo>
                <a:lnTo>
                  <a:pt x="2710" y="830"/>
                </a:lnTo>
                <a:lnTo>
                  <a:pt x="2688" y="885"/>
                </a:lnTo>
                <a:lnTo>
                  <a:pt x="2671" y="943"/>
                </a:lnTo>
                <a:lnTo>
                  <a:pt x="2659" y="1005"/>
                </a:lnTo>
                <a:lnTo>
                  <a:pt x="2654" y="1038"/>
                </a:lnTo>
                <a:lnTo>
                  <a:pt x="2651" y="1072"/>
                </a:lnTo>
                <a:lnTo>
                  <a:pt x="2649" y="1141"/>
                </a:lnTo>
                <a:lnTo>
                  <a:pt x="2651" y="1205"/>
                </a:lnTo>
                <a:lnTo>
                  <a:pt x="2657" y="1265"/>
                </a:lnTo>
                <a:lnTo>
                  <a:pt x="2670" y="1321"/>
                </a:lnTo>
                <a:lnTo>
                  <a:pt x="2686" y="1376"/>
                </a:lnTo>
                <a:lnTo>
                  <a:pt x="2706" y="1427"/>
                </a:lnTo>
                <a:lnTo>
                  <a:pt x="2730" y="1474"/>
                </a:lnTo>
                <a:lnTo>
                  <a:pt x="2757" y="1518"/>
                </a:lnTo>
                <a:lnTo>
                  <a:pt x="2788" y="1558"/>
                </a:lnTo>
                <a:lnTo>
                  <a:pt x="2823" y="1594"/>
                </a:lnTo>
                <a:lnTo>
                  <a:pt x="2860" y="1625"/>
                </a:lnTo>
                <a:lnTo>
                  <a:pt x="2902" y="1653"/>
                </a:lnTo>
                <a:lnTo>
                  <a:pt x="2923" y="1665"/>
                </a:lnTo>
                <a:lnTo>
                  <a:pt x="2944" y="1676"/>
                </a:lnTo>
                <a:lnTo>
                  <a:pt x="2990" y="1694"/>
                </a:lnTo>
                <a:lnTo>
                  <a:pt x="3039" y="1708"/>
                </a:lnTo>
                <a:lnTo>
                  <a:pt x="3089" y="1715"/>
                </a:lnTo>
                <a:lnTo>
                  <a:pt x="3141" y="1719"/>
                </a:lnTo>
                <a:lnTo>
                  <a:pt x="3180" y="1718"/>
                </a:lnTo>
                <a:lnTo>
                  <a:pt x="3217" y="1713"/>
                </a:lnTo>
                <a:lnTo>
                  <a:pt x="3252" y="1706"/>
                </a:lnTo>
                <a:lnTo>
                  <a:pt x="3285" y="1698"/>
                </a:lnTo>
                <a:lnTo>
                  <a:pt x="3318" y="1688"/>
                </a:lnTo>
                <a:lnTo>
                  <a:pt x="3348" y="1675"/>
                </a:lnTo>
                <a:lnTo>
                  <a:pt x="3375" y="1660"/>
                </a:lnTo>
                <a:lnTo>
                  <a:pt x="3401" y="1644"/>
                </a:lnTo>
                <a:lnTo>
                  <a:pt x="3426" y="1627"/>
                </a:lnTo>
                <a:lnTo>
                  <a:pt x="3449" y="1608"/>
                </a:lnTo>
                <a:lnTo>
                  <a:pt x="3470" y="1588"/>
                </a:lnTo>
                <a:lnTo>
                  <a:pt x="3490" y="1567"/>
                </a:lnTo>
                <a:lnTo>
                  <a:pt x="3507" y="1544"/>
                </a:lnTo>
                <a:lnTo>
                  <a:pt x="3522" y="1522"/>
                </a:lnTo>
                <a:lnTo>
                  <a:pt x="3548" y="1476"/>
                </a:lnTo>
                <a:lnTo>
                  <a:pt x="3553" y="1476"/>
                </a:lnTo>
                <a:lnTo>
                  <a:pt x="3562" y="1693"/>
                </a:lnTo>
                <a:lnTo>
                  <a:pt x="3666" y="1693"/>
                </a:lnTo>
                <a:lnTo>
                  <a:pt x="3661" y="1629"/>
                </a:lnTo>
                <a:lnTo>
                  <a:pt x="3658" y="1560"/>
                </a:lnTo>
                <a:lnTo>
                  <a:pt x="3656" y="1426"/>
                </a:lnTo>
                <a:lnTo>
                  <a:pt x="3656" y="712"/>
                </a:lnTo>
                <a:lnTo>
                  <a:pt x="3656" y="0"/>
                </a:lnTo>
                <a:lnTo>
                  <a:pt x="3541" y="0"/>
                </a:lnTo>
                <a:close/>
                <a:moveTo>
                  <a:pt x="1491" y="1693"/>
                </a:moveTo>
                <a:lnTo>
                  <a:pt x="1605" y="1693"/>
                </a:lnTo>
                <a:lnTo>
                  <a:pt x="1605" y="984"/>
                </a:lnTo>
                <a:lnTo>
                  <a:pt x="1607" y="958"/>
                </a:lnTo>
                <a:lnTo>
                  <a:pt x="1609" y="931"/>
                </a:lnTo>
                <a:lnTo>
                  <a:pt x="1619" y="882"/>
                </a:lnTo>
                <a:lnTo>
                  <a:pt x="1629" y="855"/>
                </a:lnTo>
                <a:lnTo>
                  <a:pt x="1640" y="828"/>
                </a:lnTo>
                <a:lnTo>
                  <a:pt x="1670" y="779"/>
                </a:lnTo>
                <a:lnTo>
                  <a:pt x="1686" y="756"/>
                </a:lnTo>
                <a:lnTo>
                  <a:pt x="1706" y="735"/>
                </a:lnTo>
                <a:lnTo>
                  <a:pt x="1726" y="714"/>
                </a:lnTo>
                <a:lnTo>
                  <a:pt x="1747" y="696"/>
                </a:lnTo>
                <a:lnTo>
                  <a:pt x="1771" y="679"/>
                </a:lnTo>
                <a:lnTo>
                  <a:pt x="1796" y="664"/>
                </a:lnTo>
                <a:lnTo>
                  <a:pt x="1821" y="651"/>
                </a:lnTo>
                <a:lnTo>
                  <a:pt x="1848" y="640"/>
                </a:lnTo>
                <a:lnTo>
                  <a:pt x="1876" y="631"/>
                </a:lnTo>
                <a:lnTo>
                  <a:pt x="1903" y="625"/>
                </a:lnTo>
                <a:lnTo>
                  <a:pt x="1933" y="621"/>
                </a:lnTo>
                <a:lnTo>
                  <a:pt x="1962" y="620"/>
                </a:lnTo>
                <a:lnTo>
                  <a:pt x="2004" y="623"/>
                </a:lnTo>
                <a:lnTo>
                  <a:pt x="2044" y="629"/>
                </a:lnTo>
                <a:lnTo>
                  <a:pt x="2079" y="639"/>
                </a:lnTo>
                <a:lnTo>
                  <a:pt x="2111" y="653"/>
                </a:lnTo>
                <a:lnTo>
                  <a:pt x="2140" y="670"/>
                </a:lnTo>
                <a:lnTo>
                  <a:pt x="2166" y="690"/>
                </a:lnTo>
                <a:lnTo>
                  <a:pt x="2177" y="702"/>
                </a:lnTo>
                <a:lnTo>
                  <a:pt x="2189" y="714"/>
                </a:lnTo>
                <a:lnTo>
                  <a:pt x="2209" y="740"/>
                </a:lnTo>
                <a:lnTo>
                  <a:pt x="2226" y="769"/>
                </a:lnTo>
                <a:lnTo>
                  <a:pt x="2241" y="800"/>
                </a:lnTo>
                <a:lnTo>
                  <a:pt x="2253" y="832"/>
                </a:lnTo>
                <a:lnTo>
                  <a:pt x="2262" y="866"/>
                </a:lnTo>
                <a:lnTo>
                  <a:pt x="2270" y="902"/>
                </a:lnTo>
                <a:lnTo>
                  <a:pt x="2275" y="939"/>
                </a:lnTo>
                <a:lnTo>
                  <a:pt x="2280" y="1015"/>
                </a:lnTo>
                <a:lnTo>
                  <a:pt x="2280" y="1693"/>
                </a:lnTo>
                <a:lnTo>
                  <a:pt x="2393" y="1693"/>
                </a:lnTo>
                <a:lnTo>
                  <a:pt x="2393" y="1005"/>
                </a:lnTo>
                <a:lnTo>
                  <a:pt x="2393" y="967"/>
                </a:lnTo>
                <a:lnTo>
                  <a:pt x="2391" y="929"/>
                </a:lnTo>
                <a:lnTo>
                  <a:pt x="2386" y="894"/>
                </a:lnTo>
                <a:lnTo>
                  <a:pt x="2381" y="862"/>
                </a:lnTo>
                <a:lnTo>
                  <a:pt x="2374" y="831"/>
                </a:lnTo>
                <a:lnTo>
                  <a:pt x="2366" y="802"/>
                </a:lnTo>
                <a:lnTo>
                  <a:pt x="2346" y="750"/>
                </a:lnTo>
                <a:lnTo>
                  <a:pt x="2323" y="704"/>
                </a:lnTo>
                <a:lnTo>
                  <a:pt x="2296" y="665"/>
                </a:lnTo>
                <a:lnTo>
                  <a:pt x="2266" y="631"/>
                </a:lnTo>
                <a:lnTo>
                  <a:pt x="2235" y="604"/>
                </a:lnTo>
                <a:lnTo>
                  <a:pt x="2201" y="580"/>
                </a:lnTo>
                <a:lnTo>
                  <a:pt x="2167" y="563"/>
                </a:lnTo>
                <a:lnTo>
                  <a:pt x="2135" y="548"/>
                </a:lnTo>
                <a:lnTo>
                  <a:pt x="2101" y="538"/>
                </a:lnTo>
                <a:lnTo>
                  <a:pt x="2071" y="530"/>
                </a:lnTo>
                <a:lnTo>
                  <a:pt x="2042" y="525"/>
                </a:lnTo>
                <a:lnTo>
                  <a:pt x="1993" y="523"/>
                </a:lnTo>
                <a:lnTo>
                  <a:pt x="1959" y="524"/>
                </a:lnTo>
                <a:lnTo>
                  <a:pt x="1926" y="527"/>
                </a:lnTo>
                <a:lnTo>
                  <a:pt x="1893" y="533"/>
                </a:lnTo>
                <a:lnTo>
                  <a:pt x="1862" y="540"/>
                </a:lnTo>
                <a:lnTo>
                  <a:pt x="1804" y="563"/>
                </a:lnTo>
                <a:lnTo>
                  <a:pt x="1776" y="575"/>
                </a:lnTo>
                <a:lnTo>
                  <a:pt x="1750" y="590"/>
                </a:lnTo>
                <a:lnTo>
                  <a:pt x="1726" y="608"/>
                </a:lnTo>
                <a:lnTo>
                  <a:pt x="1703" y="625"/>
                </a:lnTo>
                <a:lnTo>
                  <a:pt x="1681" y="645"/>
                </a:lnTo>
                <a:lnTo>
                  <a:pt x="1661" y="665"/>
                </a:lnTo>
                <a:lnTo>
                  <a:pt x="1628" y="709"/>
                </a:lnTo>
                <a:lnTo>
                  <a:pt x="1600" y="756"/>
                </a:lnTo>
                <a:lnTo>
                  <a:pt x="1595" y="756"/>
                </a:lnTo>
                <a:lnTo>
                  <a:pt x="1588" y="549"/>
                </a:lnTo>
                <a:lnTo>
                  <a:pt x="1481" y="549"/>
                </a:lnTo>
                <a:lnTo>
                  <a:pt x="1486" y="615"/>
                </a:lnTo>
                <a:lnTo>
                  <a:pt x="1488" y="680"/>
                </a:lnTo>
                <a:lnTo>
                  <a:pt x="1491" y="822"/>
                </a:lnTo>
                <a:lnTo>
                  <a:pt x="1491" y="1693"/>
                </a:lnTo>
                <a:close/>
                <a:moveTo>
                  <a:pt x="350" y="1034"/>
                </a:moveTo>
                <a:lnTo>
                  <a:pt x="546" y="494"/>
                </a:lnTo>
                <a:lnTo>
                  <a:pt x="571" y="419"/>
                </a:lnTo>
                <a:lnTo>
                  <a:pt x="592" y="351"/>
                </a:lnTo>
                <a:lnTo>
                  <a:pt x="612" y="283"/>
                </a:lnTo>
                <a:lnTo>
                  <a:pt x="628" y="215"/>
                </a:lnTo>
                <a:lnTo>
                  <a:pt x="636" y="215"/>
                </a:lnTo>
                <a:lnTo>
                  <a:pt x="652" y="282"/>
                </a:lnTo>
                <a:lnTo>
                  <a:pt x="671" y="348"/>
                </a:lnTo>
                <a:lnTo>
                  <a:pt x="692" y="419"/>
                </a:lnTo>
                <a:lnTo>
                  <a:pt x="719" y="498"/>
                </a:lnTo>
                <a:lnTo>
                  <a:pt x="915" y="1034"/>
                </a:lnTo>
                <a:lnTo>
                  <a:pt x="350" y="1034"/>
                </a:lnTo>
                <a:close/>
                <a:moveTo>
                  <a:pt x="947" y="1130"/>
                </a:moveTo>
                <a:lnTo>
                  <a:pt x="1150" y="1693"/>
                </a:lnTo>
                <a:lnTo>
                  <a:pt x="1268" y="1693"/>
                </a:lnTo>
                <a:lnTo>
                  <a:pt x="978" y="890"/>
                </a:lnTo>
                <a:lnTo>
                  <a:pt x="690" y="86"/>
                </a:lnTo>
                <a:lnTo>
                  <a:pt x="581" y="86"/>
                </a:lnTo>
                <a:lnTo>
                  <a:pt x="290" y="890"/>
                </a:lnTo>
                <a:lnTo>
                  <a:pt x="0" y="1693"/>
                </a:lnTo>
                <a:lnTo>
                  <a:pt x="117" y="1693"/>
                </a:lnTo>
                <a:lnTo>
                  <a:pt x="314" y="1130"/>
                </a:lnTo>
                <a:lnTo>
                  <a:pt x="947" y="1130"/>
                </a:lnTo>
                <a:close/>
              </a:path>
            </a:pathLst>
          </a:custGeom>
          <a:solidFill>
            <a:srgbClr val="F5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xmlns="" val="202309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50" y="1995686"/>
            <a:ext cx="8064500" cy="1368152"/>
          </a:xfrm>
        </p:spPr>
        <p:txBody>
          <a:bodyPr/>
          <a:lstStyle>
            <a:lvl1pPr>
              <a:defRPr sz="4500">
                <a:solidFill>
                  <a:schemeClr val="accent1"/>
                </a:solidFill>
              </a:defRPr>
            </a:lvl1pPr>
          </a:lstStyle>
          <a:p>
            <a:r>
              <a:rPr lang="en-US" noProof="0"/>
              <a:t>Click to edit Master title style</a:t>
            </a:r>
            <a:endParaRPr lang="en-US" noProof="0" dirty="0"/>
          </a:p>
        </p:txBody>
      </p:sp>
      <p:sp>
        <p:nvSpPr>
          <p:cNvPr id="3" name="Subtitle 2"/>
          <p:cNvSpPr>
            <a:spLocks noGrp="1"/>
          </p:cNvSpPr>
          <p:nvPr>
            <p:ph type="subTitle" idx="1" hasCustomPrompt="1"/>
          </p:nvPr>
        </p:nvSpPr>
        <p:spPr>
          <a:xfrm>
            <a:off x="539750" y="3507854"/>
            <a:ext cx="8064500" cy="216024"/>
          </a:xfrm>
        </p:spPr>
        <p:txBody>
          <a:bodyPr/>
          <a:lstStyle>
            <a:lvl1pPr marL="0" indent="0" algn="l">
              <a:spcBef>
                <a:spcPts val="0"/>
              </a:spcBef>
              <a:buNone/>
              <a:defRPr sz="1100">
                <a:solidFill>
                  <a:schemeClr val="accent3"/>
                </a:solidFill>
                <a:latin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 EVENT</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FA55B9-229E-4B3A-A209-0F574EA7BFE1}" type="slidenum">
              <a:rPr lang="en-US" noProof="0" smtClean="0"/>
              <a:pPr/>
              <a:t>‹#›</a:t>
            </a:fld>
            <a:endParaRPr lang="en-US" noProof="0" dirty="0"/>
          </a:p>
        </p:txBody>
      </p:sp>
      <p:grpSp>
        <p:nvGrpSpPr>
          <p:cNvPr id="12" name="Group 11"/>
          <p:cNvGrpSpPr>
            <a:grpSpLocks noChangeAspect="1"/>
          </p:cNvGrpSpPr>
          <p:nvPr userDrawn="1"/>
        </p:nvGrpSpPr>
        <p:grpSpPr>
          <a:xfrm>
            <a:off x="539552" y="555638"/>
            <a:ext cx="4257372" cy="1008000"/>
            <a:chOff x="4427538" y="3003550"/>
            <a:chExt cx="2728912" cy="646113"/>
          </a:xfrm>
        </p:grpSpPr>
        <p:sp>
          <p:nvSpPr>
            <p:cNvPr id="13" name="Freeform 21"/>
            <p:cNvSpPr>
              <a:spLocks noEditPoints="1"/>
            </p:cNvSpPr>
            <p:nvPr userDrawn="1"/>
          </p:nvSpPr>
          <p:spPr bwMode="auto">
            <a:xfrm>
              <a:off x="5184775" y="3097213"/>
              <a:ext cx="1971675" cy="431800"/>
            </a:xfrm>
            <a:custGeom>
              <a:avLst/>
              <a:gdLst>
                <a:gd name="T0" fmla="*/ 340 w 6210"/>
                <a:gd name="T1" fmla="*/ 561 h 1363"/>
                <a:gd name="T2" fmla="*/ 339 w 6210"/>
                <a:gd name="T3" fmla="*/ 1362 h 1363"/>
                <a:gd name="T4" fmla="*/ 2187 w 6210"/>
                <a:gd name="T5" fmla="*/ 1362 h 1363"/>
                <a:gd name="T6" fmla="*/ 2069 w 6210"/>
                <a:gd name="T7" fmla="*/ 544 h 1363"/>
                <a:gd name="T8" fmla="*/ 1248 w 6210"/>
                <a:gd name="T9" fmla="*/ 0 h 1363"/>
                <a:gd name="T10" fmla="*/ 3527 w 6210"/>
                <a:gd name="T11" fmla="*/ 682 h 1363"/>
                <a:gd name="T12" fmla="*/ 2291 w 6210"/>
                <a:gd name="T13" fmla="*/ 0 h 1363"/>
                <a:gd name="T14" fmla="*/ 2785 w 6210"/>
                <a:gd name="T15" fmla="*/ 1207 h 1363"/>
                <a:gd name="T16" fmla="*/ 4329 w 6210"/>
                <a:gd name="T17" fmla="*/ 470 h 1363"/>
                <a:gd name="T18" fmla="*/ 4317 w 6210"/>
                <a:gd name="T19" fmla="*/ 550 h 1363"/>
                <a:gd name="T20" fmla="*/ 4297 w 6210"/>
                <a:gd name="T21" fmla="*/ 588 h 1363"/>
                <a:gd name="T22" fmla="*/ 4274 w 6210"/>
                <a:gd name="T23" fmla="*/ 605 h 1363"/>
                <a:gd name="T24" fmla="*/ 4228 w 6210"/>
                <a:gd name="T25" fmla="*/ 611 h 1363"/>
                <a:gd name="T26" fmla="*/ 4212 w 6210"/>
                <a:gd name="T27" fmla="*/ 268 h 1363"/>
                <a:gd name="T28" fmla="*/ 4260 w 6210"/>
                <a:gd name="T29" fmla="*/ 273 h 1363"/>
                <a:gd name="T30" fmla="*/ 4291 w 6210"/>
                <a:gd name="T31" fmla="*/ 290 h 1363"/>
                <a:gd name="T32" fmla="*/ 4311 w 6210"/>
                <a:gd name="T33" fmla="*/ 318 h 1363"/>
                <a:gd name="T34" fmla="*/ 4328 w 6210"/>
                <a:gd name="T35" fmla="*/ 383 h 1363"/>
                <a:gd name="T36" fmla="*/ 4668 w 6210"/>
                <a:gd name="T37" fmla="*/ 400 h 1363"/>
                <a:gd name="T38" fmla="*/ 4659 w 6210"/>
                <a:gd name="T39" fmla="*/ 272 h 1363"/>
                <a:gd name="T40" fmla="*/ 4629 w 6210"/>
                <a:gd name="T41" fmla="*/ 154 h 1363"/>
                <a:gd name="T42" fmla="*/ 4588 w 6210"/>
                <a:gd name="T43" fmla="*/ 89 h 1363"/>
                <a:gd name="T44" fmla="*/ 4540 w 6210"/>
                <a:gd name="T45" fmla="*/ 50 h 1363"/>
                <a:gd name="T46" fmla="*/ 4463 w 6210"/>
                <a:gd name="T47" fmla="*/ 19 h 1363"/>
                <a:gd name="T48" fmla="*/ 4356 w 6210"/>
                <a:gd name="T49" fmla="*/ 4 h 1363"/>
                <a:gd name="T50" fmla="*/ 3667 w 6210"/>
                <a:gd name="T51" fmla="*/ 0 h 1363"/>
                <a:gd name="T52" fmla="*/ 4223 w 6210"/>
                <a:gd name="T53" fmla="*/ 899 h 1363"/>
                <a:gd name="T54" fmla="*/ 4352 w 6210"/>
                <a:gd name="T55" fmla="*/ 894 h 1363"/>
                <a:gd name="T56" fmla="*/ 4458 w 6210"/>
                <a:gd name="T57" fmla="*/ 874 h 1363"/>
                <a:gd name="T58" fmla="*/ 4534 w 6210"/>
                <a:gd name="T59" fmla="*/ 837 h 1363"/>
                <a:gd name="T60" fmla="*/ 4588 w 6210"/>
                <a:gd name="T61" fmla="*/ 785 h 1363"/>
                <a:gd name="T62" fmla="*/ 4630 w 6210"/>
                <a:gd name="T63" fmla="*/ 702 h 1363"/>
                <a:gd name="T64" fmla="*/ 4650 w 6210"/>
                <a:gd name="T65" fmla="*/ 629 h 1363"/>
                <a:gd name="T66" fmla="*/ 4667 w 6210"/>
                <a:gd name="T67" fmla="*/ 474 h 1363"/>
                <a:gd name="T68" fmla="*/ 5429 w 6210"/>
                <a:gd name="T69" fmla="*/ 497 h 1363"/>
                <a:gd name="T70" fmla="*/ 5414 w 6210"/>
                <a:gd name="T71" fmla="*/ 565 h 1363"/>
                <a:gd name="T72" fmla="*/ 5390 w 6210"/>
                <a:gd name="T73" fmla="*/ 595 h 1363"/>
                <a:gd name="T74" fmla="*/ 5365 w 6210"/>
                <a:gd name="T75" fmla="*/ 607 h 1363"/>
                <a:gd name="T76" fmla="*/ 5106 w 6210"/>
                <a:gd name="T77" fmla="*/ 611 h 1363"/>
                <a:gd name="T78" fmla="*/ 5338 w 6210"/>
                <a:gd name="T79" fmla="*/ 269 h 1363"/>
                <a:gd name="T80" fmla="*/ 5382 w 6210"/>
                <a:gd name="T81" fmla="*/ 284 h 1363"/>
                <a:gd name="T82" fmla="*/ 5405 w 6210"/>
                <a:gd name="T83" fmla="*/ 307 h 1363"/>
                <a:gd name="T84" fmla="*/ 5423 w 6210"/>
                <a:gd name="T85" fmla="*/ 352 h 1363"/>
                <a:gd name="T86" fmla="*/ 5432 w 6210"/>
                <a:gd name="T87" fmla="*/ 439 h 1363"/>
                <a:gd name="T88" fmla="*/ 5763 w 6210"/>
                <a:gd name="T89" fmla="*/ 301 h 1363"/>
                <a:gd name="T90" fmla="*/ 5752 w 6210"/>
                <a:gd name="T91" fmla="*/ 232 h 1363"/>
                <a:gd name="T92" fmla="*/ 5719 w 6210"/>
                <a:gd name="T93" fmla="*/ 136 h 1363"/>
                <a:gd name="T94" fmla="*/ 5682 w 6210"/>
                <a:gd name="T95" fmla="*/ 83 h 1363"/>
                <a:gd name="T96" fmla="*/ 5633 w 6210"/>
                <a:gd name="T97" fmla="*/ 45 h 1363"/>
                <a:gd name="T98" fmla="*/ 5543 w 6210"/>
                <a:gd name="T99" fmla="*/ 15 h 1363"/>
                <a:gd name="T100" fmla="*/ 5432 w 6210"/>
                <a:gd name="T101" fmla="*/ 2 h 1363"/>
                <a:gd name="T102" fmla="*/ 4768 w 6210"/>
                <a:gd name="T103" fmla="*/ 681 h 1363"/>
                <a:gd name="T104" fmla="*/ 5350 w 6210"/>
                <a:gd name="T105" fmla="*/ 899 h 1363"/>
                <a:gd name="T106" fmla="*/ 5474 w 6210"/>
                <a:gd name="T107" fmla="*/ 892 h 1363"/>
                <a:gd name="T108" fmla="*/ 5566 w 6210"/>
                <a:gd name="T109" fmla="*/ 871 h 1363"/>
                <a:gd name="T110" fmla="*/ 5641 w 6210"/>
                <a:gd name="T111" fmla="*/ 833 h 1363"/>
                <a:gd name="T112" fmla="*/ 5694 w 6210"/>
                <a:gd name="T113" fmla="*/ 779 h 1363"/>
                <a:gd name="T114" fmla="*/ 5728 w 6210"/>
                <a:gd name="T115" fmla="*/ 715 h 1363"/>
                <a:gd name="T116" fmla="*/ 5757 w 6210"/>
                <a:gd name="T117" fmla="*/ 604 h 1363"/>
                <a:gd name="T118" fmla="*/ 5769 w 6210"/>
                <a:gd name="T119" fmla="*/ 436 h 1363"/>
                <a:gd name="T120" fmla="*/ 6210 w 6210"/>
                <a:gd name="T121" fmla="*/ 1362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10" h="1363">
                  <a:moveTo>
                    <a:pt x="1188" y="1362"/>
                  </a:moveTo>
                  <a:lnTo>
                    <a:pt x="647" y="675"/>
                  </a:lnTo>
                  <a:lnTo>
                    <a:pt x="1165" y="0"/>
                  </a:lnTo>
                  <a:lnTo>
                    <a:pt x="797" y="0"/>
                  </a:lnTo>
                  <a:lnTo>
                    <a:pt x="340" y="561"/>
                  </a:lnTo>
                  <a:lnTo>
                    <a:pt x="339" y="0"/>
                  </a:lnTo>
                  <a:lnTo>
                    <a:pt x="0" y="0"/>
                  </a:lnTo>
                  <a:lnTo>
                    <a:pt x="0" y="681"/>
                  </a:lnTo>
                  <a:lnTo>
                    <a:pt x="0" y="1362"/>
                  </a:lnTo>
                  <a:lnTo>
                    <a:pt x="339" y="1362"/>
                  </a:lnTo>
                  <a:lnTo>
                    <a:pt x="339" y="805"/>
                  </a:lnTo>
                  <a:lnTo>
                    <a:pt x="798" y="1362"/>
                  </a:lnTo>
                  <a:lnTo>
                    <a:pt x="1188" y="1362"/>
                  </a:lnTo>
                  <a:close/>
                  <a:moveTo>
                    <a:pt x="1248" y="1362"/>
                  </a:moveTo>
                  <a:lnTo>
                    <a:pt x="2187" y="1362"/>
                  </a:lnTo>
                  <a:lnTo>
                    <a:pt x="2187" y="1061"/>
                  </a:lnTo>
                  <a:lnTo>
                    <a:pt x="1589" y="1061"/>
                  </a:lnTo>
                  <a:lnTo>
                    <a:pt x="1589" y="812"/>
                  </a:lnTo>
                  <a:lnTo>
                    <a:pt x="2069" y="812"/>
                  </a:lnTo>
                  <a:lnTo>
                    <a:pt x="2069" y="544"/>
                  </a:lnTo>
                  <a:lnTo>
                    <a:pt x="1589" y="544"/>
                  </a:lnTo>
                  <a:lnTo>
                    <a:pt x="1589" y="295"/>
                  </a:lnTo>
                  <a:lnTo>
                    <a:pt x="2187" y="295"/>
                  </a:lnTo>
                  <a:lnTo>
                    <a:pt x="2187" y="0"/>
                  </a:lnTo>
                  <a:lnTo>
                    <a:pt x="1248" y="0"/>
                  </a:lnTo>
                  <a:lnTo>
                    <a:pt x="1248" y="681"/>
                  </a:lnTo>
                  <a:lnTo>
                    <a:pt x="1248" y="1362"/>
                  </a:lnTo>
                  <a:close/>
                  <a:moveTo>
                    <a:pt x="3193" y="1363"/>
                  </a:moveTo>
                  <a:lnTo>
                    <a:pt x="3527" y="1363"/>
                  </a:lnTo>
                  <a:lnTo>
                    <a:pt x="3527" y="682"/>
                  </a:lnTo>
                  <a:lnTo>
                    <a:pt x="3527" y="2"/>
                  </a:lnTo>
                  <a:lnTo>
                    <a:pt x="3136" y="2"/>
                  </a:lnTo>
                  <a:lnTo>
                    <a:pt x="2914" y="760"/>
                  </a:lnTo>
                  <a:lnTo>
                    <a:pt x="2692" y="0"/>
                  </a:lnTo>
                  <a:lnTo>
                    <a:pt x="2291" y="0"/>
                  </a:lnTo>
                  <a:lnTo>
                    <a:pt x="2291" y="681"/>
                  </a:lnTo>
                  <a:lnTo>
                    <a:pt x="2291" y="1362"/>
                  </a:lnTo>
                  <a:lnTo>
                    <a:pt x="2625" y="1362"/>
                  </a:lnTo>
                  <a:lnTo>
                    <a:pt x="2625" y="616"/>
                  </a:lnTo>
                  <a:lnTo>
                    <a:pt x="2785" y="1207"/>
                  </a:lnTo>
                  <a:lnTo>
                    <a:pt x="3020" y="1207"/>
                  </a:lnTo>
                  <a:lnTo>
                    <a:pt x="3193" y="619"/>
                  </a:lnTo>
                  <a:lnTo>
                    <a:pt x="3193" y="1363"/>
                  </a:lnTo>
                  <a:close/>
                  <a:moveTo>
                    <a:pt x="4331" y="439"/>
                  </a:moveTo>
                  <a:lnTo>
                    <a:pt x="4329" y="470"/>
                  </a:lnTo>
                  <a:lnTo>
                    <a:pt x="4329" y="485"/>
                  </a:lnTo>
                  <a:lnTo>
                    <a:pt x="4328" y="498"/>
                  </a:lnTo>
                  <a:lnTo>
                    <a:pt x="4325" y="521"/>
                  </a:lnTo>
                  <a:lnTo>
                    <a:pt x="4320" y="542"/>
                  </a:lnTo>
                  <a:lnTo>
                    <a:pt x="4317" y="550"/>
                  </a:lnTo>
                  <a:lnTo>
                    <a:pt x="4315" y="559"/>
                  </a:lnTo>
                  <a:lnTo>
                    <a:pt x="4309" y="572"/>
                  </a:lnTo>
                  <a:lnTo>
                    <a:pt x="4305" y="578"/>
                  </a:lnTo>
                  <a:lnTo>
                    <a:pt x="4302" y="584"/>
                  </a:lnTo>
                  <a:lnTo>
                    <a:pt x="4297" y="588"/>
                  </a:lnTo>
                  <a:lnTo>
                    <a:pt x="4293" y="593"/>
                  </a:lnTo>
                  <a:lnTo>
                    <a:pt x="4288" y="596"/>
                  </a:lnTo>
                  <a:lnTo>
                    <a:pt x="4283" y="599"/>
                  </a:lnTo>
                  <a:lnTo>
                    <a:pt x="4279" y="602"/>
                  </a:lnTo>
                  <a:lnTo>
                    <a:pt x="4274" y="605"/>
                  </a:lnTo>
                  <a:lnTo>
                    <a:pt x="4268" y="606"/>
                  </a:lnTo>
                  <a:lnTo>
                    <a:pt x="4263" y="607"/>
                  </a:lnTo>
                  <a:lnTo>
                    <a:pt x="4252" y="610"/>
                  </a:lnTo>
                  <a:lnTo>
                    <a:pt x="4240" y="611"/>
                  </a:lnTo>
                  <a:lnTo>
                    <a:pt x="4228" y="611"/>
                  </a:lnTo>
                  <a:lnTo>
                    <a:pt x="4201" y="611"/>
                  </a:lnTo>
                  <a:lnTo>
                    <a:pt x="4004" y="611"/>
                  </a:lnTo>
                  <a:lnTo>
                    <a:pt x="4004" y="268"/>
                  </a:lnTo>
                  <a:lnTo>
                    <a:pt x="4198" y="268"/>
                  </a:lnTo>
                  <a:lnTo>
                    <a:pt x="4212" y="268"/>
                  </a:lnTo>
                  <a:lnTo>
                    <a:pt x="4225" y="268"/>
                  </a:lnTo>
                  <a:lnTo>
                    <a:pt x="4237" y="269"/>
                  </a:lnTo>
                  <a:lnTo>
                    <a:pt x="4249" y="270"/>
                  </a:lnTo>
                  <a:lnTo>
                    <a:pt x="4255" y="272"/>
                  </a:lnTo>
                  <a:lnTo>
                    <a:pt x="4260" y="273"/>
                  </a:lnTo>
                  <a:lnTo>
                    <a:pt x="4271" y="278"/>
                  </a:lnTo>
                  <a:lnTo>
                    <a:pt x="4276" y="280"/>
                  </a:lnTo>
                  <a:lnTo>
                    <a:pt x="4282" y="283"/>
                  </a:lnTo>
                  <a:lnTo>
                    <a:pt x="4287" y="286"/>
                  </a:lnTo>
                  <a:lnTo>
                    <a:pt x="4291" y="290"/>
                  </a:lnTo>
                  <a:lnTo>
                    <a:pt x="4295" y="295"/>
                  </a:lnTo>
                  <a:lnTo>
                    <a:pt x="4299" y="300"/>
                  </a:lnTo>
                  <a:lnTo>
                    <a:pt x="4304" y="304"/>
                  </a:lnTo>
                  <a:lnTo>
                    <a:pt x="4308" y="310"/>
                  </a:lnTo>
                  <a:lnTo>
                    <a:pt x="4311" y="318"/>
                  </a:lnTo>
                  <a:lnTo>
                    <a:pt x="4314" y="325"/>
                  </a:lnTo>
                  <a:lnTo>
                    <a:pt x="4320" y="341"/>
                  </a:lnTo>
                  <a:lnTo>
                    <a:pt x="4322" y="350"/>
                  </a:lnTo>
                  <a:lnTo>
                    <a:pt x="4325" y="360"/>
                  </a:lnTo>
                  <a:lnTo>
                    <a:pt x="4328" y="383"/>
                  </a:lnTo>
                  <a:lnTo>
                    <a:pt x="4329" y="410"/>
                  </a:lnTo>
                  <a:lnTo>
                    <a:pt x="4331" y="424"/>
                  </a:lnTo>
                  <a:lnTo>
                    <a:pt x="4331" y="439"/>
                  </a:lnTo>
                  <a:close/>
                  <a:moveTo>
                    <a:pt x="4668" y="436"/>
                  </a:moveTo>
                  <a:lnTo>
                    <a:pt x="4668" y="400"/>
                  </a:lnTo>
                  <a:lnTo>
                    <a:pt x="4668" y="382"/>
                  </a:lnTo>
                  <a:lnTo>
                    <a:pt x="4667" y="365"/>
                  </a:lnTo>
                  <a:lnTo>
                    <a:pt x="4665" y="331"/>
                  </a:lnTo>
                  <a:lnTo>
                    <a:pt x="4663" y="301"/>
                  </a:lnTo>
                  <a:lnTo>
                    <a:pt x="4659" y="272"/>
                  </a:lnTo>
                  <a:lnTo>
                    <a:pt x="4654" y="245"/>
                  </a:lnTo>
                  <a:lnTo>
                    <a:pt x="4650" y="220"/>
                  </a:lnTo>
                  <a:lnTo>
                    <a:pt x="4644" y="197"/>
                  </a:lnTo>
                  <a:lnTo>
                    <a:pt x="4636" y="175"/>
                  </a:lnTo>
                  <a:lnTo>
                    <a:pt x="4629" y="154"/>
                  </a:lnTo>
                  <a:lnTo>
                    <a:pt x="4619" y="136"/>
                  </a:lnTo>
                  <a:lnTo>
                    <a:pt x="4610" y="119"/>
                  </a:lnTo>
                  <a:lnTo>
                    <a:pt x="4605" y="111"/>
                  </a:lnTo>
                  <a:lnTo>
                    <a:pt x="4600" y="103"/>
                  </a:lnTo>
                  <a:lnTo>
                    <a:pt x="4588" y="89"/>
                  </a:lnTo>
                  <a:lnTo>
                    <a:pt x="4582" y="83"/>
                  </a:lnTo>
                  <a:lnTo>
                    <a:pt x="4576" y="77"/>
                  </a:lnTo>
                  <a:lnTo>
                    <a:pt x="4562" y="65"/>
                  </a:lnTo>
                  <a:lnTo>
                    <a:pt x="4548" y="55"/>
                  </a:lnTo>
                  <a:lnTo>
                    <a:pt x="4540" y="50"/>
                  </a:lnTo>
                  <a:lnTo>
                    <a:pt x="4533" y="45"/>
                  </a:lnTo>
                  <a:lnTo>
                    <a:pt x="4517" y="38"/>
                  </a:lnTo>
                  <a:lnTo>
                    <a:pt x="4500" y="31"/>
                  </a:lnTo>
                  <a:lnTo>
                    <a:pt x="4482" y="25"/>
                  </a:lnTo>
                  <a:lnTo>
                    <a:pt x="4463" y="19"/>
                  </a:lnTo>
                  <a:lnTo>
                    <a:pt x="4443" y="15"/>
                  </a:lnTo>
                  <a:lnTo>
                    <a:pt x="4423" y="11"/>
                  </a:lnTo>
                  <a:lnTo>
                    <a:pt x="4401" y="8"/>
                  </a:lnTo>
                  <a:lnTo>
                    <a:pt x="4379" y="5"/>
                  </a:lnTo>
                  <a:lnTo>
                    <a:pt x="4356" y="4"/>
                  </a:lnTo>
                  <a:lnTo>
                    <a:pt x="4332" y="2"/>
                  </a:lnTo>
                  <a:lnTo>
                    <a:pt x="4306" y="2"/>
                  </a:lnTo>
                  <a:lnTo>
                    <a:pt x="4280" y="0"/>
                  </a:lnTo>
                  <a:lnTo>
                    <a:pt x="4225" y="0"/>
                  </a:lnTo>
                  <a:lnTo>
                    <a:pt x="3667" y="0"/>
                  </a:lnTo>
                  <a:lnTo>
                    <a:pt x="3667" y="681"/>
                  </a:lnTo>
                  <a:lnTo>
                    <a:pt x="3667" y="1362"/>
                  </a:lnTo>
                  <a:lnTo>
                    <a:pt x="4004" y="1362"/>
                  </a:lnTo>
                  <a:lnTo>
                    <a:pt x="4004" y="899"/>
                  </a:lnTo>
                  <a:lnTo>
                    <a:pt x="4223" y="899"/>
                  </a:lnTo>
                  <a:lnTo>
                    <a:pt x="4251" y="899"/>
                  </a:lnTo>
                  <a:lnTo>
                    <a:pt x="4277" y="898"/>
                  </a:lnTo>
                  <a:lnTo>
                    <a:pt x="4304" y="898"/>
                  </a:lnTo>
                  <a:lnTo>
                    <a:pt x="4328" y="896"/>
                  </a:lnTo>
                  <a:lnTo>
                    <a:pt x="4352" y="894"/>
                  </a:lnTo>
                  <a:lnTo>
                    <a:pt x="4376" y="891"/>
                  </a:lnTo>
                  <a:lnTo>
                    <a:pt x="4397" y="888"/>
                  </a:lnTo>
                  <a:lnTo>
                    <a:pt x="4419" y="883"/>
                  </a:lnTo>
                  <a:lnTo>
                    <a:pt x="4439" y="879"/>
                  </a:lnTo>
                  <a:lnTo>
                    <a:pt x="4458" y="874"/>
                  </a:lnTo>
                  <a:lnTo>
                    <a:pt x="4477" y="868"/>
                  </a:lnTo>
                  <a:lnTo>
                    <a:pt x="4494" y="859"/>
                  </a:lnTo>
                  <a:lnTo>
                    <a:pt x="4511" y="851"/>
                  </a:lnTo>
                  <a:lnTo>
                    <a:pt x="4527" y="842"/>
                  </a:lnTo>
                  <a:lnTo>
                    <a:pt x="4534" y="837"/>
                  </a:lnTo>
                  <a:lnTo>
                    <a:pt x="4542" y="831"/>
                  </a:lnTo>
                  <a:lnTo>
                    <a:pt x="4556" y="819"/>
                  </a:lnTo>
                  <a:lnTo>
                    <a:pt x="4570" y="807"/>
                  </a:lnTo>
                  <a:lnTo>
                    <a:pt x="4582" y="793"/>
                  </a:lnTo>
                  <a:lnTo>
                    <a:pt x="4588" y="785"/>
                  </a:lnTo>
                  <a:lnTo>
                    <a:pt x="4593" y="778"/>
                  </a:lnTo>
                  <a:lnTo>
                    <a:pt x="4604" y="761"/>
                  </a:lnTo>
                  <a:lnTo>
                    <a:pt x="4613" y="743"/>
                  </a:lnTo>
                  <a:lnTo>
                    <a:pt x="4623" y="724"/>
                  </a:lnTo>
                  <a:lnTo>
                    <a:pt x="4630" y="702"/>
                  </a:lnTo>
                  <a:lnTo>
                    <a:pt x="4634" y="691"/>
                  </a:lnTo>
                  <a:lnTo>
                    <a:pt x="4637" y="680"/>
                  </a:lnTo>
                  <a:lnTo>
                    <a:pt x="4641" y="668"/>
                  </a:lnTo>
                  <a:lnTo>
                    <a:pt x="4645" y="656"/>
                  </a:lnTo>
                  <a:lnTo>
                    <a:pt x="4650" y="629"/>
                  </a:lnTo>
                  <a:lnTo>
                    <a:pt x="4654" y="602"/>
                  </a:lnTo>
                  <a:lnTo>
                    <a:pt x="4659" y="573"/>
                  </a:lnTo>
                  <a:lnTo>
                    <a:pt x="4663" y="542"/>
                  </a:lnTo>
                  <a:lnTo>
                    <a:pt x="4665" y="509"/>
                  </a:lnTo>
                  <a:lnTo>
                    <a:pt x="4667" y="474"/>
                  </a:lnTo>
                  <a:lnTo>
                    <a:pt x="4668" y="436"/>
                  </a:lnTo>
                  <a:close/>
                  <a:moveTo>
                    <a:pt x="5432" y="439"/>
                  </a:moveTo>
                  <a:lnTo>
                    <a:pt x="5431" y="470"/>
                  </a:lnTo>
                  <a:lnTo>
                    <a:pt x="5429" y="484"/>
                  </a:lnTo>
                  <a:lnTo>
                    <a:pt x="5429" y="497"/>
                  </a:lnTo>
                  <a:lnTo>
                    <a:pt x="5426" y="520"/>
                  </a:lnTo>
                  <a:lnTo>
                    <a:pt x="5422" y="541"/>
                  </a:lnTo>
                  <a:lnTo>
                    <a:pt x="5420" y="549"/>
                  </a:lnTo>
                  <a:lnTo>
                    <a:pt x="5416" y="558"/>
                  </a:lnTo>
                  <a:lnTo>
                    <a:pt x="5414" y="565"/>
                  </a:lnTo>
                  <a:lnTo>
                    <a:pt x="5410" y="571"/>
                  </a:lnTo>
                  <a:lnTo>
                    <a:pt x="5406" y="577"/>
                  </a:lnTo>
                  <a:lnTo>
                    <a:pt x="5403" y="582"/>
                  </a:lnTo>
                  <a:lnTo>
                    <a:pt x="5394" y="591"/>
                  </a:lnTo>
                  <a:lnTo>
                    <a:pt x="5390" y="595"/>
                  </a:lnTo>
                  <a:lnTo>
                    <a:pt x="5386" y="599"/>
                  </a:lnTo>
                  <a:lnTo>
                    <a:pt x="5381" y="601"/>
                  </a:lnTo>
                  <a:lnTo>
                    <a:pt x="5376" y="604"/>
                  </a:lnTo>
                  <a:lnTo>
                    <a:pt x="5370" y="605"/>
                  </a:lnTo>
                  <a:lnTo>
                    <a:pt x="5365" y="607"/>
                  </a:lnTo>
                  <a:lnTo>
                    <a:pt x="5353" y="610"/>
                  </a:lnTo>
                  <a:lnTo>
                    <a:pt x="5341" y="611"/>
                  </a:lnTo>
                  <a:lnTo>
                    <a:pt x="5329" y="611"/>
                  </a:lnTo>
                  <a:lnTo>
                    <a:pt x="5302" y="611"/>
                  </a:lnTo>
                  <a:lnTo>
                    <a:pt x="5106" y="611"/>
                  </a:lnTo>
                  <a:lnTo>
                    <a:pt x="5106" y="268"/>
                  </a:lnTo>
                  <a:lnTo>
                    <a:pt x="5300" y="268"/>
                  </a:lnTo>
                  <a:lnTo>
                    <a:pt x="5313" y="268"/>
                  </a:lnTo>
                  <a:lnTo>
                    <a:pt x="5325" y="268"/>
                  </a:lnTo>
                  <a:lnTo>
                    <a:pt x="5338" y="269"/>
                  </a:lnTo>
                  <a:lnTo>
                    <a:pt x="5350" y="272"/>
                  </a:lnTo>
                  <a:lnTo>
                    <a:pt x="5361" y="274"/>
                  </a:lnTo>
                  <a:lnTo>
                    <a:pt x="5372" y="278"/>
                  </a:lnTo>
                  <a:lnTo>
                    <a:pt x="5377" y="281"/>
                  </a:lnTo>
                  <a:lnTo>
                    <a:pt x="5382" y="284"/>
                  </a:lnTo>
                  <a:lnTo>
                    <a:pt x="5387" y="287"/>
                  </a:lnTo>
                  <a:lnTo>
                    <a:pt x="5392" y="291"/>
                  </a:lnTo>
                  <a:lnTo>
                    <a:pt x="5397" y="296"/>
                  </a:lnTo>
                  <a:lnTo>
                    <a:pt x="5400" y="301"/>
                  </a:lnTo>
                  <a:lnTo>
                    <a:pt x="5405" y="307"/>
                  </a:lnTo>
                  <a:lnTo>
                    <a:pt x="5409" y="313"/>
                  </a:lnTo>
                  <a:lnTo>
                    <a:pt x="5411" y="319"/>
                  </a:lnTo>
                  <a:lnTo>
                    <a:pt x="5415" y="326"/>
                  </a:lnTo>
                  <a:lnTo>
                    <a:pt x="5421" y="343"/>
                  </a:lnTo>
                  <a:lnTo>
                    <a:pt x="5423" y="352"/>
                  </a:lnTo>
                  <a:lnTo>
                    <a:pt x="5426" y="363"/>
                  </a:lnTo>
                  <a:lnTo>
                    <a:pt x="5428" y="384"/>
                  </a:lnTo>
                  <a:lnTo>
                    <a:pt x="5431" y="410"/>
                  </a:lnTo>
                  <a:lnTo>
                    <a:pt x="5431" y="424"/>
                  </a:lnTo>
                  <a:lnTo>
                    <a:pt x="5432" y="439"/>
                  </a:lnTo>
                  <a:close/>
                  <a:moveTo>
                    <a:pt x="5769" y="436"/>
                  </a:moveTo>
                  <a:lnTo>
                    <a:pt x="5768" y="400"/>
                  </a:lnTo>
                  <a:lnTo>
                    <a:pt x="5768" y="365"/>
                  </a:lnTo>
                  <a:lnTo>
                    <a:pt x="5765" y="331"/>
                  </a:lnTo>
                  <a:lnTo>
                    <a:pt x="5763" y="301"/>
                  </a:lnTo>
                  <a:lnTo>
                    <a:pt x="5760" y="286"/>
                  </a:lnTo>
                  <a:lnTo>
                    <a:pt x="5759" y="272"/>
                  </a:lnTo>
                  <a:lnTo>
                    <a:pt x="5757" y="258"/>
                  </a:lnTo>
                  <a:lnTo>
                    <a:pt x="5754" y="245"/>
                  </a:lnTo>
                  <a:lnTo>
                    <a:pt x="5752" y="232"/>
                  </a:lnTo>
                  <a:lnTo>
                    <a:pt x="5749" y="220"/>
                  </a:lnTo>
                  <a:lnTo>
                    <a:pt x="5743" y="197"/>
                  </a:lnTo>
                  <a:lnTo>
                    <a:pt x="5736" y="175"/>
                  </a:lnTo>
                  <a:lnTo>
                    <a:pt x="5728" y="154"/>
                  </a:lnTo>
                  <a:lnTo>
                    <a:pt x="5719" y="136"/>
                  </a:lnTo>
                  <a:lnTo>
                    <a:pt x="5709" y="119"/>
                  </a:lnTo>
                  <a:lnTo>
                    <a:pt x="5705" y="111"/>
                  </a:lnTo>
                  <a:lnTo>
                    <a:pt x="5698" y="103"/>
                  </a:lnTo>
                  <a:lnTo>
                    <a:pt x="5688" y="89"/>
                  </a:lnTo>
                  <a:lnTo>
                    <a:pt x="5682" y="83"/>
                  </a:lnTo>
                  <a:lnTo>
                    <a:pt x="5675" y="77"/>
                  </a:lnTo>
                  <a:lnTo>
                    <a:pt x="5662" y="65"/>
                  </a:lnTo>
                  <a:lnTo>
                    <a:pt x="5648" y="55"/>
                  </a:lnTo>
                  <a:lnTo>
                    <a:pt x="5640" y="50"/>
                  </a:lnTo>
                  <a:lnTo>
                    <a:pt x="5633" y="45"/>
                  </a:lnTo>
                  <a:lnTo>
                    <a:pt x="5617" y="38"/>
                  </a:lnTo>
                  <a:lnTo>
                    <a:pt x="5600" y="31"/>
                  </a:lnTo>
                  <a:lnTo>
                    <a:pt x="5582" y="25"/>
                  </a:lnTo>
                  <a:lnTo>
                    <a:pt x="5564" y="19"/>
                  </a:lnTo>
                  <a:lnTo>
                    <a:pt x="5543" y="15"/>
                  </a:lnTo>
                  <a:lnTo>
                    <a:pt x="5524" y="11"/>
                  </a:lnTo>
                  <a:lnTo>
                    <a:pt x="5502" y="8"/>
                  </a:lnTo>
                  <a:lnTo>
                    <a:pt x="5479" y="5"/>
                  </a:lnTo>
                  <a:lnTo>
                    <a:pt x="5456" y="4"/>
                  </a:lnTo>
                  <a:lnTo>
                    <a:pt x="5432" y="2"/>
                  </a:lnTo>
                  <a:lnTo>
                    <a:pt x="5406" y="2"/>
                  </a:lnTo>
                  <a:lnTo>
                    <a:pt x="5381" y="0"/>
                  </a:lnTo>
                  <a:lnTo>
                    <a:pt x="5326" y="0"/>
                  </a:lnTo>
                  <a:lnTo>
                    <a:pt x="4768" y="0"/>
                  </a:lnTo>
                  <a:lnTo>
                    <a:pt x="4768" y="681"/>
                  </a:lnTo>
                  <a:lnTo>
                    <a:pt x="4768" y="1362"/>
                  </a:lnTo>
                  <a:lnTo>
                    <a:pt x="5106" y="1362"/>
                  </a:lnTo>
                  <a:lnTo>
                    <a:pt x="5106" y="899"/>
                  </a:lnTo>
                  <a:lnTo>
                    <a:pt x="5324" y="899"/>
                  </a:lnTo>
                  <a:lnTo>
                    <a:pt x="5350" y="899"/>
                  </a:lnTo>
                  <a:lnTo>
                    <a:pt x="5377" y="898"/>
                  </a:lnTo>
                  <a:lnTo>
                    <a:pt x="5403" y="898"/>
                  </a:lnTo>
                  <a:lnTo>
                    <a:pt x="5428" y="897"/>
                  </a:lnTo>
                  <a:lnTo>
                    <a:pt x="5451" y="894"/>
                  </a:lnTo>
                  <a:lnTo>
                    <a:pt x="5474" y="892"/>
                  </a:lnTo>
                  <a:lnTo>
                    <a:pt x="5496" y="888"/>
                  </a:lnTo>
                  <a:lnTo>
                    <a:pt x="5518" y="885"/>
                  </a:lnTo>
                  <a:lnTo>
                    <a:pt x="5538" y="880"/>
                  </a:lnTo>
                  <a:lnTo>
                    <a:pt x="5558" y="875"/>
                  </a:lnTo>
                  <a:lnTo>
                    <a:pt x="5566" y="871"/>
                  </a:lnTo>
                  <a:lnTo>
                    <a:pt x="5576" y="868"/>
                  </a:lnTo>
                  <a:lnTo>
                    <a:pt x="5594" y="860"/>
                  </a:lnTo>
                  <a:lnTo>
                    <a:pt x="5610" y="853"/>
                  </a:lnTo>
                  <a:lnTo>
                    <a:pt x="5627" y="843"/>
                  </a:lnTo>
                  <a:lnTo>
                    <a:pt x="5641" y="833"/>
                  </a:lnTo>
                  <a:lnTo>
                    <a:pt x="5656" y="822"/>
                  </a:lnTo>
                  <a:lnTo>
                    <a:pt x="5663" y="816"/>
                  </a:lnTo>
                  <a:lnTo>
                    <a:pt x="5669" y="808"/>
                  </a:lnTo>
                  <a:lnTo>
                    <a:pt x="5682" y="795"/>
                  </a:lnTo>
                  <a:lnTo>
                    <a:pt x="5694" y="779"/>
                  </a:lnTo>
                  <a:lnTo>
                    <a:pt x="5705" y="763"/>
                  </a:lnTo>
                  <a:lnTo>
                    <a:pt x="5714" y="745"/>
                  </a:lnTo>
                  <a:lnTo>
                    <a:pt x="5719" y="736"/>
                  </a:lnTo>
                  <a:lnTo>
                    <a:pt x="5724" y="726"/>
                  </a:lnTo>
                  <a:lnTo>
                    <a:pt x="5728" y="715"/>
                  </a:lnTo>
                  <a:lnTo>
                    <a:pt x="5732" y="704"/>
                  </a:lnTo>
                  <a:lnTo>
                    <a:pt x="5740" y="681"/>
                  </a:lnTo>
                  <a:lnTo>
                    <a:pt x="5746" y="657"/>
                  </a:lnTo>
                  <a:lnTo>
                    <a:pt x="5752" y="631"/>
                  </a:lnTo>
                  <a:lnTo>
                    <a:pt x="5757" y="604"/>
                  </a:lnTo>
                  <a:lnTo>
                    <a:pt x="5760" y="575"/>
                  </a:lnTo>
                  <a:lnTo>
                    <a:pt x="5764" y="543"/>
                  </a:lnTo>
                  <a:lnTo>
                    <a:pt x="5766" y="509"/>
                  </a:lnTo>
                  <a:lnTo>
                    <a:pt x="5768" y="474"/>
                  </a:lnTo>
                  <a:lnTo>
                    <a:pt x="5769" y="436"/>
                  </a:lnTo>
                  <a:close/>
                  <a:moveTo>
                    <a:pt x="6210" y="0"/>
                  </a:moveTo>
                  <a:lnTo>
                    <a:pt x="5869" y="0"/>
                  </a:lnTo>
                  <a:lnTo>
                    <a:pt x="5869" y="681"/>
                  </a:lnTo>
                  <a:lnTo>
                    <a:pt x="5869" y="1362"/>
                  </a:lnTo>
                  <a:lnTo>
                    <a:pt x="6210" y="1362"/>
                  </a:lnTo>
                  <a:lnTo>
                    <a:pt x="6210" y="681"/>
                  </a:lnTo>
                  <a:lnTo>
                    <a:pt x="62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4" name="Group 13"/>
            <p:cNvGrpSpPr/>
            <p:nvPr userDrawn="1"/>
          </p:nvGrpSpPr>
          <p:grpSpPr>
            <a:xfrm>
              <a:off x="4427538" y="3003550"/>
              <a:ext cx="647700" cy="646113"/>
              <a:chOff x="4427538" y="3003550"/>
              <a:chExt cx="647700" cy="646113"/>
            </a:xfrm>
          </p:grpSpPr>
          <p:sp>
            <p:nvSpPr>
              <p:cNvPr id="15" name="Freeform 22"/>
              <p:cNvSpPr>
                <a:spLocks/>
              </p:cNvSpPr>
              <p:nvPr userDrawn="1"/>
            </p:nvSpPr>
            <p:spPr bwMode="auto">
              <a:xfrm>
                <a:off x="4427538" y="3003550"/>
                <a:ext cx="647700" cy="646113"/>
              </a:xfrm>
              <a:custGeom>
                <a:avLst/>
                <a:gdLst>
                  <a:gd name="T0" fmla="*/ 2037 w 2040"/>
                  <a:gd name="T1" fmla="*/ 1097 h 2037"/>
                  <a:gd name="T2" fmla="*/ 2024 w 2040"/>
                  <a:gd name="T3" fmla="*/ 1199 h 2037"/>
                  <a:gd name="T4" fmla="*/ 2001 w 2040"/>
                  <a:gd name="T5" fmla="*/ 1297 h 2037"/>
                  <a:gd name="T6" fmla="*/ 1969 w 2040"/>
                  <a:gd name="T7" fmla="*/ 1391 h 2037"/>
                  <a:gd name="T8" fmla="*/ 1928 w 2040"/>
                  <a:gd name="T9" fmla="*/ 1482 h 2037"/>
                  <a:gd name="T10" fmla="*/ 1880 w 2040"/>
                  <a:gd name="T11" fmla="*/ 1567 h 2037"/>
                  <a:gd name="T12" fmla="*/ 1823 w 2040"/>
                  <a:gd name="T13" fmla="*/ 1647 h 2037"/>
                  <a:gd name="T14" fmla="*/ 1758 w 2040"/>
                  <a:gd name="T15" fmla="*/ 1721 h 2037"/>
                  <a:gd name="T16" fmla="*/ 1669 w 2040"/>
                  <a:gd name="T17" fmla="*/ 1804 h 2037"/>
                  <a:gd name="T18" fmla="*/ 1590 w 2040"/>
                  <a:gd name="T19" fmla="*/ 1863 h 2037"/>
                  <a:gd name="T20" fmla="*/ 1484 w 2040"/>
                  <a:gd name="T21" fmla="*/ 1926 h 2037"/>
                  <a:gd name="T22" fmla="*/ 1395 w 2040"/>
                  <a:gd name="T23" fmla="*/ 1967 h 2037"/>
                  <a:gd name="T24" fmla="*/ 1299 w 2040"/>
                  <a:gd name="T25" fmla="*/ 1998 h 2037"/>
                  <a:gd name="T26" fmla="*/ 1200 w 2040"/>
                  <a:gd name="T27" fmla="*/ 2021 h 2037"/>
                  <a:gd name="T28" fmla="*/ 1099 w 2040"/>
                  <a:gd name="T29" fmla="*/ 2035 h 2037"/>
                  <a:gd name="T30" fmla="*/ 993 w 2040"/>
                  <a:gd name="T31" fmla="*/ 2037 h 2037"/>
                  <a:gd name="T32" fmla="*/ 890 w 2040"/>
                  <a:gd name="T33" fmla="*/ 2029 h 2037"/>
                  <a:gd name="T34" fmla="*/ 789 w 2040"/>
                  <a:gd name="T35" fmla="*/ 2012 h 2037"/>
                  <a:gd name="T36" fmla="*/ 692 w 2040"/>
                  <a:gd name="T37" fmla="*/ 1984 h 2037"/>
                  <a:gd name="T38" fmla="*/ 600 w 2040"/>
                  <a:gd name="T39" fmla="*/ 1947 h 2037"/>
                  <a:gd name="T40" fmla="*/ 513 w 2040"/>
                  <a:gd name="T41" fmla="*/ 1903 h 2037"/>
                  <a:gd name="T42" fmla="*/ 429 w 2040"/>
                  <a:gd name="T43" fmla="*/ 1849 h 2037"/>
                  <a:gd name="T44" fmla="*/ 353 w 2040"/>
                  <a:gd name="T45" fmla="*/ 1789 h 2037"/>
                  <a:gd name="T46" fmla="*/ 281 w 2040"/>
                  <a:gd name="T47" fmla="*/ 1721 h 2037"/>
                  <a:gd name="T48" fmla="*/ 203 w 2040"/>
                  <a:gd name="T49" fmla="*/ 1628 h 2037"/>
                  <a:gd name="T50" fmla="*/ 136 w 2040"/>
                  <a:gd name="T51" fmla="*/ 1526 h 2037"/>
                  <a:gd name="T52" fmla="*/ 90 w 2040"/>
                  <a:gd name="T53" fmla="*/ 1437 h 2037"/>
                  <a:gd name="T54" fmla="*/ 53 w 2040"/>
                  <a:gd name="T55" fmla="*/ 1345 h 2037"/>
                  <a:gd name="T56" fmla="*/ 27 w 2040"/>
                  <a:gd name="T57" fmla="*/ 1248 h 2037"/>
                  <a:gd name="T58" fmla="*/ 8 w 2040"/>
                  <a:gd name="T59" fmla="*/ 1148 h 2037"/>
                  <a:gd name="T60" fmla="*/ 0 w 2040"/>
                  <a:gd name="T61" fmla="*/ 1045 h 2037"/>
                  <a:gd name="T62" fmla="*/ 4 w 2040"/>
                  <a:gd name="T63" fmla="*/ 940 h 2037"/>
                  <a:gd name="T64" fmla="*/ 16 w 2040"/>
                  <a:gd name="T65" fmla="*/ 838 h 2037"/>
                  <a:gd name="T66" fmla="*/ 39 w 2040"/>
                  <a:gd name="T67" fmla="*/ 740 h 2037"/>
                  <a:gd name="T68" fmla="*/ 70 w 2040"/>
                  <a:gd name="T69" fmla="*/ 645 h 2037"/>
                  <a:gd name="T70" fmla="*/ 112 w 2040"/>
                  <a:gd name="T71" fmla="*/ 554 h 2037"/>
                  <a:gd name="T72" fmla="*/ 161 w 2040"/>
                  <a:gd name="T73" fmla="*/ 470 h 2037"/>
                  <a:gd name="T74" fmla="*/ 218 w 2040"/>
                  <a:gd name="T75" fmla="*/ 390 h 2037"/>
                  <a:gd name="T76" fmla="*/ 281 w 2040"/>
                  <a:gd name="T77" fmla="*/ 316 h 2037"/>
                  <a:gd name="T78" fmla="*/ 371 w 2040"/>
                  <a:gd name="T79" fmla="*/ 232 h 2037"/>
                  <a:gd name="T80" fmla="*/ 450 w 2040"/>
                  <a:gd name="T81" fmla="*/ 174 h 2037"/>
                  <a:gd name="T82" fmla="*/ 555 w 2040"/>
                  <a:gd name="T83" fmla="*/ 111 h 2037"/>
                  <a:gd name="T84" fmla="*/ 646 w 2040"/>
                  <a:gd name="T85" fmla="*/ 70 h 2037"/>
                  <a:gd name="T86" fmla="*/ 741 w 2040"/>
                  <a:gd name="T87" fmla="*/ 38 h 2037"/>
                  <a:gd name="T88" fmla="*/ 839 w 2040"/>
                  <a:gd name="T89" fmla="*/ 15 h 2037"/>
                  <a:gd name="T90" fmla="*/ 941 w 2040"/>
                  <a:gd name="T91" fmla="*/ 2 h 2037"/>
                  <a:gd name="T92" fmla="*/ 1046 w 2040"/>
                  <a:gd name="T93" fmla="*/ 0 h 2037"/>
                  <a:gd name="T94" fmla="*/ 1150 w 2040"/>
                  <a:gd name="T95" fmla="*/ 8 h 2037"/>
                  <a:gd name="T96" fmla="*/ 1250 w 2040"/>
                  <a:gd name="T97" fmla="*/ 25 h 2037"/>
                  <a:gd name="T98" fmla="*/ 1347 w 2040"/>
                  <a:gd name="T99" fmla="*/ 53 h 2037"/>
                  <a:gd name="T100" fmla="*/ 1439 w 2040"/>
                  <a:gd name="T101" fmla="*/ 89 h 2037"/>
                  <a:gd name="T102" fmla="*/ 1528 w 2040"/>
                  <a:gd name="T103" fmla="*/ 134 h 2037"/>
                  <a:gd name="T104" fmla="*/ 1610 w 2040"/>
                  <a:gd name="T105" fmla="*/ 187 h 2037"/>
                  <a:gd name="T106" fmla="*/ 1688 w 2040"/>
                  <a:gd name="T107" fmla="*/ 248 h 2037"/>
                  <a:gd name="T108" fmla="*/ 1758 w 2040"/>
                  <a:gd name="T109" fmla="*/ 316 h 2037"/>
                  <a:gd name="T110" fmla="*/ 1837 w 2040"/>
                  <a:gd name="T111" fmla="*/ 409 h 2037"/>
                  <a:gd name="T112" fmla="*/ 1905 w 2040"/>
                  <a:gd name="T113" fmla="*/ 511 h 2037"/>
                  <a:gd name="T114" fmla="*/ 1950 w 2040"/>
                  <a:gd name="T115" fmla="*/ 599 h 2037"/>
                  <a:gd name="T116" fmla="*/ 1986 w 2040"/>
                  <a:gd name="T117" fmla="*/ 691 h 2037"/>
                  <a:gd name="T118" fmla="*/ 2014 w 2040"/>
                  <a:gd name="T119" fmla="*/ 788 h 2037"/>
                  <a:gd name="T120" fmla="*/ 2031 w 2040"/>
                  <a:gd name="T121" fmla="*/ 889 h 2037"/>
                  <a:gd name="T122" fmla="*/ 2040 w 2040"/>
                  <a:gd name="T123" fmla="*/ 99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037">
                    <a:moveTo>
                      <a:pt x="2040" y="1018"/>
                    </a:moveTo>
                    <a:lnTo>
                      <a:pt x="2040" y="1045"/>
                    </a:lnTo>
                    <a:lnTo>
                      <a:pt x="2038" y="1070"/>
                    </a:lnTo>
                    <a:lnTo>
                      <a:pt x="2037" y="1097"/>
                    </a:lnTo>
                    <a:lnTo>
                      <a:pt x="2035" y="1122"/>
                    </a:lnTo>
                    <a:lnTo>
                      <a:pt x="2031" y="1148"/>
                    </a:lnTo>
                    <a:lnTo>
                      <a:pt x="2029" y="1173"/>
                    </a:lnTo>
                    <a:lnTo>
                      <a:pt x="2024" y="1199"/>
                    </a:lnTo>
                    <a:lnTo>
                      <a:pt x="2019" y="1223"/>
                    </a:lnTo>
                    <a:lnTo>
                      <a:pt x="2014" y="1248"/>
                    </a:lnTo>
                    <a:lnTo>
                      <a:pt x="2008" y="1273"/>
                    </a:lnTo>
                    <a:lnTo>
                      <a:pt x="2001" y="1297"/>
                    </a:lnTo>
                    <a:lnTo>
                      <a:pt x="1994" y="1321"/>
                    </a:lnTo>
                    <a:lnTo>
                      <a:pt x="1986" y="1345"/>
                    </a:lnTo>
                    <a:lnTo>
                      <a:pt x="1978" y="1368"/>
                    </a:lnTo>
                    <a:lnTo>
                      <a:pt x="1969" y="1391"/>
                    </a:lnTo>
                    <a:lnTo>
                      <a:pt x="1960" y="1414"/>
                    </a:lnTo>
                    <a:lnTo>
                      <a:pt x="1950" y="1437"/>
                    </a:lnTo>
                    <a:lnTo>
                      <a:pt x="1939" y="1460"/>
                    </a:lnTo>
                    <a:lnTo>
                      <a:pt x="1928" y="1482"/>
                    </a:lnTo>
                    <a:lnTo>
                      <a:pt x="1917" y="1504"/>
                    </a:lnTo>
                    <a:lnTo>
                      <a:pt x="1905" y="1526"/>
                    </a:lnTo>
                    <a:lnTo>
                      <a:pt x="1892" y="1546"/>
                    </a:lnTo>
                    <a:lnTo>
                      <a:pt x="1880" y="1567"/>
                    </a:lnTo>
                    <a:lnTo>
                      <a:pt x="1866" y="1588"/>
                    </a:lnTo>
                    <a:lnTo>
                      <a:pt x="1852" y="1608"/>
                    </a:lnTo>
                    <a:lnTo>
                      <a:pt x="1837" y="1628"/>
                    </a:lnTo>
                    <a:lnTo>
                      <a:pt x="1823" y="1647"/>
                    </a:lnTo>
                    <a:lnTo>
                      <a:pt x="1807" y="1666"/>
                    </a:lnTo>
                    <a:lnTo>
                      <a:pt x="1791" y="1685"/>
                    </a:lnTo>
                    <a:lnTo>
                      <a:pt x="1775" y="1704"/>
                    </a:lnTo>
                    <a:lnTo>
                      <a:pt x="1758" y="1721"/>
                    </a:lnTo>
                    <a:lnTo>
                      <a:pt x="1741" y="1739"/>
                    </a:lnTo>
                    <a:lnTo>
                      <a:pt x="1723" y="1756"/>
                    </a:lnTo>
                    <a:lnTo>
                      <a:pt x="1706" y="1773"/>
                    </a:lnTo>
                    <a:lnTo>
                      <a:pt x="1669" y="1804"/>
                    </a:lnTo>
                    <a:lnTo>
                      <a:pt x="1649" y="1820"/>
                    </a:lnTo>
                    <a:lnTo>
                      <a:pt x="1630" y="1835"/>
                    </a:lnTo>
                    <a:lnTo>
                      <a:pt x="1610" y="1849"/>
                    </a:lnTo>
                    <a:lnTo>
                      <a:pt x="1590" y="1863"/>
                    </a:lnTo>
                    <a:lnTo>
                      <a:pt x="1549" y="1889"/>
                    </a:lnTo>
                    <a:lnTo>
                      <a:pt x="1528" y="1903"/>
                    </a:lnTo>
                    <a:lnTo>
                      <a:pt x="1506" y="1915"/>
                    </a:lnTo>
                    <a:lnTo>
                      <a:pt x="1484" y="1926"/>
                    </a:lnTo>
                    <a:lnTo>
                      <a:pt x="1462" y="1936"/>
                    </a:lnTo>
                    <a:lnTo>
                      <a:pt x="1439" y="1947"/>
                    </a:lnTo>
                    <a:lnTo>
                      <a:pt x="1418" y="1957"/>
                    </a:lnTo>
                    <a:lnTo>
                      <a:pt x="1395" y="1967"/>
                    </a:lnTo>
                    <a:lnTo>
                      <a:pt x="1370" y="1975"/>
                    </a:lnTo>
                    <a:lnTo>
                      <a:pt x="1347" y="1984"/>
                    </a:lnTo>
                    <a:lnTo>
                      <a:pt x="1323" y="1991"/>
                    </a:lnTo>
                    <a:lnTo>
                      <a:pt x="1299" y="1998"/>
                    </a:lnTo>
                    <a:lnTo>
                      <a:pt x="1274" y="2006"/>
                    </a:lnTo>
                    <a:lnTo>
                      <a:pt x="1250" y="2012"/>
                    </a:lnTo>
                    <a:lnTo>
                      <a:pt x="1226" y="2016"/>
                    </a:lnTo>
                    <a:lnTo>
                      <a:pt x="1200" y="2021"/>
                    </a:lnTo>
                    <a:lnTo>
                      <a:pt x="1175" y="2025"/>
                    </a:lnTo>
                    <a:lnTo>
                      <a:pt x="1150" y="2029"/>
                    </a:lnTo>
                    <a:lnTo>
                      <a:pt x="1124" y="2032"/>
                    </a:lnTo>
                    <a:lnTo>
                      <a:pt x="1099" y="2035"/>
                    </a:lnTo>
                    <a:lnTo>
                      <a:pt x="1072" y="2036"/>
                    </a:lnTo>
                    <a:lnTo>
                      <a:pt x="1046" y="2037"/>
                    </a:lnTo>
                    <a:lnTo>
                      <a:pt x="1020" y="2037"/>
                    </a:lnTo>
                    <a:lnTo>
                      <a:pt x="993" y="2037"/>
                    </a:lnTo>
                    <a:lnTo>
                      <a:pt x="968" y="2036"/>
                    </a:lnTo>
                    <a:lnTo>
                      <a:pt x="941" y="2035"/>
                    </a:lnTo>
                    <a:lnTo>
                      <a:pt x="916" y="2032"/>
                    </a:lnTo>
                    <a:lnTo>
                      <a:pt x="890" y="2029"/>
                    </a:lnTo>
                    <a:lnTo>
                      <a:pt x="865" y="2025"/>
                    </a:lnTo>
                    <a:lnTo>
                      <a:pt x="839" y="2021"/>
                    </a:lnTo>
                    <a:lnTo>
                      <a:pt x="815" y="2016"/>
                    </a:lnTo>
                    <a:lnTo>
                      <a:pt x="789" y="2012"/>
                    </a:lnTo>
                    <a:lnTo>
                      <a:pt x="765" y="2006"/>
                    </a:lnTo>
                    <a:lnTo>
                      <a:pt x="741" y="1998"/>
                    </a:lnTo>
                    <a:lnTo>
                      <a:pt x="717" y="1991"/>
                    </a:lnTo>
                    <a:lnTo>
                      <a:pt x="692" y="1984"/>
                    </a:lnTo>
                    <a:lnTo>
                      <a:pt x="669" y="1975"/>
                    </a:lnTo>
                    <a:lnTo>
                      <a:pt x="646" y="1967"/>
                    </a:lnTo>
                    <a:lnTo>
                      <a:pt x="623" y="1957"/>
                    </a:lnTo>
                    <a:lnTo>
                      <a:pt x="600" y="1947"/>
                    </a:lnTo>
                    <a:lnTo>
                      <a:pt x="578" y="1936"/>
                    </a:lnTo>
                    <a:lnTo>
                      <a:pt x="555" y="1926"/>
                    </a:lnTo>
                    <a:lnTo>
                      <a:pt x="534" y="1915"/>
                    </a:lnTo>
                    <a:lnTo>
                      <a:pt x="513" y="1903"/>
                    </a:lnTo>
                    <a:lnTo>
                      <a:pt x="491" y="1889"/>
                    </a:lnTo>
                    <a:lnTo>
                      <a:pt x="470" y="1877"/>
                    </a:lnTo>
                    <a:lnTo>
                      <a:pt x="450" y="1863"/>
                    </a:lnTo>
                    <a:lnTo>
                      <a:pt x="429" y="1849"/>
                    </a:lnTo>
                    <a:lnTo>
                      <a:pt x="410" y="1835"/>
                    </a:lnTo>
                    <a:lnTo>
                      <a:pt x="390" y="1820"/>
                    </a:lnTo>
                    <a:lnTo>
                      <a:pt x="371" y="1804"/>
                    </a:lnTo>
                    <a:lnTo>
                      <a:pt x="353" y="1789"/>
                    </a:lnTo>
                    <a:lnTo>
                      <a:pt x="335" y="1773"/>
                    </a:lnTo>
                    <a:lnTo>
                      <a:pt x="316" y="1756"/>
                    </a:lnTo>
                    <a:lnTo>
                      <a:pt x="298" y="1739"/>
                    </a:lnTo>
                    <a:lnTo>
                      <a:pt x="281" y="1721"/>
                    </a:lnTo>
                    <a:lnTo>
                      <a:pt x="266" y="1704"/>
                    </a:lnTo>
                    <a:lnTo>
                      <a:pt x="233" y="1666"/>
                    </a:lnTo>
                    <a:lnTo>
                      <a:pt x="218" y="1647"/>
                    </a:lnTo>
                    <a:lnTo>
                      <a:pt x="203" y="1628"/>
                    </a:lnTo>
                    <a:lnTo>
                      <a:pt x="188" y="1608"/>
                    </a:lnTo>
                    <a:lnTo>
                      <a:pt x="175" y="1588"/>
                    </a:lnTo>
                    <a:lnTo>
                      <a:pt x="148" y="1546"/>
                    </a:lnTo>
                    <a:lnTo>
                      <a:pt x="136" y="1526"/>
                    </a:lnTo>
                    <a:lnTo>
                      <a:pt x="124" y="1504"/>
                    </a:lnTo>
                    <a:lnTo>
                      <a:pt x="112" y="1482"/>
                    </a:lnTo>
                    <a:lnTo>
                      <a:pt x="101" y="1460"/>
                    </a:lnTo>
                    <a:lnTo>
                      <a:pt x="90" y="1437"/>
                    </a:lnTo>
                    <a:lnTo>
                      <a:pt x="80" y="1414"/>
                    </a:lnTo>
                    <a:lnTo>
                      <a:pt x="70" y="1391"/>
                    </a:lnTo>
                    <a:lnTo>
                      <a:pt x="62" y="1368"/>
                    </a:lnTo>
                    <a:lnTo>
                      <a:pt x="53" y="1345"/>
                    </a:lnTo>
                    <a:lnTo>
                      <a:pt x="46" y="1321"/>
                    </a:lnTo>
                    <a:lnTo>
                      <a:pt x="39" y="1297"/>
                    </a:lnTo>
                    <a:lnTo>
                      <a:pt x="33" y="1273"/>
                    </a:lnTo>
                    <a:lnTo>
                      <a:pt x="27" y="1248"/>
                    </a:lnTo>
                    <a:lnTo>
                      <a:pt x="21" y="1223"/>
                    </a:lnTo>
                    <a:lnTo>
                      <a:pt x="16" y="1199"/>
                    </a:lnTo>
                    <a:lnTo>
                      <a:pt x="12" y="1173"/>
                    </a:lnTo>
                    <a:lnTo>
                      <a:pt x="8" y="1148"/>
                    </a:lnTo>
                    <a:lnTo>
                      <a:pt x="5" y="1122"/>
                    </a:lnTo>
                    <a:lnTo>
                      <a:pt x="4" y="1097"/>
                    </a:lnTo>
                    <a:lnTo>
                      <a:pt x="1" y="1070"/>
                    </a:lnTo>
                    <a:lnTo>
                      <a:pt x="0" y="1045"/>
                    </a:lnTo>
                    <a:lnTo>
                      <a:pt x="0" y="1018"/>
                    </a:lnTo>
                    <a:lnTo>
                      <a:pt x="0" y="992"/>
                    </a:lnTo>
                    <a:lnTo>
                      <a:pt x="1" y="966"/>
                    </a:lnTo>
                    <a:lnTo>
                      <a:pt x="4" y="940"/>
                    </a:lnTo>
                    <a:lnTo>
                      <a:pt x="5" y="914"/>
                    </a:lnTo>
                    <a:lnTo>
                      <a:pt x="8" y="889"/>
                    </a:lnTo>
                    <a:lnTo>
                      <a:pt x="12" y="863"/>
                    </a:lnTo>
                    <a:lnTo>
                      <a:pt x="16" y="838"/>
                    </a:lnTo>
                    <a:lnTo>
                      <a:pt x="21" y="812"/>
                    </a:lnTo>
                    <a:lnTo>
                      <a:pt x="27" y="788"/>
                    </a:lnTo>
                    <a:lnTo>
                      <a:pt x="33" y="764"/>
                    </a:lnTo>
                    <a:lnTo>
                      <a:pt x="39" y="740"/>
                    </a:lnTo>
                    <a:lnTo>
                      <a:pt x="46" y="715"/>
                    </a:lnTo>
                    <a:lnTo>
                      <a:pt x="53" y="691"/>
                    </a:lnTo>
                    <a:lnTo>
                      <a:pt x="62" y="668"/>
                    </a:lnTo>
                    <a:lnTo>
                      <a:pt x="70" y="645"/>
                    </a:lnTo>
                    <a:lnTo>
                      <a:pt x="80" y="622"/>
                    </a:lnTo>
                    <a:lnTo>
                      <a:pt x="90" y="599"/>
                    </a:lnTo>
                    <a:lnTo>
                      <a:pt x="101" y="576"/>
                    </a:lnTo>
                    <a:lnTo>
                      <a:pt x="112" y="554"/>
                    </a:lnTo>
                    <a:lnTo>
                      <a:pt x="124" y="533"/>
                    </a:lnTo>
                    <a:lnTo>
                      <a:pt x="136" y="511"/>
                    </a:lnTo>
                    <a:lnTo>
                      <a:pt x="148" y="490"/>
                    </a:lnTo>
                    <a:lnTo>
                      <a:pt x="161" y="470"/>
                    </a:lnTo>
                    <a:lnTo>
                      <a:pt x="175" y="449"/>
                    </a:lnTo>
                    <a:lnTo>
                      <a:pt x="188" y="428"/>
                    </a:lnTo>
                    <a:lnTo>
                      <a:pt x="203" y="409"/>
                    </a:lnTo>
                    <a:lnTo>
                      <a:pt x="218" y="390"/>
                    </a:lnTo>
                    <a:lnTo>
                      <a:pt x="233" y="370"/>
                    </a:lnTo>
                    <a:lnTo>
                      <a:pt x="249" y="352"/>
                    </a:lnTo>
                    <a:lnTo>
                      <a:pt x="266" y="333"/>
                    </a:lnTo>
                    <a:lnTo>
                      <a:pt x="281" y="316"/>
                    </a:lnTo>
                    <a:lnTo>
                      <a:pt x="298" y="298"/>
                    </a:lnTo>
                    <a:lnTo>
                      <a:pt x="316" y="281"/>
                    </a:lnTo>
                    <a:lnTo>
                      <a:pt x="335" y="264"/>
                    </a:lnTo>
                    <a:lnTo>
                      <a:pt x="371" y="232"/>
                    </a:lnTo>
                    <a:lnTo>
                      <a:pt x="390" y="216"/>
                    </a:lnTo>
                    <a:lnTo>
                      <a:pt x="410" y="202"/>
                    </a:lnTo>
                    <a:lnTo>
                      <a:pt x="429" y="187"/>
                    </a:lnTo>
                    <a:lnTo>
                      <a:pt x="450" y="174"/>
                    </a:lnTo>
                    <a:lnTo>
                      <a:pt x="491" y="147"/>
                    </a:lnTo>
                    <a:lnTo>
                      <a:pt x="513" y="134"/>
                    </a:lnTo>
                    <a:lnTo>
                      <a:pt x="534" y="122"/>
                    </a:lnTo>
                    <a:lnTo>
                      <a:pt x="555" y="111"/>
                    </a:lnTo>
                    <a:lnTo>
                      <a:pt x="578" y="100"/>
                    </a:lnTo>
                    <a:lnTo>
                      <a:pt x="600" y="89"/>
                    </a:lnTo>
                    <a:lnTo>
                      <a:pt x="623" y="80"/>
                    </a:lnTo>
                    <a:lnTo>
                      <a:pt x="646" y="70"/>
                    </a:lnTo>
                    <a:lnTo>
                      <a:pt x="669" y="61"/>
                    </a:lnTo>
                    <a:lnTo>
                      <a:pt x="692" y="53"/>
                    </a:lnTo>
                    <a:lnTo>
                      <a:pt x="717" y="46"/>
                    </a:lnTo>
                    <a:lnTo>
                      <a:pt x="741" y="38"/>
                    </a:lnTo>
                    <a:lnTo>
                      <a:pt x="765" y="31"/>
                    </a:lnTo>
                    <a:lnTo>
                      <a:pt x="789" y="25"/>
                    </a:lnTo>
                    <a:lnTo>
                      <a:pt x="815" y="20"/>
                    </a:lnTo>
                    <a:lnTo>
                      <a:pt x="839" y="15"/>
                    </a:lnTo>
                    <a:lnTo>
                      <a:pt x="865" y="12"/>
                    </a:lnTo>
                    <a:lnTo>
                      <a:pt x="890" y="8"/>
                    </a:lnTo>
                    <a:lnTo>
                      <a:pt x="916" y="4"/>
                    </a:lnTo>
                    <a:lnTo>
                      <a:pt x="941" y="2"/>
                    </a:lnTo>
                    <a:lnTo>
                      <a:pt x="968" y="1"/>
                    </a:lnTo>
                    <a:lnTo>
                      <a:pt x="993" y="0"/>
                    </a:lnTo>
                    <a:lnTo>
                      <a:pt x="1020" y="0"/>
                    </a:lnTo>
                    <a:lnTo>
                      <a:pt x="1046" y="0"/>
                    </a:lnTo>
                    <a:lnTo>
                      <a:pt x="1072" y="1"/>
                    </a:lnTo>
                    <a:lnTo>
                      <a:pt x="1099" y="2"/>
                    </a:lnTo>
                    <a:lnTo>
                      <a:pt x="1124" y="4"/>
                    </a:lnTo>
                    <a:lnTo>
                      <a:pt x="1150" y="8"/>
                    </a:lnTo>
                    <a:lnTo>
                      <a:pt x="1175" y="12"/>
                    </a:lnTo>
                    <a:lnTo>
                      <a:pt x="1200" y="15"/>
                    </a:lnTo>
                    <a:lnTo>
                      <a:pt x="1226" y="20"/>
                    </a:lnTo>
                    <a:lnTo>
                      <a:pt x="1250" y="25"/>
                    </a:lnTo>
                    <a:lnTo>
                      <a:pt x="1274" y="31"/>
                    </a:lnTo>
                    <a:lnTo>
                      <a:pt x="1299" y="38"/>
                    </a:lnTo>
                    <a:lnTo>
                      <a:pt x="1323" y="46"/>
                    </a:lnTo>
                    <a:lnTo>
                      <a:pt x="1347" y="53"/>
                    </a:lnTo>
                    <a:lnTo>
                      <a:pt x="1370" y="61"/>
                    </a:lnTo>
                    <a:lnTo>
                      <a:pt x="1395" y="70"/>
                    </a:lnTo>
                    <a:lnTo>
                      <a:pt x="1418" y="80"/>
                    </a:lnTo>
                    <a:lnTo>
                      <a:pt x="1439" y="89"/>
                    </a:lnTo>
                    <a:lnTo>
                      <a:pt x="1462" y="100"/>
                    </a:lnTo>
                    <a:lnTo>
                      <a:pt x="1484" y="111"/>
                    </a:lnTo>
                    <a:lnTo>
                      <a:pt x="1506" y="122"/>
                    </a:lnTo>
                    <a:lnTo>
                      <a:pt x="1528" y="134"/>
                    </a:lnTo>
                    <a:lnTo>
                      <a:pt x="1549" y="147"/>
                    </a:lnTo>
                    <a:lnTo>
                      <a:pt x="1569" y="159"/>
                    </a:lnTo>
                    <a:lnTo>
                      <a:pt x="1590" y="174"/>
                    </a:lnTo>
                    <a:lnTo>
                      <a:pt x="1610" y="187"/>
                    </a:lnTo>
                    <a:lnTo>
                      <a:pt x="1630" y="202"/>
                    </a:lnTo>
                    <a:lnTo>
                      <a:pt x="1649" y="216"/>
                    </a:lnTo>
                    <a:lnTo>
                      <a:pt x="1669" y="232"/>
                    </a:lnTo>
                    <a:lnTo>
                      <a:pt x="1688" y="248"/>
                    </a:lnTo>
                    <a:lnTo>
                      <a:pt x="1706" y="264"/>
                    </a:lnTo>
                    <a:lnTo>
                      <a:pt x="1723" y="281"/>
                    </a:lnTo>
                    <a:lnTo>
                      <a:pt x="1741" y="298"/>
                    </a:lnTo>
                    <a:lnTo>
                      <a:pt x="1758" y="316"/>
                    </a:lnTo>
                    <a:lnTo>
                      <a:pt x="1775" y="333"/>
                    </a:lnTo>
                    <a:lnTo>
                      <a:pt x="1807" y="370"/>
                    </a:lnTo>
                    <a:lnTo>
                      <a:pt x="1823" y="390"/>
                    </a:lnTo>
                    <a:lnTo>
                      <a:pt x="1837" y="409"/>
                    </a:lnTo>
                    <a:lnTo>
                      <a:pt x="1852" y="428"/>
                    </a:lnTo>
                    <a:lnTo>
                      <a:pt x="1866" y="449"/>
                    </a:lnTo>
                    <a:lnTo>
                      <a:pt x="1892" y="490"/>
                    </a:lnTo>
                    <a:lnTo>
                      <a:pt x="1905" y="511"/>
                    </a:lnTo>
                    <a:lnTo>
                      <a:pt x="1917" y="533"/>
                    </a:lnTo>
                    <a:lnTo>
                      <a:pt x="1928" y="554"/>
                    </a:lnTo>
                    <a:lnTo>
                      <a:pt x="1939" y="576"/>
                    </a:lnTo>
                    <a:lnTo>
                      <a:pt x="1950" y="599"/>
                    </a:lnTo>
                    <a:lnTo>
                      <a:pt x="1960" y="622"/>
                    </a:lnTo>
                    <a:lnTo>
                      <a:pt x="1969" y="645"/>
                    </a:lnTo>
                    <a:lnTo>
                      <a:pt x="1978" y="668"/>
                    </a:lnTo>
                    <a:lnTo>
                      <a:pt x="1986" y="691"/>
                    </a:lnTo>
                    <a:lnTo>
                      <a:pt x="1994" y="715"/>
                    </a:lnTo>
                    <a:lnTo>
                      <a:pt x="2001" y="740"/>
                    </a:lnTo>
                    <a:lnTo>
                      <a:pt x="2008" y="764"/>
                    </a:lnTo>
                    <a:lnTo>
                      <a:pt x="2014" y="788"/>
                    </a:lnTo>
                    <a:lnTo>
                      <a:pt x="2019" y="812"/>
                    </a:lnTo>
                    <a:lnTo>
                      <a:pt x="2024" y="838"/>
                    </a:lnTo>
                    <a:lnTo>
                      <a:pt x="2029" y="863"/>
                    </a:lnTo>
                    <a:lnTo>
                      <a:pt x="2031" y="889"/>
                    </a:lnTo>
                    <a:lnTo>
                      <a:pt x="2035" y="914"/>
                    </a:lnTo>
                    <a:lnTo>
                      <a:pt x="2037" y="940"/>
                    </a:lnTo>
                    <a:lnTo>
                      <a:pt x="2038" y="966"/>
                    </a:lnTo>
                    <a:lnTo>
                      <a:pt x="2040" y="992"/>
                    </a:lnTo>
                    <a:lnTo>
                      <a:pt x="2040" y="1018"/>
                    </a:lnTo>
                    <a:close/>
                  </a:path>
                </a:pathLst>
              </a:custGeom>
              <a:solidFill>
                <a:srgbClr val="F4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23"/>
              <p:cNvSpPr>
                <a:spLocks/>
              </p:cNvSpPr>
              <p:nvPr userDrawn="1"/>
            </p:nvSpPr>
            <p:spPr bwMode="auto">
              <a:xfrm>
                <a:off x="4527550" y="3155950"/>
                <a:ext cx="452437" cy="404813"/>
              </a:xfrm>
              <a:custGeom>
                <a:avLst/>
                <a:gdLst>
                  <a:gd name="T0" fmla="*/ 1234 w 1424"/>
                  <a:gd name="T1" fmla="*/ 489 h 1276"/>
                  <a:gd name="T2" fmla="*/ 1200 w 1424"/>
                  <a:gd name="T3" fmla="*/ 467 h 1276"/>
                  <a:gd name="T4" fmla="*/ 1163 w 1424"/>
                  <a:gd name="T5" fmla="*/ 447 h 1276"/>
                  <a:gd name="T6" fmla="*/ 1126 w 1424"/>
                  <a:gd name="T7" fmla="*/ 429 h 1276"/>
                  <a:gd name="T8" fmla="*/ 1086 w 1424"/>
                  <a:gd name="T9" fmla="*/ 414 h 1276"/>
                  <a:gd name="T10" fmla="*/ 244 w 1424"/>
                  <a:gd name="T11" fmla="*/ 272 h 1276"/>
                  <a:gd name="T12" fmla="*/ 299 w 1424"/>
                  <a:gd name="T13" fmla="*/ 249 h 1276"/>
                  <a:gd name="T14" fmla="*/ 328 w 1424"/>
                  <a:gd name="T15" fmla="*/ 239 h 1276"/>
                  <a:gd name="T16" fmla="*/ 386 w 1424"/>
                  <a:gd name="T17" fmla="*/ 221 h 1276"/>
                  <a:gd name="T18" fmla="*/ 445 w 1424"/>
                  <a:gd name="T19" fmla="*/ 206 h 1276"/>
                  <a:gd name="T20" fmla="*/ 476 w 1424"/>
                  <a:gd name="T21" fmla="*/ 200 h 1276"/>
                  <a:gd name="T22" fmla="*/ 536 w 1424"/>
                  <a:gd name="T23" fmla="*/ 189 h 1276"/>
                  <a:gd name="T24" fmla="*/ 598 w 1424"/>
                  <a:gd name="T25" fmla="*/ 181 h 1276"/>
                  <a:gd name="T26" fmla="*/ 660 w 1424"/>
                  <a:gd name="T27" fmla="*/ 177 h 1276"/>
                  <a:gd name="T28" fmla="*/ 723 w 1424"/>
                  <a:gd name="T29" fmla="*/ 175 h 1276"/>
                  <a:gd name="T30" fmla="*/ 725 w 1424"/>
                  <a:gd name="T31" fmla="*/ 175 h 1276"/>
                  <a:gd name="T32" fmla="*/ 757 w 1424"/>
                  <a:gd name="T33" fmla="*/ 176 h 1276"/>
                  <a:gd name="T34" fmla="*/ 818 w 1424"/>
                  <a:gd name="T35" fmla="*/ 179 h 1276"/>
                  <a:gd name="T36" fmla="*/ 877 w 1424"/>
                  <a:gd name="T37" fmla="*/ 185 h 1276"/>
                  <a:gd name="T38" fmla="*/ 935 w 1424"/>
                  <a:gd name="T39" fmla="*/ 193 h 1276"/>
                  <a:gd name="T40" fmla="*/ 993 w 1424"/>
                  <a:gd name="T41" fmla="*/ 204 h 1276"/>
                  <a:gd name="T42" fmla="*/ 1050 w 1424"/>
                  <a:gd name="T43" fmla="*/ 219 h 1276"/>
                  <a:gd name="T44" fmla="*/ 1105 w 1424"/>
                  <a:gd name="T45" fmla="*/ 235 h 1276"/>
                  <a:gd name="T46" fmla="*/ 1157 w 1424"/>
                  <a:gd name="T47" fmla="*/ 255 h 1276"/>
                  <a:gd name="T48" fmla="*/ 1183 w 1424"/>
                  <a:gd name="T49" fmla="*/ 266 h 1276"/>
                  <a:gd name="T50" fmla="*/ 1221 w 1424"/>
                  <a:gd name="T51" fmla="*/ 283 h 1276"/>
                  <a:gd name="T52" fmla="*/ 1259 w 1424"/>
                  <a:gd name="T53" fmla="*/ 301 h 1276"/>
                  <a:gd name="T54" fmla="*/ 1295 w 1424"/>
                  <a:gd name="T55" fmla="*/ 321 h 1276"/>
                  <a:gd name="T56" fmla="*/ 1331 w 1424"/>
                  <a:gd name="T57" fmla="*/ 343 h 1276"/>
                  <a:gd name="T58" fmla="*/ 1388 w 1424"/>
                  <a:gd name="T59" fmla="*/ 177 h 1276"/>
                  <a:gd name="T60" fmla="*/ 1349 w 1424"/>
                  <a:gd name="T61" fmla="*/ 153 h 1276"/>
                  <a:gd name="T62" fmla="*/ 1309 w 1424"/>
                  <a:gd name="T63" fmla="*/ 133 h 1276"/>
                  <a:gd name="T64" fmla="*/ 1269 w 1424"/>
                  <a:gd name="T65" fmla="*/ 112 h 1276"/>
                  <a:gd name="T66" fmla="*/ 1226 w 1424"/>
                  <a:gd name="T67" fmla="*/ 95 h 1276"/>
                  <a:gd name="T68" fmla="*/ 1184 w 1424"/>
                  <a:gd name="T69" fmla="*/ 78 h 1276"/>
                  <a:gd name="T70" fmla="*/ 1140 w 1424"/>
                  <a:gd name="T71" fmla="*/ 63 h 1276"/>
                  <a:gd name="T72" fmla="*/ 1073 w 1424"/>
                  <a:gd name="T73" fmla="*/ 44 h 1276"/>
                  <a:gd name="T74" fmla="*/ 1006 w 1424"/>
                  <a:gd name="T75" fmla="*/ 28 h 1276"/>
                  <a:gd name="T76" fmla="*/ 959 w 1424"/>
                  <a:gd name="T77" fmla="*/ 20 h 1276"/>
                  <a:gd name="T78" fmla="*/ 913 w 1424"/>
                  <a:gd name="T79" fmla="*/ 13 h 1276"/>
                  <a:gd name="T80" fmla="*/ 866 w 1424"/>
                  <a:gd name="T81" fmla="*/ 7 h 1276"/>
                  <a:gd name="T82" fmla="*/ 772 w 1424"/>
                  <a:gd name="T83" fmla="*/ 0 h 1276"/>
                  <a:gd name="T84" fmla="*/ 677 w 1424"/>
                  <a:gd name="T85" fmla="*/ 0 h 1276"/>
                  <a:gd name="T86" fmla="*/ 628 w 1424"/>
                  <a:gd name="T87" fmla="*/ 3 h 1276"/>
                  <a:gd name="T88" fmla="*/ 580 w 1424"/>
                  <a:gd name="T89" fmla="*/ 8 h 1276"/>
                  <a:gd name="T90" fmla="*/ 533 w 1424"/>
                  <a:gd name="T91" fmla="*/ 13 h 1276"/>
                  <a:gd name="T92" fmla="*/ 484 w 1424"/>
                  <a:gd name="T93" fmla="*/ 20 h 1276"/>
                  <a:gd name="T94" fmla="*/ 437 w 1424"/>
                  <a:gd name="T95" fmla="*/ 28 h 1276"/>
                  <a:gd name="T96" fmla="*/ 390 w 1424"/>
                  <a:gd name="T97" fmla="*/ 39 h 1276"/>
                  <a:gd name="T98" fmla="*/ 320 w 1424"/>
                  <a:gd name="T99" fmla="*/ 57 h 1276"/>
                  <a:gd name="T100" fmla="*/ 253 w 1424"/>
                  <a:gd name="T101" fmla="*/ 79 h 1276"/>
                  <a:gd name="T102" fmla="*/ 208 w 1424"/>
                  <a:gd name="T103" fmla="*/ 96 h 1276"/>
                  <a:gd name="T104" fmla="*/ 165 w 1424"/>
                  <a:gd name="T105" fmla="*/ 114 h 1276"/>
                  <a:gd name="T106" fmla="*/ 101 w 1424"/>
                  <a:gd name="T107" fmla="*/ 146 h 1276"/>
                  <a:gd name="T108" fmla="*/ 40 w 1424"/>
                  <a:gd name="T109" fmla="*/ 180 h 1276"/>
                  <a:gd name="T110" fmla="*/ 0 w 1424"/>
                  <a:gd name="T111" fmla="*/ 205 h 1276"/>
                  <a:gd name="T112" fmla="*/ 712 w 1424"/>
                  <a:gd name="T11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4" h="1276">
                    <a:moveTo>
                      <a:pt x="712" y="1276"/>
                    </a:moveTo>
                    <a:lnTo>
                      <a:pt x="1234" y="489"/>
                    </a:lnTo>
                    <a:lnTo>
                      <a:pt x="1217" y="478"/>
                    </a:lnTo>
                    <a:lnTo>
                      <a:pt x="1200" y="467"/>
                    </a:lnTo>
                    <a:lnTo>
                      <a:pt x="1181" y="457"/>
                    </a:lnTo>
                    <a:lnTo>
                      <a:pt x="1163" y="447"/>
                    </a:lnTo>
                    <a:lnTo>
                      <a:pt x="1145" y="438"/>
                    </a:lnTo>
                    <a:lnTo>
                      <a:pt x="1126" y="429"/>
                    </a:lnTo>
                    <a:lnTo>
                      <a:pt x="1106" y="421"/>
                    </a:lnTo>
                    <a:lnTo>
                      <a:pt x="1086" y="414"/>
                    </a:lnTo>
                    <a:lnTo>
                      <a:pt x="712" y="977"/>
                    </a:lnTo>
                    <a:lnTo>
                      <a:pt x="244" y="272"/>
                    </a:lnTo>
                    <a:lnTo>
                      <a:pt x="271" y="260"/>
                    </a:lnTo>
                    <a:lnTo>
                      <a:pt x="299" y="249"/>
                    </a:lnTo>
                    <a:lnTo>
                      <a:pt x="313" y="244"/>
                    </a:lnTo>
                    <a:lnTo>
                      <a:pt x="328" y="239"/>
                    </a:lnTo>
                    <a:lnTo>
                      <a:pt x="357" y="229"/>
                    </a:lnTo>
                    <a:lnTo>
                      <a:pt x="386" y="221"/>
                    </a:lnTo>
                    <a:lnTo>
                      <a:pt x="415" y="214"/>
                    </a:lnTo>
                    <a:lnTo>
                      <a:pt x="445" y="206"/>
                    </a:lnTo>
                    <a:lnTo>
                      <a:pt x="460" y="203"/>
                    </a:lnTo>
                    <a:lnTo>
                      <a:pt x="476" y="200"/>
                    </a:lnTo>
                    <a:lnTo>
                      <a:pt x="506" y="194"/>
                    </a:lnTo>
                    <a:lnTo>
                      <a:pt x="536" y="189"/>
                    </a:lnTo>
                    <a:lnTo>
                      <a:pt x="567" y="185"/>
                    </a:lnTo>
                    <a:lnTo>
                      <a:pt x="598" y="181"/>
                    </a:lnTo>
                    <a:lnTo>
                      <a:pt x="630" y="179"/>
                    </a:lnTo>
                    <a:lnTo>
                      <a:pt x="660" y="177"/>
                    </a:lnTo>
                    <a:lnTo>
                      <a:pt x="691" y="176"/>
                    </a:lnTo>
                    <a:lnTo>
                      <a:pt x="723" y="175"/>
                    </a:lnTo>
                    <a:lnTo>
                      <a:pt x="724" y="175"/>
                    </a:lnTo>
                    <a:lnTo>
                      <a:pt x="725" y="175"/>
                    </a:lnTo>
                    <a:lnTo>
                      <a:pt x="727" y="175"/>
                    </a:lnTo>
                    <a:lnTo>
                      <a:pt x="757" y="176"/>
                    </a:lnTo>
                    <a:lnTo>
                      <a:pt x="787" y="176"/>
                    </a:lnTo>
                    <a:lnTo>
                      <a:pt x="818" y="179"/>
                    </a:lnTo>
                    <a:lnTo>
                      <a:pt x="847" y="181"/>
                    </a:lnTo>
                    <a:lnTo>
                      <a:pt x="877" y="185"/>
                    </a:lnTo>
                    <a:lnTo>
                      <a:pt x="906" y="188"/>
                    </a:lnTo>
                    <a:lnTo>
                      <a:pt x="935" y="193"/>
                    </a:lnTo>
                    <a:lnTo>
                      <a:pt x="964" y="198"/>
                    </a:lnTo>
                    <a:lnTo>
                      <a:pt x="993" y="204"/>
                    </a:lnTo>
                    <a:lnTo>
                      <a:pt x="1023" y="211"/>
                    </a:lnTo>
                    <a:lnTo>
                      <a:pt x="1050" y="219"/>
                    </a:lnTo>
                    <a:lnTo>
                      <a:pt x="1077" y="227"/>
                    </a:lnTo>
                    <a:lnTo>
                      <a:pt x="1105" y="235"/>
                    </a:lnTo>
                    <a:lnTo>
                      <a:pt x="1132" y="245"/>
                    </a:lnTo>
                    <a:lnTo>
                      <a:pt x="1157" y="255"/>
                    </a:lnTo>
                    <a:lnTo>
                      <a:pt x="1184" y="266"/>
                    </a:lnTo>
                    <a:lnTo>
                      <a:pt x="1183" y="266"/>
                    </a:lnTo>
                    <a:lnTo>
                      <a:pt x="1202" y="274"/>
                    </a:lnTo>
                    <a:lnTo>
                      <a:pt x="1221" y="283"/>
                    </a:lnTo>
                    <a:lnTo>
                      <a:pt x="1241" y="292"/>
                    </a:lnTo>
                    <a:lnTo>
                      <a:pt x="1259" y="301"/>
                    </a:lnTo>
                    <a:lnTo>
                      <a:pt x="1277" y="311"/>
                    </a:lnTo>
                    <a:lnTo>
                      <a:pt x="1295" y="321"/>
                    </a:lnTo>
                    <a:lnTo>
                      <a:pt x="1312" y="332"/>
                    </a:lnTo>
                    <a:lnTo>
                      <a:pt x="1331" y="343"/>
                    </a:lnTo>
                    <a:lnTo>
                      <a:pt x="1424" y="202"/>
                    </a:lnTo>
                    <a:lnTo>
                      <a:pt x="1388" y="177"/>
                    </a:lnTo>
                    <a:lnTo>
                      <a:pt x="1368" y="165"/>
                    </a:lnTo>
                    <a:lnTo>
                      <a:pt x="1349" y="153"/>
                    </a:lnTo>
                    <a:lnTo>
                      <a:pt x="1329" y="142"/>
                    </a:lnTo>
                    <a:lnTo>
                      <a:pt x="1309" y="133"/>
                    </a:lnTo>
                    <a:lnTo>
                      <a:pt x="1289" y="122"/>
                    </a:lnTo>
                    <a:lnTo>
                      <a:pt x="1269" y="112"/>
                    </a:lnTo>
                    <a:lnTo>
                      <a:pt x="1248" y="103"/>
                    </a:lnTo>
                    <a:lnTo>
                      <a:pt x="1226" y="95"/>
                    </a:lnTo>
                    <a:lnTo>
                      <a:pt x="1206" y="86"/>
                    </a:lnTo>
                    <a:lnTo>
                      <a:pt x="1184" y="78"/>
                    </a:lnTo>
                    <a:lnTo>
                      <a:pt x="1162" y="71"/>
                    </a:lnTo>
                    <a:lnTo>
                      <a:pt x="1140" y="63"/>
                    </a:lnTo>
                    <a:lnTo>
                      <a:pt x="1096" y="50"/>
                    </a:lnTo>
                    <a:lnTo>
                      <a:pt x="1073" y="44"/>
                    </a:lnTo>
                    <a:lnTo>
                      <a:pt x="1052" y="38"/>
                    </a:lnTo>
                    <a:lnTo>
                      <a:pt x="1006" y="28"/>
                    </a:lnTo>
                    <a:lnTo>
                      <a:pt x="982" y="23"/>
                    </a:lnTo>
                    <a:lnTo>
                      <a:pt x="959" y="20"/>
                    </a:lnTo>
                    <a:lnTo>
                      <a:pt x="936" y="16"/>
                    </a:lnTo>
                    <a:lnTo>
                      <a:pt x="913" y="13"/>
                    </a:lnTo>
                    <a:lnTo>
                      <a:pt x="890" y="10"/>
                    </a:lnTo>
                    <a:lnTo>
                      <a:pt x="866" y="7"/>
                    </a:lnTo>
                    <a:lnTo>
                      <a:pt x="819" y="3"/>
                    </a:lnTo>
                    <a:lnTo>
                      <a:pt x="772" y="0"/>
                    </a:lnTo>
                    <a:lnTo>
                      <a:pt x="724" y="0"/>
                    </a:lnTo>
                    <a:lnTo>
                      <a:pt x="677" y="0"/>
                    </a:lnTo>
                    <a:lnTo>
                      <a:pt x="653" y="2"/>
                    </a:lnTo>
                    <a:lnTo>
                      <a:pt x="628" y="3"/>
                    </a:lnTo>
                    <a:lnTo>
                      <a:pt x="604" y="5"/>
                    </a:lnTo>
                    <a:lnTo>
                      <a:pt x="580" y="8"/>
                    </a:lnTo>
                    <a:lnTo>
                      <a:pt x="556" y="10"/>
                    </a:lnTo>
                    <a:lnTo>
                      <a:pt x="533" y="13"/>
                    </a:lnTo>
                    <a:lnTo>
                      <a:pt x="508" y="16"/>
                    </a:lnTo>
                    <a:lnTo>
                      <a:pt x="484" y="20"/>
                    </a:lnTo>
                    <a:lnTo>
                      <a:pt x="461" y="25"/>
                    </a:lnTo>
                    <a:lnTo>
                      <a:pt x="437" y="28"/>
                    </a:lnTo>
                    <a:lnTo>
                      <a:pt x="414" y="33"/>
                    </a:lnTo>
                    <a:lnTo>
                      <a:pt x="390" y="39"/>
                    </a:lnTo>
                    <a:lnTo>
                      <a:pt x="343" y="51"/>
                    </a:lnTo>
                    <a:lnTo>
                      <a:pt x="320" y="57"/>
                    </a:lnTo>
                    <a:lnTo>
                      <a:pt x="297" y="65"/>
                    </a:lnTo>
                    <a:lnTo>
                      <a:pt x="253" y="79"/>
                    </a:lnTo>
                    <a:lnTo>
                      <a:pt x="231" y="88"/>
                    </a:lnTo>
                    <a:lnTo>
                      <a:pt x="208" y="96"/>
                    </a:lnTo>
                    <a:lnTo>
                      <a:pt x="186" y="106"/>
                    </a:lnTo>
                    <a:lnTo>
                      <a:pt x="165" y="114"/>
                    </a:lnTo>
                    <a:lnTo>
                      <a:pt x="122" y="135"/>
                    </a:lnTo>
                    <a:lnTo>
                      <a:pt x="101" y="146"/>
                    </a:lnTo>
                    <a:lnTo>
                      <a:pt x="80" y="157"/>
                    </a:lnTo>
                    <a:lnTo>
                      <a:pt x="40" y="180"/>
                    </a:lnTo>
                    <a:lnTo>
                      <a:pt x="20" y="193"/>
                    </a:lnTo>
                    <a:lnTo>
                      <a:pt x="0" y="205"/>
                    </a:lnTo>
                    <a:lnTo>
                      <a:pt x="356" y="741"/>
                    </a:lnTo>
                    <a:lnTo>
                      <a:pt x="712" y="12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20" name="Text Placeholder 19"/>
          <p:cNvSpPr>
            <a:spLocks noGrp="1"/>
          </p:cNvSpPr>
          <p:nvPr>
            <p:ph type="body" sz="quarter" idx="13" hasCustomPrompt="1"/>
          </p:nvPr>
        </p:nvSpPr>
        <p:spPr>
          <a:xfrm>
            <a:off x="539750" y="3723134"/>
            <a:ext cx="8064500" cy="216768"/>
          </a:xfrm>
        </p:spPr>
        <p:txBody>
          <a:bodyPr/>
          <a:lstStyle>
            <a:lvl1pPr marL="0" indent="0">
              <a:spcBef>
                <a:spcPts val="0"/>
              </a:spcBef>
              <a:buFontTx/>
              <a:buNone/>
              <a:defRPr sz="1100">
                <a:solidFill>
                  <a:schemeClr val="accent3"/>
                </a:solidFill>
                <a:latin typeface="Segoe UI Semibold" panose="020B0702040204020203" pitchFamily="34" charset="0"/>
              </a:defRPr>
            </a:lvl1pPr>
          </a:lstStyle>
          <a:p>
            <a:pPr lvl="0"/>
            <a:r>
              <a:rPr lang="en-US" noProof="0" dirty="0"/>
              <a:t>Date</a:t>
            </a:r>
          </a:p>
        </p:txBody>
      </p:sp>
    </p:spTree>
    <p:extLst>
      <p:ext uri="{BB962C8B-B14F-4D97-AF65-F5344CB8AC3E}">
        <p14:creationId xmlns:p14="http://schemas.microsoft.com/office/powerpoint/2010/main" xmlns="" val="536194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243205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539750" y="1851670"/>
            <a:ext cx="8064500" cy="252030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9" name="Text Placeholder 8"/>
          <p:cNvSpPr>
            <a:spLocks noGrp="1"/>
          </p:cNvSpPr>
          <p:nvPr>
            <p:ph type="body" sz="quarter" idx="13"/>
          </p:nvPr>
        </p:nvSpPr>
        <p:spPr>
          <a:xfrm>
            <a:off x="539750" y="1276350"/>
            <a:ext cx="8064500" cy="574675"/>
          </a:xfrm>
        </p:spPr>
        <p:txBody>
          <a:bodyPr/>
          <a:lstStyle>
            <a:lvl1pPr marL="0" indent="0">
              <a:lnSpc>
                <a:spcPct val="90000"/>
              </a:lnSpc>
              <a:spcBef>
                <a:spcPts val="0"/>
              </a:spcBef>
              <a:buFontTx/>
              <a:buNone/>
              <a:defRPr sz="2200">
                <a:solidFill>
                  <a:schemeClr val="accent1"/>
                </a:solidFill>
                <a:latin typeface="Segoe UI Semibold" panose="020B0702040204020203" pitchFamily="34" charset="0"/>
              </a:defRPr>
            </a:lvl1pPr>
          </a:lstStyle>
          <a:p>
            <a:pPr lvl="0"/>
            <a:r>
              <a:rPr lang="en-US" noProof="0"/>
              <a:t>Click to edit Master text styles</a:t>
            </a:r>
          </a:p>
        </p:txBody>
      </p:sp>
    </p:spTree>
    <p:extLst>
      <p:ext uri="{BB962C8B-B14F-4D97-AF65-F5344CB8AC3E}">
        <p14:creationId xmlns:p14="http://schemas.microsoft.com/office/powerpoint/2010/main" xmlns="" val="48281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en-US" noProof="0" dirty="0"/>
              <a:t>Presentation name / Author</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1387977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ub-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276350"/>
            <a:ext cx="8064500" cy="1295400"/>
          </a:xfrm>
        </p:spPr>
        <p:txBody>
          <a:bodyPr anchor="t"/>
          <a:lstStyle>
            <a:lvl1pPr algn="l">
              <a:defRPr sz="4500" b="0" cap="none" baseline="0">
                <a:solidFill>
                  <a:schemeClr val="tx1"/>
                </a:solidFill>
              </a:defRPr>
            </a:lvl1pPr>
          </a:lstStyle>
          <a:p>
            <a:r>
              <a:rPr lang="en-US" noProof="0"/>
              <a:t>Click to edit Master title style</a:t>
            </a:r>
            <a:endParaRPr lang="en-US" noProof="0" dirty="0"/>
          </a:p>
        </p:txBody>
      </p:sp>
      <p:sp>
        <p:nvSpPr>
          <p:cNvPr id="3" name="Text Placeholder 2"/>
          <p:cNvSpPr>
            <a:spLocks noGrp="1"/>
          </p:cNvSpPr>
          <p:nvPr>
            <p:ph type="body" idx="1"/>
          </p:nvPr>
        </p:nvSpPr>
        <p:spPr>
          <a:xfrm>
            <a:off x="539750" y="2715766"/>
            <a:ext cx="8064500" cy="792088"/>
          </a:xfrm>
        </p:spPr>
        <p:txBody>
          <a:bodyPr anchor="t" anchorCtr="0"/>
          <a:lstStyle>
            <a:lvl1pPr marL="0" indent="0">
              <a:spcBef>
                <a:spcPts val="0"/>
              </a:spcBef>
              <a:buNone/>
              <a:defRPr sz="2200">
                <a:solidFill>
                  <a:schemeClr val="accent1"/>
                </a:solidFill>
                <a:latin typeface="Segoe UI Semibold" panose="020B07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noFill/>
              </a:defRPr>
            </a:lvl1p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
        <p:nvSpPr>
          <p:cNvPr id="9" name="Subtitle 2"/>
          <p:cNvSpPr>
            <a:spLocks noGrp="1"/>
          </p:cNvSpPr>
          <p:nvPr>
            <p:ph type="subTitle" idx="13" hasCustomPrompt="1"/>
          </p:nvPr>
        </p:nvSpPr>
        <p:spPr>
          <a:xfrm>
            <a:off x="539750" y="3651870"/>
            <a:ext cx="8064500" cy="216024"/>
          </a:xfrm>
        </p:spPr>
        <p:txBody>
          <a:bodyPr/>
          <a:lstStyle>
            <a:lvl1pPr marL="0" indent="0" algn="l">
              <a:spcBef>
                <a:spcPts val="0"/>
              </a:spcBef>
              <a:buNone/>
              <a:defRPr sz="1100">
                <a:solidFill>
                  <a:schemeClr val="accent3"/>
                </a:solidFill>
                <a:latin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 EVENT</a:t>
            </a:r>
          </a:p>
        </p:txBody>
      </p:sp>
      <p:sp>
        <p:nvSpPr>
          <p:cNvPr id="10" name="Text Placeholder 19"/>
          <p:cNvSpPr>
            <a:spLocks noGrp="1"/>
          </p:cNvSpPr>
          <p:nvPr>
            <p:ph type="body" sz="quarter" idx="14" hasCustomPrompt="1"/>
          </p:nvPr>
        </p:nvSpPr>
        <p:spPr>
          <a:xfrm>
            <a:off x="539750" y="3867150"/>
            <a:ext cx="8064500" cy="216768"/>
          </a:xfrm>
        </p:spPr>
        <p:txBody>
          <a:bodyPr/>
          <a:lstStyle>
            <a:lvl1pPr marL="0" indent="0">
              <a:spcBef>
                <a:spcPts val="0"/>
              </a:spcBef>
              <a:buFontTx/>
              <a:buNone/>
              <a:defRPr sz="1100">
                <a:solidFill>
                  <a:schemeClr val="accent3"/>
                </a:solidFill>
                <a:latin typeface="Segoe UI Semibold" panose="020B0702040204020203" pitchFamily="34" charset="0"/>
              </a:defRPr>
            </a:lvl1pPr>
          </a:lstStyle>
          <a:p>
            <a:pPr lvl="0"/>
            <a:r>
              <a:rPr lang="en-US" noProof="0" dirty="0"/>
              <a:t>Date</a:t>
            </a:r>
          </a:p>
        </p:txBody>
      </p:sp>
      <p:grpSp>
        <p:nvGrpSpPr>
          <p:cNvPr id="11" name="Group 10"/>
          <p:cNvGrpSpPr>
            <a:grpSpLocks noChangeAspect="1"/>
          </p:cNvGrpSpPr>
          <p:nvPr userDrawn="1"/>
        </p:nvGrpSpPr>
        <p:grpSpPr>
          <a:xfrm>
            <a:off x="539553" y="555638"/>
            <a:ext cx="1672539" cy="396000"/>
            <a:chOff x="4427538" y="3003550"/>
            <a:chExt cx="2728912" cy="646113"/>
          </a:xfrm>
        </p:grpSpPr>
        <p:sp>
          <p:nvSpPr>
            <p:cNvPr id="12" name="Freeform 21"/>
            <p:cNvSpPr>
              <a:spLocks noEditPoints="1"/>
            </p:cNvSpPr>
            <p:nvPr userDrawn="1"/>
          </p:nvSpPr>
          <p:spPr bwMode="auto">
            <a:xfrm>
              <a:off x="5184775" y="3097213"/>
              <a:ext cx="1971675" cy="431800"/>
            </a:xfrm>
            <a:custGeom>
              <a:avLst/>
              <a:gdLst>
                <a:gd name="T0" fmla="*/ 340 w 6210"/>
                <a:gd name="T1" fmla="*/ 561 h 1363"/>
                <a:gd name="T2" fmla="*/ 339 w 6210"/>
                <a:gd name="T3" fmla="*/ 1362 h 1363"/>
                <a:gd name="T4" fmla="*/ 2187 w 6210"/>
                <a:gd name="T5" fmla="*/ 1362 h 1363"/>
                <a:gd name="T6" fmla="*/ 2069 w 6210"/>
                <a:gd name="T7" fmla="*/ 544 h 1363"/>
                <a:gd name="T8" fmla="*/ 1248 w 6210"/>
                <a:gd name="T9" fmla="*/ 0 h 1363"/>
                <a:gd name="T10" fmla="*/ 3527 w 6210"/>
                <a:gd name="T11" fmla="*/ 682 h 1363"/>
                <a:gd name="T12" fmla="*/ 2291 w 6210"/>
                <a:gd name="T13" fmla="*/ 0 h 1363"/>
                <a:gd name="T14" fmla="*/ 2785 w 6210"/>
                <a:gd name="T15" fmla="*/ 1207 h 1363"/>
                <a:gd name="T16" fmla="*/ 4329 w 6210"/>
                <a:gd name="T17" fmla="*/ 470 h 1363"/>
                <a:gd name="T18" fmla="*/ 4317 w 6210"/>
                <a:gd name="T19" fmla="*/ 550 h 1363"/>
                <a:gd name="T20" fmla="*/ 4297 w 6210"/>
                <a:gd name="T21" fmla="*/ 588 h 1363"/>
                <a:gd name="T22" fmla="*/ 4274 w 6210"/>
                <a:gd name="T23" fmla="*/ 605 h 1363"/>
                <a:gd name="T24" fmla="*/ 4228 w 6210"/>
                <a:gd name="T25" fmla="*/ 611 h 1363"/>
                <a:gd name="T26" fmla="*/ 4212 w 6210"/>
                <a:gd name="T27" fmla="*/ 268 h 1363"/>
                <a:gd name="T28" fmla="*/ 4260 w 6210"/>
                <a:gd name="T29" fmla="*/ 273 h 1363"/>
                <a:gd name="T30" fmla="*/ 4291 w 6210"/>
                <a:gd name="T31" fmla="*/ 290 h 1363"/>
                <a:gd name="T32" fmla="*/ 4311 w 6210"/>
                <a:gd name="T33" fmla="*/ 318 h 1363"/>
                <a:gd name="T34" fmla="*/ 4328 w 6210"/>
                <a:gd name="T35" fmla="*/ 383 h 1363"/>
                <a:gd name="T36" fmla="*/ 4668 w 6210"/>
                <a:gd name="T37" fmla="*/ 400 h 1363"/>
                <a:gd name="T38" fmla="*/ 4659 w 6210"/>
                <a:gd name="T39" fmla="*/ 272 h 1363"/>
                <a:gd name="T40" fmla="*/ 4629 w 6210"/>
                <a:gd name="T41" fmla="*/ 154 h 1363"/>
                <a:gd name="T42" fmla="*/ 4588 w 6210"/>
                <a:gd name="T43" fmla="*/ 89 h 1363"/>
                <a:gd name="T44" fmla="*/ 4540 w 6210"/>
                <a:gd name="T45" fmla="*/ 50 h 1363"/>
                <a:gd name="T46" fmla="*/ 4463 w 6210"/>
                <a:gd name="T47" fmla="*/ 19 h 1363"/>
                <a:gd name="T48" fmla="*/ 4356 w 6210"/>
                <a:gd name="T49" fmla="*/ 4 h 1363"/>
                <a:gd name="T50" fmla="*/ 3667 w 6210"/>
                <a:gd name="T51" fmla="*/ 0 h 1363"/>
                <a:gd name="T52" fmla="*/ 4223 w 6210"/>
                <a:gd name="T53" fmla="*/ 899 h 1363"/>
                <a:gd name="T54" fmla="*/ 4352 w 6210"/>
                <a:gd name="T55" fmla="*/ 894 h 1363"/>
                <a:gd name="T56" fmla="*/ 4458 w 6210"/>
                <a:gd name="T57" fmla="*/ 874 h 1363"/>
                <a:gd name="T58" fmla="*/ 4534 w 6210"/>
                <a:gd name="T59" fmla="*/ 837 h 1363"/>
                <a:gd name="T60" fmla="*/ 4588 w 6210"/>
                <a:gd name="T61" fmla="*/ 785 h 1363"/>
                <a:gd name="T62" fmla="*/ 4630 w 6210"/>
                <a:gd name="T63" fmla="*/ 702 h 1363"/>
                <a:gd name="T64" fmla="*/ 4650 w 6210"/>
                <a:gd name="T65" fmla="*/ 629 h 1363"/>
                <a:gd name="T66" fmla="*/ 4667 w 6210"/>
                <a:gd name="T67" fmla="*/ 474 h 1363"/>
                <a:gd name="T68" fmla="*/ 5429 w 6210"/>
                <a:gd name="T69" fmla="*/ 497 h 1363"/>
                <a:gd name="T70" fmla="*/ 5414 w 6210"/>
                <a:gd name="T71" fmla="*/ 565 h 1363"/>
                <a:gd name="T72" fmla="*/ 5390 w 6210"/>
                <a:gd name="T73" fmla="*/ 595 h 1363"/>
                <a:gd name="T74" fmla="*/ 5365 w 6210"/>
                <a:gd name="T75" fmla="*/ 607 h 1363"/>
                <a:gd name="T76" fmla="*/ 5106 w 6210"/>
                <a:gd name="T77" fmla="*/ 611 h 1363"/>
                <a:gd name="T78" fmla="*/ 5338 w 6210"/>
                <a:gd name="T79" fmla="*/ 269 h 1363"/>
                <a:gd name="T80" fmla="*/ 5382 w 6210"/>
                <a:gd name="T81" fmla="*/ 284 h 1363"/>
                <a:gd name="T82" fmla="*/ 5405 w 6210"/>
                <a:gd name="T83" fmla="*/ 307 h 1363"/>
                <a:gd name="T84" fmla="*/ 5423 w 6210"/>
                <a:gd name="T85" fmla="*/ 352 h 1363"/>
                <a:gd name="T86" fmla="*/ 5432 w 6210"/>
                <a:gd name="T87" fmla="*/ 439 h 1363"/>
                <a:gd name="T88" fmla="*/ 5763 w 6210"/>
                <a:gd name="T89" fmla="*/ 301 h 1363"/>
                <a:gd name="T90" fmla="*/ 5752 w 6210"/>
                <a:gd name="T91" fmla="*/ 232 h 1363"/>
                <a:gd name="T92" fmla="*/ 5719 w 6210"/>
                <a:gd name="T93" fmla="*/ 136 h 1363"/>
                <a:gd name="T94" fmla="*/ 5682 w 6210"/>
                <a:gd name="T95" fmla="*/ 83 h 1363"/>
                <a:gd name="T96" fmla="*/ 5633 w 6210"/>
                <a:gd name="T97" fmla="*/ 45 h 1363"/>
                <a:gd name="T98" fmla="*/ 5543 w 6210"/>
                <a:gd name="T99" fmla="*/ 15 h 1363"/>
                <a:gd name="T100" fmla="*/ 5432 w 6210"/>
                <a:gd name="T101" fmla="*/ 2 h 1363"/>
                <a:gd name="T102" fmla="*/ 4768 w 6210"/>
                <a:gd name="T103" fmla="*/ 681 h 1363"/>
                <a:gd name="T104" fmla="*/ 5350 w 6210"/>
                <a:gd name="T105" fmla="*/ 899 h 1363"/>
                <a:gd name="T106" fmla="*/ 5474 w 6210"/>
                <a:gd name="T107" fmla="*/ 892 h 1363"/>
                <a:gd name="T108" fmla="*/ 5566 w 6210"/>
                <a:gd name="T109" fmla="*/ 871 h 1363"/>
                <a:gd name="T110" fmla="*/ 5641 w 6210"/>
                <a:gd name="T111" fmla="*/ 833 h 1363"/>
                <a:gd name="T112" fmla="*/ 5694 w 6210"/>
                <a:gd name="T113" fmla="*/ 779 h 1363"/>
                <a:gd name="T114" fmla="*/ 5728 w 6210"/>
                <a:gd name="T115" fmla="*/ 715 h 1363"/>
                <a:gd name="T116" fmla="*/ 5757 w 6210"/>
                <a:gd name="T117" fmla="*/ 604 h 1363"/>
                <a:gd name="T118" fmla="*/ 5769 w 6210"/>
                <a:gd name="T119" fmla="*/ 436 h 1363"/>
                <a:gd name="T120" fmla="*/ 6210 w 6210"/>
                <a:gd name="T121" fmla="*/ 1362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10" h="1363">
                  <a:moveTo>
                    <a:pt x="1188" y="1362"/>
                  </a:moveTo>
                  <a:lnTo>
                    <a:pt x="647" y="675"/>
                  </a:lnTo>
                  <a:lnTo>
                    <a:pt x="1165" y="0"/>
                  </a:lnTo>
                  <a:lnTo>
                    <a:pt x="797" y="0"/>
                  </a:lnTo>
                  <a:lnTo>
                    <a:pt x="340" y="561"/>
                  </a:lnTo>
                  <a:lnTo>
                    <a:pt x="339" y="0"/>
                  </a:lnTo>
                  <a:lnTo>
                    <a:pt x="0" y="0"/>
                  </a:lnTo>
                  <a:lnTo>
                    <a:pt x="0" y="681"/>
                  </a:lnTo>
                  <a:lnTo>
                    <a:pt x="0" y="1362"/>
                  </a:lnTo>
                  <a:lnTo>
                    <a:pt x="339" y="1362"/>
                  </a:lnTo>
                  <a:lnTo>
                    <a:pt x="339" y="805"/>
                  </a:lnTo>
                  <a:lnTo>
                    <a:pt x="798" y="1362"/>
                  </a:lnTo>
                  <a:lnTo>
                    <a:pt x="1188" y="1362"/>
                  </a:lnTo>
                  <a:close/>
                  <a:moveTo>
                    <a:pt x="1248" y="1362"/>
                  </a:moveTo>
                  <a:lnTo>
                    <a:pt x="2187" y="1362"/>
                  </a:lnTo>
                  <a:lnTo>
                    <a:pt x="2187" y="1061"/>
                  </a:lnTo>
                  <a:lnTo>
                    <a:pt x="1589" y="1061"/>
                  </a:lnTo>
                  <a:lnTo>
                    <a:pt x="1589" y="812"/>
                  </a:lnTo>
                  <a:lnTo>
                    <a:pt x="2069" y="812"/>
                  </a:lnTo>
                  <a:lnTo>
                    <a:pt x="2069" y="544"/>
                  </a:lnTo>
                  <a:lnTo>
                    <a:pt x="1589" y="544"/>
                  </a:lnTo>
                  <a:lnTo>
                    <a:pt x="1589" y="295"/>
                  </a:lnTo>
                  <a:lnTo>
                    <a:pt x="2187" y="295"/>
                  </a:lnTo>
                  <a:lnTo>
                    <a:pt x="2187" y="0"/>
                  </a:lnTo>
                  <a:lnTo>
                    <a:pt x="1248" y="0"/>
                  </a:lnTo>
                  <a:lnTo>
                    <a:pt x="1248" y="681"/>
                  </a:lnTo>
                  <a:lnTo>
                    <a:pt x="1248" y="1362"/>
                  </a:lnTo>
                  <a:close/>
                  <a:moveTo>
                    <a:pt x="3193" y="1363"/>
                  </a:moveTo>
                  <a:lnTo>
                    <a:pt x="3527" y="1363"/>
                  </a:lnTo>
                  <a:lnTo>
                    <a:pt x="3527" y="682"/>
                  </a:lnTo>
                  <a:lnTo>
                    <a:pt x="3527" y="2"/>
                  </a:lnTo>
                  <a:lnTo>
                    <a:pt x="3136" y="2"/>
                  </a:lnTo>
                  <a:lnTo>
                    <a:pt x="2914" y="760"/>
                  </a:lnTo>
                  <a:lnTo>
                    <a:pt x="2692" y="0"/>
                  </a:lnTo>
                  <a:lnTo>
                    <a:pt x="2291" y="0"/>
                  </a:lnTo>
                  <a:lnTo>
                    <a:pt x="2291" y="681"/>
                  </a:lnTo>
                  <a:lnTo>
                    <a:pt x="2291" y="1362"/>
                  </a:lnTo>
                  <a:lnTo>
                    <a:pt x="2625" y="1362"/>
                  </a:lnTo>
                  <a:lnTo>
                    <a:pt x="2625" y="616"/>
                  </a:lnTo>
                  <a:lnTo>
                    <a:pt x="2785" y="1207"/>
                  </a:lnTo>
                  <a:lnTo>
                    <a:pt x="3020" y="1207"/>
                  </a:lnTo>
                  <a:lnTo>
                    <a:pt x="3193" y="619"/>
                  </a:lnTo>
                  <a:lnTo>
                    <a:pt x="3193" y="1363"/>
                  </a:lnTo>
                  <a:close/>
                  <a:moveTo>
                    <a:pt x="4331" y="439"/>
                  </a:moveTo>
                  <a:lnTo>
                    <a:pt x="4329" y="470"/>
                  </a:lnTo>
                  <a:lnTo>
                    <a:pt x="4329" y="485"/>
                  </a:lnTo>
                  <a:lnTo>
                    <a:pt x="4328" y="498"/>
                  </a:lnTo>
                  <a:lnTo>
                    <a:pt x="4325" y="521"/>
                  </a:lnTo>
                  <a:lnTo>
                    <a:pt x="4320" y="542"/>
                  </a:lnTo>
                  <a:lnTo>
                    <a:pt x="4317" y="550"/>
                  </a:lnTo>
                  <a:lnTo>
                    <a:pt x="4315" y="559"/>
                  </a:lnTo>
                  <a:lnTo>
                    <a:pt x="4309" y="572"/>
                  </a:lnTo>
                  <a:lnTo>
                    <a:pt x="4305" y="578"/>
                  </a:lnTo>
                  <a:lnTo>
                    <a:pt x="4302" y="584"/>
                  </a:lnTo>
                  <a:lnTo>
                    <a:pt x="4297" y="588"/>
                  </a:lnTo>
                  <a:lnTo>
                    <a:pt x="4293" y="593"/>
                  </a:lnTo>
                  <a:lnTo>
                    <a:pt x="4288" y="596"/>
                  </a:lnTo>
                  <a:lnTo>
                    <a:pt x="4283" y="599"/>
                  </a:lnTo>
                  <a:lnTo>
                    <a:pt x="4279" y="602"/>
                  </a:lnTo>
                  <a:lnTo>
                    <a:pt x="4274" y="605"/>
                  </a:lnTo>
                  <a:lnTo>
                    <a:pt x="4268" y="606"/>
                  </a:lnTo>
                  <a:lnTo>
                    <a:pt x="4263" y="607"/>
                  </a:lnTo>
                  <a:lnTo>
                    <a:pt x="4252" y="610"/>
                  </a:lnTo>
                  <a:lnTo>
                    <a:pt x="4240" y="611"/>
                  </a:lnTo>
                  <a:lnTo>
                    <a:pt x="4228" y="611"/>
                  </a:lnTo>
                  <a:lnTo>
                    <a:pt x="4201" y="611"/>
                  </a:lnTo>
                  <a:lnTo>
                    <a:pt x="4004" y="611"/>
                  </a:lnTo>
                  <a:lnTo>
                    <a:pt x="4004" y="268"/>
                  </a:lnTo>
                  <a:lnTo>
                    <a:pt x="4198" y="268"/>
                  </a:lnTo>
                  <a:lnTo>
                    <a:pt x="4212" y="268"/>
                  </a:lnTo>
                  <a:lnTo>
                    <a:pt x="4225" y="268"/>
                  </a:lnTo>
                  <a:lnTo>
                    <a:pt x="4237" y="269"/>
                  </a:lnTo>
                  <a:lnTo>
                    <a:pt x="4249" y="270"/>
                  </a:lnTo>
                  <a:lnTo>
                    <a:pt x="4255" y="272"/>
                  </a:lnTo>
                  <a:lnTo>
                    <a:pt x="4260" y="273"/>
                  </a:lnTo>
                  <a:lnTo>
                    <a:pt x="4271" y="278"/>
                  </a:lnTo>
                  <a:lnTo>
                    <a:pt x="4276" y="280"/>
                  </a:lnTo>
                  <a:lnTo>
                    <a:pt x="4282" y="283"/>
                  </a:lnTo>
                  <a:lnTo>
                    <a:pt x="4287" y="286"/>
                  </a:lnTo>
                  <a:lnTo>
                    <a:pt x="4291" y="290"/>
                  </a:lnTo>
                  <a:lnTo>
                    <a:pt x="4295" y="295"/>
                  </a:lnTo>
                  <a:lnTo>
                    <a:pt x="4299" y="300"/>
                  </a:lnTo>
                  <a:lnTo>
                    <a:pt x="4304" y="304"/>
                  </a:lnTo>
                  <a:lnTo>
                    <a:pt x="4308" y="310"/>
                  </a:lnTo>
                  <a:lnTo>
                    <a:pt x="4311" y="318"/>
                  </a:lnTo>
                  <a:lnTo>
                    <a:pt x="4314" y="325"/>
                  </a:lnTo>
                  <a:lnTo>
                    <a:pt x="4320" y="341"/>
                  </a:lnTo>
                  <a:lnTo>
                    <a:pt x="4322" y="350"/>
                  </a:lnTo>
                  <a:lnTo>
                    <a:pt x="4325" y="360"/>
                  </a:lnTo>
                  <a:lnTo>
                    <a:pt x="4328" y="383"/>
                  </a:lnTo>
                  <a:lnTo>
                    <a:pt x="4329" y="410"/>
                  </a:lnTo>
                  <a:lnTo>
                    <a:pt x="4331" y="424"/>
                  </a:lnTo>
                  <a:lnTo>
                    <a:pt x="4331" y="439"/>
                  </a:lnTo>
                  <a:close/>
                  <a:moveTo>
                    <a:pt x="4668" y="436"/>
                  </a:moveTo>
                  <a:lnTo>
                    <a:pt x="4668" y="400"/>
                  </a:lnTo>
                  <a:lnTo>
                    <a:pt x="4668" y="382"/>
                  </a:lnTo>
                  <a:lnTo>
                    <a:pt x="4667" y="365"/>
                  </a:lnTo>
                  <a:lnTo>
                    <a:pt x="4665" y="331"/>
                  </a:lnTo>
                  <a:lnTo>
                    <a:pt x="4663" y="301"/>
                  </a:lnTo>
                  <a:lnTo>
                    <a:pt x="4659" y="272"/>
                  </a:lnTo>
                  <a:lnTo>
                    <a:pt x="4654" y="245"/>
                  </a:lnTo>
                  <a:lnTo>
                    <a:pt x="4650" y="220"/>
                  </a:lnTo>
                  <a:lnTo>
                    <a:pt x="4644" y="197"/>
                  </a:lnTo>
                  <a:lnTo>
                    <a:pt x="4636" y="175"/>
                  </a:lnTo>
                  <a:lnTo>
                    <a:pt x="4629" y="154"/>
                  </a:lnTo>
                  <a:lnTo>
                    <a:pt x="4619" y="136"/>
                  </a:lnTo>
                  <a:lnTo>
                    <a:pt x="4610" y="119"/>
                  </a:lnTo>
                  <a:lnTo>
                    <a:pt x="4605" y="111"/>
                  </a:lnTo>
                  <a:lnTo>
                    <a:pt x="4600" y="103"/>
                  </a:lnTo>
                  <a:lnTo>
                    <a:pt x="4588" y="89"/>
                  </a:lnTo>
                  <a:lnTo>
                    <a:pt x="4582" y="83"/>
                  </a:lnTo>
                  <a:lnTo>
                    <a:pt x="4576" y="77"/>
                  </a:lnTo>
                  <a:lnTo>
                    <a:pt x="4562" y="65"/>
                  </a:lnTo>
                  <a:lnTo>
                    <a:pt x="4548" y="55"/>
                  </a:lnTo>
                  <a:lnTo>
                    <a:pt x="4540" y="50"/>
                  </a:lnTo>
                  <a:lnTo>
                    <a:pt x="4533" y="45"/>
                  </a:lnTo>
                  <a:lnTo>
                    <a:pt x="4517" y="38"/>
                  </a:lnTo>
                  <a:lnTo>
                    <a:pt x="4500" y="31"/>
                  </a:lnTo>
                  <a:lnTo>
                    <a:pt x="4482" y="25"/>
                  </a:lnTo>
                  <a:lnTo>
                    <a:pt x="4463" y="19"/>
                  </a:lnTo>
                  <a:lnTo>
                    <a:pt x="4443" y="15"/>
                  </a:lnTo>
                  <a:lnTo>
                    <a:pt x="4423" y="11"/>
                  </a:lnTo>
                  <a:lnTo>
                    <a:pt x="4401" y="8"/>
                  </a:lnTo>
                  <a:lnTo>
                    <a:pt x="4379" y="5"/>
                  </a:lnTo>
                  <a:lnTo>
                    <a:pt x="4356" y="4"/>
                  </a:lnTo>
                  <a:lnTo>
                    <a:pt x="4332" y="2"/>
                  </a:lnTo>
                  <a:lnTo>
                    <a:pt x="4306" y="2"/>
                  </a:lnTo>
                  <a:lnTo>
                    <a:pt x="4280" y="0"/>
                  </a:lnTo>
                  <a:lnTo>
                    <a:pt x="4225" y="0"/>
                  </a:lnTo>
                  <a:lnTo>
                    <a:pt x="3667" y="0"/>
                  </a:lnTo>
                  <a:lnTo>
                    <a:pt x="3667" y="681"/>
                  </a:lnTo>
                  <a:lnTo>
                    <a:pt x="3667" y="1362"/>
                  </a:lnTo>
                  <a:lnTo>
                    <a:pt x="4004" y="1362"/>
                  </a:lnTo>
                  <a:lnTo>
                    <a:pt x="4004" y="899"/>
                  </a:lnTo>
                  <a:lnTo>
                    <a:pt x="4223" y="899"/>
                  </a:lnTo>
                  <a:lnTo>
                    <a:pt x="4251" y="899"/>
                  </a:lnTo>
                  <a:lnTo>
                    <a:pt x="4277" y="898"/>
                  </a:lnTo>
                  <a:lnTo>
                    <a:pt x="4304" y="898"/>
                  </a:lnTo>
                  <a:lnTo>
                    <a:pt x="4328" y="896"/>
                  </a:lnTo>
                  <a:lnTo>
                    <a:pt x="4352" y="894"/>
                  </a:lnTo>
                  <a:lnTo>
                    <a:pt x="4376" y="891"/>
                  </a:lnTo>
                  <a:lnTo>
                    <a:pt x="4397" y="888"/>
                  </a:lnTo>
                  <a:lnTo>
                    <a:pt x="4419" y="883"/>
                  </a:lnTo>
                  <a:lnTo>
                    <a:pt x="4439" y="879"/>
                  </a:lnTo>
                  <a:lnTo>
                    <a:pt x="4458" y="874"/>
                  </a:lnTo>
                  <a:lnTo>
                    <a:pt x="4477" y="868"/>
                  </a:lnTo>
                  <a:lnTo>
                    <a:pt x="4494" y="859"/>
                  </a:lnTo>
                  <a:lnTo>
                    <a:pt x="4511" y="851"/>
                  </a:lnTo>
                  <a:lnTo>
                    <a:pt x="4527" y="842"/>
                  </a:lnTo>
                  <a:lnTo>
                    <a:pt x="4534" y="837"/>
                  </a:lnTo>
                  <a:lnTo>
                    <a:pt x="4542" y="831"/>
                  </a:lnTo>
                  <a:lnTo>
                    <a:pt x="4556" y="819"/>
                  </a:lnTo>
                  <a:lnTo>
                    <a:pt x="4570" y="807"/>
                  </a:lnTo>
                  <a:lnTo>
                    <a:pt x="4582" y="793"/>
                  </a:lnTo>
                  <a:lnTo>
                    <a:pt x="4588" y="785"/>
                  </a:lnTo>
                  <a:lnTo>
                    <a:pt x="4593" y="778"/>
                  </a:lnTo>
                  <a:lnTo>
                    <a:pt x="4604" y="761"/>
                  </a:lnTo>
                  <a:lnTo>
                    <a:pt x="4613" y="743"/>
                  </a:lnTo>
                  <a:lnTo>
                    <a:pt x="4623" y="724"/>
                  </a:lnTo>
                  <a:lnTo>
                    <a:pt x="4630" y="702"/>
                  </a:lnTo>
                  <a:lnTo>
                    <a:pt x="4634" y="691"/>
                  </a:lnTo>
                  <a:lnTo>
                    <a:pt x="4637" y="680"/>
                  </a:lnTo>
                  <a:lnTo>
                    <a:pt x="4641" y="668"/>
                  </a:lnTo>
                  <a:lnTo>
                    <a:pt x="4645" y="656"/>
                  </a:lnTo>
                  <a:lnTo>
                    <a:pt x="4650" y="629"/>
                  </a:lnTo>
                  <a:lnTo>
                    <a:pt x="4654" y="602"/>
                  </a:lnTo>
                  <a:lnTo>
                    <a:pt x="4659" y="573"/>
                  </a:lnTo>
                  <a:lnTo>
                    <a:pt x="4663" y="542"/>
                  </a:lnTo>
                  <a:lnTo>
                    <a:pt x="4665" y="509"/>
                  </a:lnTo>
                  <a:lnTo>
                    <a:pt x="4667" y="474"/>
                  </a:lnTo>
                  <a:lnTo>
                    <a:pt x="4668" y="436"/>
                  </a:lnTo>
                  <a:close/>
                  <a:moveTo>
                    <a:pt x="5432" y="439"/>
                  </a:moveTo>
                  <a:lnTo>
                    <a:pt x="5431" y="470"/>
                  </a:lnTo>
                  <a:lnTo>
                    <a:pt x="5429" y="484"/>
                  </a:lnTo>
                  <a:lnTo>
                    <a:pt x="5429" y="497"/>
                  </a:lnTo>
                  <a:lnTo>
                    <a:pt x="5426" y="520"/>
                  </a:lnTo>
                  <a:lnTo>
                    <a:pt x="5422" y="541"/>
                  </a:lnTo>
                  <a:lnTo>
                    <a:pt x="5420" y="549"/>
                  </a:lnTo>
                  <a:lnTo>
                    <a:pt x="5416" y="558"/>
                  </a:lnTo>
                  <a:lnTo>
                    <a:pt x="5414" y="565"/>
                  </a:lnTo>
                  <a:lnTo>
                    <a:pt x="5410" y="571"/>
                  </a:lnTo>
                  <a:lnTo>
                    <a:pt x="5406" y="577"/>
                  </a:lnTo>
                  <a:lnTo>
                    <a:pt x="5403" y="582"/>
                  </a:lnTo>
                  <a:lnTo>
                    <a:pt x="5394" y="591"/>
                  </a:lnTo>
                  <a:lnTo>
                    <a:pt x="5390" y="595"/>
                  </a:lnTo>
                  <a:lnTo>
                    <a:pt x="5386" y="599"/>
                  </a:lnTo>
                  <a:lnTo>
                    <a:pt x="5381" y="601"/>
                  </a:lnTo>
                  <a:lnTo>
                    <a:pt x="5376" y="604"/>
                  </a:lnTo>
                  <a:lnTo>
                    <a:pt x="5370" y="605"/>
                  </a:lnTo>
                  <a:lnTo>
                    <a:pt x="5365" y="607"/>
                  </a:lnTo>
                  <a:lnTo>
                    <a:pt x="5353" y="610"/>
                  </a:lnTo>
                  <a:lnTo>
                    <a:pt x="5341" y="611"/>
                  </a:lnTo>
                  <a:lnTo>
                    <a:pt x="5329" y="611"/>
                  </a:lnTo>
                  <a:lnTo>
                    <a:pt x="5302" y="611"/>
                  </a:lnTo>
                  <a:lnTo>
                    <a:pt x="5106" y="611"/>
                  </a:lnTo>
                  <a:lnTo>
                    <a:pt x="5106" y="268"/>
                  </a:lnTo>
                  <a:lnTo>
                    <a:pt x="5300" y="268"/>
                  </a:lnTo>
                  <a:lnTo>
                    <a:pt x="5313" y="268"/>
                  </a:lnTo>
                  <a:lnTo>
                    <a:pt x="5325" y="268"/>
                  </a:lnTo>
                  <a:lnTo>
                    <a:pt x="5338" y="269"/>
                  </a:lnTo>
                  <a:lnTo>
                    <a:pt x="5350" y="272"/>
                  </a:lnTo>
                  <a:lnTo>
                    <a:pt x="5361" y="274"/>
                  </a:lnTo>
                  <a:lnTo>
                    <a:pt x="5372" y="278"/>
                  </a:lnTo>
                  <a:lnTo>
                    <a:pt x="5377" y="281"/>
                  </a:lnTo>
                  <a:lnTo>
                    <a:pt x="5382" y="284"/>
                  </a:lnTo>
                  <a:lnTo>
                    <a:pt x="5387" y="287"/>
                  </a:lnTo>
                  <a:lnTo>
                    <a:pt x="5392" y="291"/>
                  </a:lnTo>
                  <a:lnTo>
                    <a:pt x="5397" y="296"/>
                  </a:lnTo>
                  <a:lnTo>
                    <a:pt x="5400" y="301"/>
                  </a:lnTo>
                  <a:lnTo>
                    <a:pt x="5405" y="307"/>
                  </a:lnTo>
                  <a:lnTo>
                    <a:pt x="5409" y="313"/>
                  </a:lnTo>
                  <a:lnTo>
                    <a:pt x="5411" y="319"/>
                  </a:lnTo>
                  <a:lnTo>
                    <a:pt x="5415" y="326"/>
                  </a:lnTo>
                  <a:lnTo>
                    <a:pt x="5421" y="343"/>
                  </a:lnTo>
                  <a:lnTo>
                    <a:pt x="5423" y="352"/>
                  </a:lnTo>
                  <a:lnTo>
                    <a:pt x="5426" y="363"/>
                  </a:lnTo>
                  <a:lnTo>
                    <a:pt x="5428" y="384"/>
                  </a:lnTo>
                  <a:lnTo>
                    <a:pt x="5431" y="410"/>
                  </a:lnTo>
                  <a:lnTo>
                    <a:pt x="5431" y="424"/>
                  </a:lnTo>
                  <a:lnTo>
                    <a:pt x="5432" y="439"/>
                  </a:lnTo>
                  <a:close/>
                  <a:moveTo>
                    <a:pt x="5769" y="436"/>
                  </a:moveTo>
                  <a:lnTo>
                    <a:pt x="5768" y="400"/>
                  </a:lnTo>
                  <a:lnTo>
                    <a:pt x="5768" y="365"/>
                  </a:lnTo>
                  <a:lnTo>
                    <a:pt x="5765" y="331"/>
                  </a:lnTo>
                  <a:lnTo>
                    <a:pt x="5763" y="301"/>
                  </a:lnTo>
                  <a:lnTo>
                    <a:pt x="5760" y="286"/>
                  </a:lnTo>
                  <a:lnTo>
                    <a:pt x="5759" y="272"/>
                  </a:lnTo>
                  <a:lnTo>
                    <a:pt x="5757" y="258"/>
                  </a:lnTo>
                  <a:lnTo>
                    <a:pt x="5754" y="245"/>
                  </a:lnTo>
                  <a:lnTo>
                    <a:pt x="5752" y="232"/>
                  </a:lnTo>
                  <a:lnTo>
                    <a:pt x="5749" y="220"/>
                  </a:lnTo>
                  <a:lnTo>
                    <a:pt x="5743" y="197"/>
                  </a:lnTo>
                  <a:lnTo>
                    <a:pt x="5736" y="175"/>
                  </a:lnTo>
                  <a:lnTo>
                    <a:pt x="5728" y="154"/>
                  </a:lnTo>
                  <a:lnTo>
                    <a:pt x="5719" y="136"/>
                  </a:lnTo>
                  <a:lnTo>
                    <a:pt x="5709" y="119"/>
                  </a:lnTo>
                  <a:lnTo>
                    <a:pt x="5705" y="111"/>
                  </a:lnTo>
                  <a:lnTo>
                    <a:pt x="5698" y="103"/>
                  </a:lnTo>
                  <a:lnTo>
                    <a:pt x="5688" y="89"/>
                  </a:lnTo>
                  <a:lnTo>
                    <a:pt x="5682" y="83"/>
                  </a:lnTo>
                  <a:lnTo>
                    <a:pt x="5675" y="77"/>
                  </a:lnTo>
                  <a:lnTo>
                    <a:pt x="5662" y="65"/>
                  </a:lnTo>
                  <a:lnTo>
                    <a:pt x="5648" y="55"/>
                  </a:lnTo>
                  <a:lnTo>
                    <a:pt x="5640" y="50"/>
                  </a:lnTo>
                  <a:lnTo>
                    <a:pt x="5633" y="45"/>
                  </a:lnTo>
                  <a:lnTo>
                    <a:pt x="5617" y="38"/>
                  </a:lnTo>
                  <a:lnTo>
                    <a:pt x="5600" y="31"/>
                  </a:lnTo>
                  <a:lnTo>
                    <a:pt x="5582" y="25"/>
                  </a:lnTo>
                  <a:lnTo>
                    <a:pt x="5564" y="19"/>
                  </a:lnTo>
                  <a:lnTo>
                    <a:pt x="5543" y="15"/>
                  </a:lnTo>
                  <a:lnTo>
                    <a:pt x="5524" y="11"/>
                  </a:lnTo>
                  <a:lnTo>
                    <a:pt x="5502" y="8"/>
                  </a:lnTo>
                  <a:lnTo>
                    <a:pt x="5479" y="5"/>
                  </a:lnTo>
                  <a:lnTo>
                    <a:pt x="5456" y="4"/>
                  </a:lnTo>
                  <a:lnTo>
                    <a:pt x="5432" y="2"/>
                  </a:lnTo>
                  <a:lnTo>
                    <a:pt x="5406" y="2"/>
                  </a:lnTo>
                  <a:lnTo>
                    <a:pt x="5381" y="0"/>
                  </a:lnTo>
                  <a:lnTo>
                    <a:pt x="5326" y="0"/>
                  </a:lnTo>
                  <a:lnTo>
                    <a:pt x="4768" y="0"/>
                  </a:lnTo>
                  <a:lnTo>
                    <a:pt x="4768" y="681"/>
                  </a:lnTo>
                  <a:lnTo>
                    <a:pt x="4768" y="1362"/>
                  </a:lnTo>
                  <a:lnTo>
                    <a:pt x="5106" y="1362"/>
                  </a:lnTo>
                  <a:lnTo>
                    <a:pt x="5106" y="899"/>
                  </a:lnTo>
                  <a:lnTo>
                    <a:pt x="5324" y="899"/>
                  </a:lnTo>
                  <a:lnTo>
                    <a:pt x="5350" y="899"/>
                  </a:lnTo>
                  <a:lnTo>
                    <a:pt x="5377" y="898"/>
                  </a:lnTo>
                  <a:lnTo>
                    <a:pt x="5403" y="898"/>
                  </a:lnTo>
                  <a:lnTo>
                    <a:pt x="5428" y="897"/>
                  </a:lnTo>
                  <a:lnTo>
                    <a:pt x="5451" y="894"/>
                  </a:lnTo>
                  <a:lnTo>
                    <a:pt x="5474" y="892"/>
                  </a:lnTo>
                  <a:lnTo>
                    <a:pt x="5496" y="888"/>
                  </a:lnTo>
                  <a:lnTo>
                    <a:pt x="5518" y="885"/>
                  </a:lnTo>
                  <a:lnTo>
                    <a:pt x="5538" y="880"/>
                  </a:lnTo>
                  <a:lnTo>
                    <a:pt x="5558" y="875"/>
                  </a:lnTo>
                  <a:lnTo>
                    <a:pt x="5566" y="871"/>
                  </a:lnTo>
                  <a:lnTo>
                    <a:pt x="5576" y="868"/>
                  </a:lnTo>
                  <a:lnTo>
                    <a:pt x="5594" y="860"/>
                  </a:lnTo>
                  <a:lnTo>
                    <a:pt x="5610" y="853"/>
                  </a:lnTo>
                  <a:lnTo>
                    <a:pt x="5627" y="843"/>
                  </a:lnTo>
                  <a:lnTo>
                    <a:pt x="5641" y="833"/>
                  </a:lnTo>
                  <a:lnTo>
                    <a:pt x="5656" y="822"/>
                  </a:lnTo>
                  <a:lnTo>
                    <a:pt x="5663" y="816"/>
                  </a:lnTo>
                  <a:lnTo>
                    <a:pt x="5669" y="808"/>
                  </a:lnTo>
                  <a:lnTo>
                    <a:pt x="5682" y="795"/>
                  </a:lnTo>
                  <a:lnTo>
                    <a:pt x="5694" y="779"/>
                  </a:lnTo>
                  <a:lnTo>
                    <a:pt x="5705" y="763"/>
                  </a:lnTo>
                  <a:lnTo>
                    <a:pt x="5714" y="745"/>
                  </a:lnTo>
                  <a:lnTo>
                    <a:pt x="5719" y="736"/>
                  </a:lnTo>
                  <a:lnTo>
                    <a:pt x="5724" y="726"/>
                  </a:lnTo>
                  <a:lnTo>
                    <a:pt x="5728" y="715"/>
                  </a:lnTo>
                  <a:lnTo>
                    <a:pt x="5732" y="704"/>
                  </a:lnTo>
                  <a:lnTo>
                    <a:pt x="5740" y="681"/>
                  </a:lnTo>
                  <a:lnTo>
                    <a:pt x="5746" y="657"/>
                  </a:lnTo>
                  <a:lnTo>
                    <a:pt x="5752" y="631"/>
                  </a:lnTo>
                  <a:lnTo>
                    <a:pt x="5757" y="604"/>
                  </a:lnTo>
                  <a:lnTo>
                    <a:pt x="5760" y="575"/>
                  </a:lnTo>
                  <a:lnTo>
                    <a:pt x="5764" y="543"/>
                  </a:lnTo>
                  <a:lnTo>
                    <a:pt x="5766" y="509"/>
                  </a:lnTo>
                  <a:lnTo>
                    <a:pt x="5768" y="474"/>
                  </a:lnTo>
                  <a:lnTo>
                    <a:pt x="5769" y="436"/>
                  </a:lnTo>
                  <a:close/>
                  <a:moveTo>
                    <a:pt x="6210" y="0"/>
                  </a:moveTo>
                  <a:lnTo>
                    <a:pt x="5869" y="0"/>
                  </a:lnTo>
                  <a:lnTo>
                    <a:pt x="5869" y="681"/>
                  </a:lnTo>
                  <a:lnTo>
                    <a:pt x="5869" y="1362"/>
                  </a:lnTo>
                  <a:lnTo>
                    <a:pt x="6210" y="1362"/>
                  </a:lnTo>
                  <a:lnTo>
                    <a:pt x="6210" y="681"/>
                  </a:lnTo>
                  <a:lnTo>
                    <a:pt x="62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3" name="Group 12"/>
            <p:cNvGrpSpPr/>
            <p:nvPr userDrawn="1"/>
          </p:nvGrpSpPr>
          <p:grpSpPr>
            <a:xfrm>
              <a:off x="4427538" y="3003550"/>
              <a:ext cx="647700" cy="646113"/>
              <a:chOff x="4427538" y="3003550"/>
              <a:chExt cx="647700" cy="646113"/>
            </a:xfrm>
          </p:grpSpPr>
          <p:sp>
            <p:nvSpPr>
              <p:cNvPr id="14" name="Freeform 22"/>
              <p:cNvSpPr>
                <a:spLocks/>
              </p:cNvSpPr>
              <p:nvPr userDrawn="1"/>
            </p:nvSpPr>
            <p:spPr bwMode="auto">
              <a:xfrm>
                <a:off x="4427538" y="3003550"/>
                <a:ext cx="647700" cy="646113"/>
              </a:xfrm>
              <a:custGeom>
                <a:avLst/>
                <a:gdLst>
                  <a:gd name="T0" fmla="*/ 2037 w 2040"/>
                  <a:gd name="T1" fmla="*/ 1097 h 2037"/>
                  <a:gd name="T2" fmla="*/ 2024 w 2040"/>
                  <a:gd name="T3" fmla="*/ 1199 h 2037"/>
                  <a:gd name="T4" fmla="*/ 2001 w 2040"/>
                  <a:gd name="T5" fmla="*/ 1297 h 2037"/>
                  <a:gd name="T6" fmla="*/ 1969 w 2040"/>
                  <a:gd name="T7" fmla="*/ 1391 h 2037"/>
                  <a:gd name="T8" fmla="*/ 1928 w 2040"/>
                  <a:gd name="T9" fmla="*/ 1482 h 2037"/>
                  <a:gd name="T10" fmla="*/ 1880 w 2040"/>
                  <a:gd name="T11" fmla="*/ 1567 h 2037"/>
                  <a:gd name="T12" fmla="*/ 1823 w 2040"/>
                  <a:gd name="T13" fmla="*/ 1647 h 2037"/>
                  <a:gd name="T14" fmla="*/ 1758 w 2040"/>
                  <a:gd name="T15" fmla="*/ 1721 h 2037"/>
                  <a:gd name="T16" fmla="*/ 1669 w 2040"/>
                  <a:gd name="T17" fmla="*/ 1804 h 2037"/>
                  <a:gd name="T18" fmla="*/ 1590 w 2040"/>
                  <a:gd name="T19" fmla="*/ 1863 h 2037"/>
                  <a:gd name="T20" fmla="*/ 1484 w 2040"/>
                  <a:gd name="T21" fmla="*/ 1926 h 2037"/>
                  <a:gd name="T22" fmla="*/ 1395 w 2040"/>
                  <a:gd name="T23" fmla="*/ 1967 h 2037"/>
                  <a:gd name="T24" fmla="*/ 1299 w 2040"/>
                  <a:gd name="T25" fmla="*/ 1998 h 2037"/>
                  <a:gd name="T26" fmla="*/ 1200 w 2040"/>
                  <a:gd name="T27" fmla="*/ 2021 h 2037"/>
                  <a:gd name="T28" fmla="*/ 1099 w 2040"/>
                  <a:gd name="T29" fmla="*/ 2035 h 2037"/>
                  <a:gd name="T30" fmla="*/ 993 w 2040"/>
                  <a:gd name="T31" fmla="*/ 2037 h 2037"/>
                  <a:gd name="T32" fmla="*/ 890 w 2040"/>
                  <a:gd name="T33" fmla="*/ 2029 h 2037"/>
                  <a:gd name="T34" fmla="*/ 789 w 2040"/>
                  <a:gd name="T35" fmla="*/ 2012 h 2037"/>
                  <a:gd name="T36" fmla="*/ 692 w 2040"/>
                  <a:gd name="T37" fmla="*/ 1984 h 2037"/>
                  <a:gd name="T38" fmla="*/ 600 w 2040"/>
                  <a:gd name="T39" fmla="*/ 1947 h 2037"/>
                  <a:gd name="T40" fmla="*/ 513 w 2040"/>
                  <a:gd name="T41" fmla="*/ 1903 h 2037"/>
                  <a:gd name="T42" fmla="*/ 429 w 2040"/>
                  <a:gd name="T43" fmla="*/ 1849 h 2037"/>
                  <a:gd name="T44" fmla="*/ 353 w 2040"/>
                  <a:gd name="T45" fmla="*/ 1789 h 2037"/>
                  <a:gd name="T46" fmla="*/ 281 w 2040"/>
                  <a:gd name="T47" fmla="*/ 1721 h 2037"/>
                  <a:gd name="T48" fmla="*/ 203 w 2040"/>
                  <a:gd name="T49" fmla="*/ 1628 h 2037"/>
                  <a:gd name="T50" fmla="*/ 136 w 2040"/>
                  <a:gd name="T51" fmla="*/ 1526 h 2037"/>
                  <a:gd name="T52" fmla="*/ 90 w 2040"/>
                  <a:gd name="T53" fmla="*/ 1437 h 2037"/>
                  <a:gd name="T54" fmla="*/ 53 w 2040"/>
                  <a:gd name="T55" fmla="*/ 1345 h 2037"/>
                  <a:gd name="T56" fmla="*/ 27 w 2040"/>
                  <a:gd name="T57" fmla="*/ 1248 h 2037"/>
                  <a:gd name="T58" fmla="*/ 8 w 2040"/>
                  <a:gd name="T59" fmla="*/ 1148 h 2037"/>
                  <a:gd name="T60" fmla="*/ 0 w 2040"/>
                  <a:gd name="T61" fmla="*/ 1045 h 2037"/>
                  <a:gd name="T62" fmla="*/ 4 w 2040"/>
                  <a:gd name="T63" fmla="*/ 940 h 2037"/>
                  <a:gd name="T64" fmla="*/ 16 w 2040"/>
                  <a:gd name="T65" fmla="*/ 838 h 2037"/>
                  <a:gd name="T66" fmla="*/ 39 w 2040"/>
                  <a:gd name="T67" fmla="*/ 740 h 2037"/>
                  <a:gd name="T68" fmla="*/ 70 w 2040"/>
                  <a:gd name="T69" fmla="*/ 645 h 2037"/>
                  <a:gd name="T70" fmla="*/ 112 w 2040"/>
                  <a:gd name="T71" fmla="*/ 554 h 2037"/>
                  <a:gd name="T72" fmla="*/ 161 w 2040"/>
                  <a:gd name="T73" fmla="*/ 470 h 2037"/>
                  <a:gd name="T74" fmla="*/ 218 w 2040"/>
                  <a:gd name="T75" fmla="*/ 390 h 2037"/>
                  <a:gd name="T76" fmla="*/ 281 w 2040"/>
                  <a:gd name="T77" fmla="*/ 316 h 2037"/>
                  <a:gd name="T78" fmla="*/ 371 w 2040"/>
                  <a:gd name="T79" fmla="*/ 232 h 2037"/>
                  <a:gd name="T80" fmla="*/ 450 w 2040"/>
                  <a:gd name="T81" fmla="*/ 174 h 2037"/>
                  <a:gd name="T82" fmla="*/ 555 w 2040"/>
                  <a:gd name="T83" fmla="*/ 111 h 2037"/>
                  <a:gd name="T84" fmla="*/ 646 w 2040"/>
                  <a:gd name="T85" fmla="*/ 70 h 2037"/>
                  <a:gd name="T86" fmla="*/ 741 w 2040"/>
                  <a:gd name="T87" fmla="*/ 38 h 2037"/>
                  <a:gd name="T88" fmla="*/ 839 w 2040"/>
                  <a:gd name="T89" fmla="*/ 15 h 2037"/>
                  <a:gd name="T90" fmla="*/ 941 w 2040"/>
                  <a:gd name="T91" fmla="*/ 2 h 2037"/>
                  <a:gd name="T92" fmla="*/ 1046 w 2040"/>
                  <a:gd name="T93" fmla="*/ 0 h 2037"/>
                  <a:gd name="T94" fmla="*/ 1150 w 2040"/>
                  <a:gd name="T95" fmla="*/ 8 h 2037"/>
                  <a:gd name="T96" fmla="*/ 1250 w 2040"/>
                  <a:gd name="T97" fmla="*/ 25 h 2037"/>
                  <a:gd name="T98" fmla="*/ 1347 w 2040"/>
                  <a:gd name="T99" fmla="*/ 53 h 2037"/>
                  <a:gd name="T100" fmla="*/ 1439 w 2040"/>
                  <a:gd name="T101" fmla="*/ 89 h 2037"/>
                  <a:gd name="T102" fmla="*/ 1528 w 2040"/>
                  <a:gd name="T103" fmla="*/ 134 h 2037"/>
                  <a:gd name="T104" fmla="*/ 1610 w 2040"/>
                  <a:gd name="T105" fmla="*/ 187 h 2037"/>
                  <a:gd name="T106" fmla="*/ 1688 w 2040"/>
                  <a:gd name="T107" fmla="*/ 248 h 2037"/>
                  <a:gd name="T108" fmla="*/ 1758 w 2040"/>
                  <a:gd name="T109" fmla="*/ 316 h 2037"/>
                  <a:gd name="T110" fmla="*/ 1837 w 2040"/>
                  <a:gd name="T111" fmla="*/ 409 h 2037"/>
                  <a:gd name="T112" fmla="*/ 1905 w 2040"/>
                  <a:gd name="T113" fmla="*/ 511 h 2037"/>
                  <a:gd name="T114" fmla="*/ 1950 w 2040"/>
                  <a:gd name="T115" fmla="*/ 599 h 2037"/>
                  <a:gd name="T116" fmla="*/ 1986 w 2040"/>
                  <a:gd name="T117" fmla="*/ 691 h 2037"/>
                  <a:gd name="T118" fmla="*/ 2014 w 2040"/>
                  <a:gd name="T119" fmla="*/ 788 h 2037"/>
                  <a:gd name="T120" fmla="*/ 2031 w 2040"/>
                  <a:gd name="T121" fmla="*/ 889 h 2037"/>
                  <a:gd name="T122" fmla="*/ 2040 w 2040"/>
                  <a:gd name="T123" fmla="*/ 99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037">
                    <a:moveTo>
                      <a:pt x="2040" y="1018"/>
                    </a:moveTo>
                    <a:lnTo>
                      <a:pt x="2040" y="1045"/>
                    </a:lnTo>
                    <a:lnTo>
                      <a:pt x="2038" y="1070"/>
                    </a:lnTo>
                    <a:lnTo>
                      <a:pt x="2037" y="1097"/>
                    </a:lnTo>
                    <a:lnTo>
                      <a:pt x="2035" y="1122"/>
                    </a:lnTo>
                    <a:lnTo>
                      <a:pt x="2031" y="1148"/>
                    </a:lnTo>
                    <a:lnTo>
                      <a:pt x="2029" y="1173"/>
                    </a:lnTo>
                    <a:lnTo>
                      <a:pt x="2024" y="1199"/>
                    </a:lnTo>
                    <a:lnTo>
                      <a:pt x="2019" y="1223"/>
                    </a:lnTo>
                    <a:lnTo>
                      <a:pt x="2014" y="1248"/>
                    </a:lnTo>
                    <a:lnTo>
                      <a:pt x="2008" y="1273"/>
                    </a:lnTo>
                    <a:lnTo>
                      <a:pt x="2001" y="1297"/>
                    </a:lnTo>
                    <a:lnTo>
                      <a:pt x="1994" y="1321"/>
                    </a:lnTo>
                    <a:lnTo>
                      <a:pt x="1986" y="1345"/>
                    </a:lnTo>
                    <a:lnTo>
                      <a:pt x="1978" y="1368"/>
                    </a:lnTo>
                    <a:lnTo>
                      <a:pt x="1969" y="1391"/>
                    </a:lnTo>
                    <a:lnTo>
                      <a:pt x="1960" y="1414"/>
                    </a:lnTo>
                    <a:lnTo>
                      <a:pt x="1950" y="1437"/>
                    </a:lnTo>
                    <a:lnTo>
                      <a:pt x="1939" y="1460"/>
                    </a:lnTo>
                    <a:lnTo>
                      <a:pt x="1928" y="1482"/>
                    </a:lnTo>
                    <a:lnTo>
                      <a:pt x="1917" y="1504"/>
                    </a:lnTo>
                    <a:lnTo>
                      <a:pt x="1905" y="1526"/>
                    </a:lnTo>
                    <a:lnTo>
                      <a:pt x="1892" y="1546"/>
                    </a:lnTo>
                    <a:lnTo>
                      <a:pt x="1880" y="1567"/>
                    </a:lnTo>
                    <a:lnTo>
                      <a:pt x="1866" y="1588"/>
                    </a:lnTo>
                    <a:lnTo>
                      <a:pt x="1852" y="1608"/>
                    </a:lnTo>
                    <a:lnTo>
                      <a:pt x="1837" y="1628"/>
                    </a:lnTo>
                    <a:lnTo>
                      <a:pt x="1823" y="1647"/>
                    </a:lnTo>
                    <a:lnTo>
                      <a:pt x="1807" y="1666"/>
                    </a:lnTo>
                    <a:lnTo>
                      <a:pt x="1791" y="1685"/>
                    </a:lnTo>
                    <a:lnTo>
                      <a:pt x="1775" y="1704"/>
                    </a:lnTo>
                    <a:lnTo>
                      <a:pt x="1758" y="1721"/>
                    </a:lnTo>
                    <a:lnTo>
                      <a:pt x="1741" y="1739"/>
                    </a:lnTo>
                    <a:lnTo>
                      <a:pt x="1723" y="1756"/>
                    </a:lnTo>
                    <a:lnTo>
                      <a:pt x="1706" y="1773"/>
                    </a:lnTo>
                    <a:lnTo>
                      <a:pt x="1669" y="1804"/>
                    </a:lnTo>
                    <a:lnTo>
                      <a:pt x="1649" y="1820"/>
                    </a:lnTo>
                    <a:lnTo>
                      <a:pt x="1630" y="1835"/>
                    </a:lnTo>
                    <a:lnTo>
                      <a:pt x="1610" y="1849"/>
                    </a:lnTo>
                    <a:lnTo>
                      <a:pt x="1590" y="1863"/>
                    </a:lnTo>
                    <a:lnTo>
                      <a:pt x="1549" y="1889"/>
                    </a:lnTo>
                    <a:lnTo>
                      <a:pt x="1528" y="1903"/>
                    </a:lnTo>
                    <a:lnTo>
                      <a:pt x="1506" y="1915"/>
                    </a:lnTo>
                    <a:lnTo>
                      <a:pt x="1484" y="1926"/>
                    </a:lnTo>
                    <a:lnTo>
                      <a:pt x="1462" y="1936"/>
                    </a:lnTo>
                    <a:lnTo>
                      <a:pt x="1439" y="1947"/>
                    </a:lnTo>
                    <a:lnTo>
                      <a:pt x="1418" y="1957"/>
                    </a:lnTo>
                    <a:lnTo>
                      <a:pt x="1395" y="1967"/>
                    </a:lnTo>
                    <a:lnTo>
                      <a:pt x="1370" y="1975"/>
                    </a:lnTo>
                    <a:lnTo>
                      <a:pt x="1347" y="1984"/>
                    </a:lnTo>
                    <a:lnTo>
                      <a:pt x="1323" y="1991"/>
                    </a:lnTo>
                    <a:lnTo>
                      <a:pt x="1299" y="1998"/>
                    </a:lnTo>
                    <a:lnTo>
                      <a:pt x="1274" y="2006"/>
                    </a:lnTo>
                    <a:lnTo>
                      <a:pt x="1250" y="2012"/>
                    </a:lnTo>
                    <a:lnTo>
                      <a:pt x="1226" y="2016"/>
                    </a:lnTo>
                    <a:lnTo>
                      <a:pt x="1200" y="2021"/>
                    </a:lnTo>
                    <a:lnTo>
                      <a:pt x="1175" y="2025"/>
                    </a:lnTo>
                    <a:lnTo>
                      <a:pt x="1150" y="2029"/>
                    </a:lnTo>
                    <a:lnTo>
                      <a:pt x="1124" y="2032"/>
                    </a:lnTo>
                    <a:lnTo>
                      <a:pt x="1099" y="2035"/>
                    </a:lnTo>
                    <a:lnTo>
                      <a:pt x="1072" y="2036"/>
                    </a:lnTo>
                    <a:lnTo>
                      <a:pt x="1046" y="2037"/>
                    </a:lnTo>
                    <a:lnTo>
                      <a:pt x="1020" y="2037"/>
                    </a:lnTo>
                    <a:lnTo>
                      <a:pt x="993" y="2037"/>
                    </a:lnTo>
                    <a:lnTo>
                      <a:pt x="968" y="2036"/>
                    </a:lnTo>
                    <a:lnTo>
                      <a:pt x="941" y="2035"/>
                    </a:lnTo>
                    <a:lnTo>
                      <a:pt x="916" y="2032"/>
                    </a:lnTo>
                    <a:lnTo>
                      <a:pt x="890" y="2029"/>
                    </a:lnTo>
                    <a:lnTo>
                      <a:pt x="865" y="2025"/>
                    </a:lnTo>
                    <a:lnTo>
                      <a:pt x="839" y="2021"/>
                    </a:lnTo>
                    <a:lnTo>
                      <a:pt x="815" y="2016"/>
                    </a:lnTo>
                    <a:lnTo>
                      <a:pt x="789" y="2012"/>
                    </a:lnTo>
                    <a:lnTo>
                      <a:pt x="765" y="2006"/>
                    </a:lnTo>
                    <a:lnTo>
                      <a:pt x="741" y="1998"/>
                    </a:lnTo>
                    <a:lnTo>
                      <a:pt x="717" y="1991"/>
                    </a:lnTo>
                    <a:lnTo>
                      <a:pt x="692" y="1984"/>
                    </a:lnTo>
                    <a:lnTo>
                      <a:pt x="669" y="1975"/>
                    </a:lnTo>
                    <a:lnTo>
                      <a:pt x="646" y="1967"/>
                    </a:lnTo>
                    <a:lnTo>
                      <a:pt x="623" y="1957"/>
                    </a:lnTo>
                    <a:lnTo>
                      <a:pt x="600" y="1947"/>
                    </a:lnTo>
                    <a:lnTo>
                      <a:pt x="578" y="1936"/>
                    </a:lnTo>
                    <a:lnTo>
                      <a:pt x="555" y="1926"/>
                    </a:lnTo>
                    <a:lnTo>
                      <a:pt x="534" y="1915"/>
                    </a:lnTo>
                    <a:lnTo>
                      <a:pt x="513" y="1903"/>
                    </a:lnTo>
                    <a:lnTo>
                      <a:pt x="491" y="1889"/>
                    </a:lnTo>
                    <a:lnTo>
                      <a:pt x="470" y="1877"/>
                    </a:lnTo>
                    <a:lnTo>
                      <a:pt x="450" y="1863"/>
                    </a:lnTo>
                    <a:lnTo>
                      <a:pt x="429" y="1849"/>
                    </a:lnTo>
                    <a:lnTo>
                      <a:pt x="410" y="1835"/>
                    </a:lnTo>
                    <a:lnTo>
                      <a:pt x="390" y="1820"/>
                    </a:lnTo>
                    <a:lnTo>
                      <a:pt x="371" y="1804"/>
                    </a:lnTo>
                    <a:lnTo>
                      <a:pt x="353" y="1789"/>
                    </a:lnTo>
                    <a:lnTo>
                      <a:pt x="335" y="1773"/>
                    </a:lnTo>
                    <a:lnTo>
                      <a:pt x="316" y="1756"/>
                    </a:lnTo>
                    <a:lnTo>
                      <a:pt x="298" y="1739"/>
                    </a:lnTo>
                    <a:lnTo>
                      <a:pt x="281" y="1721"/>
                    </a:lnTo>
                    <a:lnTo>
                      <a:pt x="266" y="1704"/>
                    </a:lnTo>
                    <a:lnTo>
                      <a:pt x="233" y="1666"/>
                    </a:lnTo>
                    <a:lnTo>
                      <a:pt x="218" y="1647"/>
                    </a:lnTo>
                    <a:lnTo>
                      <a:pt x="203" y="1628"/>
                    </a:lnTo>
                    <a:lnTo>
                      <a:pt x="188" y="1608"/>
                    </a:lnTo>
                    <a:lnTo>
                      <a:pt x="175" y="1588"/>
                    </a:lnTo>
                    <a:lnTo>
                      <a:pt x="148" y="1546"/>
                    </a:lnTo>
                    <a:lnTo>
                      <a:pt x="136" y="1526"/>
                    </a:lnTo>
                    <a:lnTo>
                      <a:pt x="124" y="1504"/>
                    </a:lnTo>
                    <a:lnTo>
                      <a:pt x="112" y="1482"/>
                    </a:lnTo>
                    <a:lnTo>
                      <a:pt x="101" y="1460"/>
                    </a:lnTo>
                    <a:lnTo>
                      <a:pt x="90" y="1437"/>
                    </a:lnTo>
                    <a:lnTo>
                      <a:pt x="80" y="1414"/>
                    </a:lnTo>
                    <a:lnTo>
                      <a:pt x="70" y="1391"/>
                    </a:lnTo>
                    <a:lnTo>
                      <a:pt x="62" y="1368"/>
                    </a:lnTo>
                    <a:lnTo>
                      <a:pt x="53" y="1345"/>
                    </a:lnTo>
                    <a:lnTo>
                      <a:pt x="46" y="1321"/>
                    </a:lnTo>
                    <a:lnTo>
                      <a:pt x="39" y="1297"/>
                    </a:lnTo>
                    <a:lnTo>
                      <a:pt x="33" y="1273"/>
                    </a:lnTo>
                    <a:lnTo>
                      <a:pt x="27" y="1248"/>
                    </a:lnTo>
                    <a:lnTo>
                      <a:pt x="21" y="1223"/>
                    </a:lnTo>
                    <a:lnTo>
                      <a:pt x="16" y="1199"/>
                    </a:lnTo>
                    <a:lnTo>
                      <a:pt x="12" y="1173"/>
                    </a:lnTo>
                    <a:lnTo>
                      <a:pt x="8" y="1148"/>
                    </a:lnTo>
                    <a:lnTo>
                      <a:pt x="5" y="1122"/>
                    </a:lnTo>
                    <a:lnTo>
                      <a:pt x="4" y="1097"/>
                    </a:lnTo>
                    <a:lnTo>
                      <a:pt x="1" y="1070"/>
                    </a:lnTo>
                    <a:lnTo>
                      <a:pt x="0" y="1045"/>
                    </a:lnTo>
                    <a:lnTo>
                      <a:pt x="0" y="1018"/>
                    </a:lnTo>
                    <a:lnTo>
                      <a:pt x="0" y="992"/>
                    </a:lnTo>
                    <a:lnTo>
                      <a:pt x="1" y="966"/>
                    </a:lnTo>
                    <a:lnTo>
                      <a:pt x="4" y="940"/>
                    </a:lnTo>
                    <a:lnTo>
                      <a:pt x="5" y="914"/>
                    </a:lnTo>
                    <a:lnTo>
                      <a:pt x="8" y="889"/>
                    </a:lnTo>
                    <a:lnTo>
                      <a:pt x="12" y="863"/>
                    </a:lnTo>
                    <a:lnTo>
                      <a:pt x="16" y="838"/>
                    </a:lnTo>
                    <a:lnTo>
                      <a:pt x="21" y="812"/>
                    </a:lnTo>
                    <a:lnTo>
                      <a:pt x="27" y="788"/>
                    </a:lnTo>
                    <a:lnTo>
                      <a:pt x="33" y="764"/>
                    </a:lnTo>
                    <a:lnTo>
                      <a:pt x="39" y="740"/>
                    </a:lnTo>
                    <a:lnTo>
                      <a:pt x="46" y="715"/>
                    </a:lnTo>
                    <a:lnTo>
                      <a:pt x="53" y="691"/>
                    </a:lnTo>
                    <a:lnTo>
                      <a:pt x="62" y="668"/>
                    </a:lnTo>
                    <a:lnTo>
                      <a:pt x="70" y="645"/>
                    </a:lnTo>
                    <a:lnTo>
                      <a:pt x="80" y="622"/>
                    </a:lnTo>
                    <a:lnTo>
                      <a:pt x="90" y="599"/>
                    </a:lnTo>
                    <a:lnTo>
                      <a:pt x="101" y="576"/>
                    </a:lnTo>
                    <a:lnTo>
                      <a:pt x="112" y="554"/>
                    </a:lnTo>
                    <a:lnTo>
                      <a:pt x="124" y="533"/>
                    </a:lnTo>
                    <a:lnTo>
                      <a:pt x="136" y="511"/>
                    </a:lnTo>
                    <a:lnTo>
                      <a:pt x="148" y="490"/>
                    </a:lnTo>
                    <a:lnTo>
                      <a:pt x="161" y="470"/>
                    </a:lnTo>
                    <a:lnTo>
                      <a:pt x="175" y="449"/>
                    </a:lnTo>
                    <a:lnTo>
                      <a:pt x="188" y="428"/>
                    </a:lnTo>
                    <a:lnTo>
                      <a:pt x="203" y="409"/>
                    </a:lnTo>
                    <a:lnTo>
                      <a:pt x="218" y="390"/>
                    </a:lnTo>
                    <a:lnTo>
                      <a:pt x="233" y="370"/>
                    </a:lnTo>
                    <a:lnTo>
                      <a:pt x="249" y="352"/>
                    </a:lnTo>
                    <a:lnTo>
                      <a:pt x="266" y="333"/>
                    </a:lnTo>
                    <a:lnTo>
                      <a:pt x="281" y="316"/>
                    </a:lnTo>
                    <a:lnTo>
                      <a:pt x="298" y="298"/>
                    </a:lnTo>
                    <a:lnTo>
                      <a:pt x="316" y="281"/>
                    </a:lnTo>
                    <a:lnTo>
                      <a:pt x="335" y="264"/>
                    </a:lnTo>
                    <a:lnTo>
                      <a:pt x="371" y="232"/>
                    </a:lnTo>
                    <a:lnTo>
                      <a:pt x="390" y="216"/>
                    </a:lnTo>
                    <a:lnTo>
                      <a:pt x="410" y="202"/>
                    </a:lnTo>
                    <a:lnTo>
                      <a:pt x="429" y="187"/>
                    </a:lnTo>
                    <a:lnTo>
                      <a:pt x="450" y="174"/>
                    </a:lnTo>
                    <a:lnTo>
                      <a:pt x="491" y="147"/>
                    </a:lnTo>
                    <a:lnTo>
                      <a:pt x="513" y="134"/>
                    </a:lnTo>
                    <a:lnTo>
                      <a:pt x="534" y="122"/>
                    </a:lnTo>
                    <a:lnTo>
                      <a:pt x="555" y="111"/>
                    </a:lnTo>
                    <a:lnTo>
                      <a:pt x="578" y="100"/>
                    </a:lnTo>
                    <a:lnTo>
                      <a:pt x="600" y="89"/>
                    </a:lnTo>
                    <a:lnTo>
                      <a:pt x="623" y="80"/>
                    </a:lnTo>
                    <a:lnTo>
                      <a:pt x="646" y="70"/>
                    </a:lnTo>
                    <a:lnTo>
                      <a:pt x="669" y="61"/>
                    </a:lnTo>
                    <a:lnTo>
                      <a:pt x="692" y="53"/>
                    </a:lnTo>
                    <a:lnTo>
                      <a:pt x="717" y="46"/>
                    </a:lnTo>
                    <a:lnTo>
                      <a:pt x="741" y="38"/>
                    </a:lnTo>
                    <a:lnTo>
                      <a:pt x="765" y="31"/>
                    </a:lnTo>
                    <a:lnTo>
                      <a:pt x="789" y="25"/>
                    </a:lnTo>
                    <a:lnTo>
                      <a:pt x="815" y="20"/>
                    </a:lnTo>
                    <a:lnTo>
                      <a:pt x="839" y="15"/>
                    </a:lnTo>
                    <a:lnTo>
                      <a:pt x="865" y="12"/>
                    </a:lnTo>
                    <a:lnTo>
                      <a:pt x="890" y="8"/>
                    </a:lnTo>
                    <a:lnTo>
                      <a:pt x="916" y="4"/>
                    </a:lnTo>
                    <a:lnTo>
                      <a:pt x="941" y="2"/>
                    </a:lnTo>
                    <a:lnTo>
                      <a:pt x="968" y="1"/>
                    </a:lnTo>
                    <a:lnTo>
                      <a:pt x="993" y="0"/>
                    </a:lnTo>
                    <a:lnTo>
                      <a:pt x="1020" y="0"/>
                    </a:lnTo>
                    <a:lnTo>
                      <a:pt x="1046" y="0"/>
                    </a:lnTo>
                    <a:lnTo>
                      <a:pt x="1072" y="1"/>
                    </a:lnTo>
                    <a:lnTo>
                      <a:pt x="1099" y="2"/>
                    </a:lnTo>
                    <a:lnTo>
                      <a:pt x="1124" y="4"/>
                    </a:lnTo>
                    <a:lnTo>
                      <a:pt x="1150" y="8"/>
                    </a:lnTo>
                    <a:lnTo>
                      <a:pt x="1175" y="12"/>
                    </a:lnTo>
                    <a:lnTo>
                      <a:pt x="1200" y="15"/>
                    </a:lnTo>
                    <a:lnTo>
                      <a:pt x="1226" y="20"/>
                    </a:lnTo>
                    <a:lnTo>
                      <a:pt x="1250" y="25"/>
                    </a:lnTo>
                    <a:lnTo>
                      <a:pt x="1274" y="31"/>
                    </a:lnTo>
                    <a:lnTo>
                      <a:pt x="1299" y="38"/>
                    </a:lnTo>
                    <a:lnTo>
                      <a:pt x="1323" y="46"/>
                    </a:lnTo>
                    <a:lnTo>
                      <a:pt x="1347" y="53"/>
                    </a:lnTo>
                    <a:lnTo>
                      <a:pt x="1370" y="61"/>
                    </a:lnTo>
                    <a:lnTo>
                      <a:pt x="1395" y="70"/>
                    </a:lnTo>
                    <a:lnTo>
                      <a:pt x="1418" y="80"/>
                    </a:lnTo>
                    <a:lnTo>
                      <a:pt x="1439" y="89"/>
                    </a:lnTo>
                    <a:lnTo>
                      <a:pt x="1462" y="100"/>
                    </a:lnTo>
                    <a:lnTo>
                      <a:pt x="1484" y="111"/>
                    </a:lnTo>
                    <a:lnTo>
                      <a:pt x="1506" y="122"/>
                    </a:lnTo>
                    <a:lnTo>
                      <a:pt x="1528" y="134"/>
                    </a:lnTo>
                    <a:lnTo>
                      <a:pt x="1549" y="147"/>
                    </a:lnTo>
                    <a:lnTo>
                      <a:pt x="1569" y="159"/>
                    </a:lnTo>
                    <a:lnTo>
                      <a:pt x="1590" y="174"/>
                    </a:lnTo>
                    <a:lnTo>
                      <a:pt x="1610" y="187"/>
                    </a:lnTo>
                    <a:lnTo>
                      <a:pt x="1630" y="202"/>
                    </a:lnTo>
                    <a:lnTo>
                      <a:pt x="1649" y="216"/>
                    </a:lnTo>
                    <a:lnTo>
                      <a:pt x="1669" y="232"/>
                    </a:lnTo>
                    <a:lnTo>
                      <a:pt x="1688" y="248"/>
                    </a:lnTo>
                    <a:lnTo>
                      <a:pt x="1706" y="264"/>
                    </a:lnTo>
                    <a:lnTo>
                      <a:pt x="1723" y="281"/>
                    </a:lnTo>
                    <a:lnTo>
                      <a:pt x="1741" y="298"/>
                    </a:lnTo>
                    <a:lnTo>
                      <a:pt x="1758" y="316"/>
                    </a:lnTo>
                    <a:lnTo>
                      <a:pt x="1775" y="333"/>
                    </a:lnTo>
                    <a:lnTo>
                      <a:pt x="1807" y="370"/>
                    </a:lnTo>
                    <a:lnTo>
                      <a:pt x="1823" y="390"/>
                    </a:lnTo>
                    <a:lnTo>
                      <a:pt x="1837" y="409"/>
                    </a:lnTo>
                    <a:lnTo>
                      <a:pt x="1852" y="428"/>
                    </a:lnTo>
                    <a:lnTo>
                      <a:pt x="1866" y="449"/>
                    </a:lnTo>
                    <a:lnTo>
                      <a:pt x="1892" y="490"/>
                    </a:lnTo>
                    <a:lnTo>
                      <a:pt x="1905" y="511"/>
                    </a:lnTo>
                    <a:lnTo>
                      <a:pt x="1917" y="533"/>
                    </a:lnTo>
                    <a:lnTo>
                      <a:pt x="1928" y="554"/>
                    </a:lnTo>
                    <a:lnTo>
                      <a:pt x="1939" y="576"/>
                    </a:lnTo>
                    <a:lnTo>
                      <a:pt x="1950" y="599"/>
                    </a:lnTo>
                    <a:lnTo>
                      <a:pt x="1960" y="622"/>
                    </a:lnTo>
                    <a:lnTo>
                      <a:pt x="1969" y="645"/>
                    </a:lnTo>
                    <a:lnTo>
                      <a:pt x="1978" y="668"/>
                    </a:lnTo>
                    <a:lnTo>
                      <a:pt x="1986" y="691"/>
                    </a:lnTo>
                    <a:lnTo>
                      <a:pt x="1994" y="715"/>
                    </a:lnTo>
                    <a:lnTo>
                      <a:pt x="2001" y="740"/>
                    </a:lnTo>
                    <a:lnTo>
                      <a:pt x="2008" y="764"/>
                    </a:lnTo>
                    <a:lnTo>
                      <a:pt x="2014" y="788"/>
                    </a:lnTo>
                    <a:lnTo>
                      <a:pt x="2019" y="812"/>
                    </a:lnTo>
                    <a:lnTo>
                      <a:pt x="2024" y="838"/>
                    </a:lnTo>
                    <a:lnTo>
                      <a:pt x="2029" y="863"/>
                    </a:lnTo>
                    <a:lnTo>
                      <a:pt x="2031" y="889"/>
                    </a:lnTo>
                    <a:lnTo>
                      <a:pt x="2035" y="914"/>
                    </a:lnTo>
                    <a:lnTo>
                      <a:pt x="2037" y="940"/>
                    </a:lnTo>
                    <a:lnTo>
                      <a:pt x="2038" y="966"/>
                    </a:lnTo>
                    <a:lnTo>
                      <a:pt x="2040" y="992"/>
                    </a:lnTo>
                    <a:lnTo>
                      <a:pt x="2040" y="1018"/>
                    </a:lnTo>
                    <a:close/>
                  </a:path>
                </a:pathLst>
              </a:custGeom>
              <a:solidFill>
                <a:srgbClr val="F4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23"/>
              <p:cNvSpPr>
                <a:spLocks/>
              </p:cNvSpPr>
              <p:nvPr userDrawn="1"/>
            </p:nvSpPr>
            <p:spPr bwMode="auto">
              <a:xfrm>
                <a:off x="4527550" y="3155950"/>
                <a:ext cx="452437" cy="404813"/>
              </a:xfrm>
              <a:custGeom>
                <a:avLst/>
                <a:gdLst>
                  <a:gd name="T0" fmla="*/ 1234 w 1424"/>
                  <a:gd name="T1" fmla="*/ 489 h 1276"/>
                  <a:gd name="T2" fmla="*/ 1200 w 1424"/>
                  <a:gd name="T3" fmla="*/ 467 h 1276"/>
                  <a:gd name="T4" fmla="*/ 1163 w 1424"/>
                  <a:gd name="T5" fmla="*/ 447 h 1276"/>
                  <a:gd name="T6" fmla="*/ 1126 w 1424"/>
                  <a:gd name="T7" fmla="*/ 429 h 1276"/>
                  <a:gd name="T8" fmla="*/ 1086 w 1424"/>
                  <a:gd name="T9" fmla="*/ 414 h 1276"/>
                  <a:gd name="T10" fmla="*/ 244 w 1424"/>
                  <a:gd name="T11" fmla="*/ 272 h 1276"/>
                  <a:gd name="T12" fmla="*/ 299 w 1424"/>
                  <a:gd name="T13" fmla="*/ 249 h 1276"/>
                  <a:gd name="T14" fmla="*/ 328 w 1424"/>
                  <a:gd name="T15" fmla="*/ 239 h 1276"/>
                  <a:gd name="T16" fmla="*/ 386 w 1424"/>
                  <a:gd name="T17" fmla="*/ 221 h 1276"/>
                  <a:gd name="T18" fmla="*/ 445 w 1424"/>
                  <a:gd name="T19" fmla="*/ 206 h 1276"/>
                  <a:gd name="T20" fmla="*/ 476 w 1424"/>
                  <a:gd name="T21" fmla="*/ 200 h 1276"/>
                  <a:gd name="T22" fmla="*/ 536 w 1424"/>
                  <a:gd name="T23" fmla="*/ 189 h 1276"/>
                  <a:gd name="T24" fmla="*/ 598 w 1424"/>
                  <a:gd name="T25" fmla="*/ 181 h 1276"/>
                  <a:gd name="T26" fmla="*/ 660 w 1424"/>
                  <a:gd name="T27" fmla="*/ 177 h 1276"/>
                  <a:gd name="T28" fmla="*/ 723 w 1424"/>
                  <a:gd name="T29" fmla="*/ 175 h 1276"/>
                  <a:gd name="T30" fmla="*/ 725 w 1424"/>
                  <a:gd name="T31" fmla="*/ 175 h 1276"/>
                  <a:gd name="T32" fmla="*/ 757 w 1424"/>
                  <a:gd name="T33" fmla="*/ 176 h 1276"/>
                  <a:gd name="T34" fmla="*/ 818 w 1424"/>
                  <a:gd name="T35" fmla="*/ 179 h 1276"/>
                  <a:gd name="T36" fmla="*/ 877 w 1424"/>
                  <a:gd name="T37" fmla="*/ 185 h 1276"/>
                  <a:gd name="T38" fmla="*/ 935 w 1424"/>
                  <a:gd name="T39" fmla="*/ 193 h 1276"/>
                  <a:gd name="T40" fmla="*/ 993 w 1424"/>
                  <a:gd name="T41" fmla="*/ 204 h 1276"/>
                  <a:gd name="T42" fmla="*/ 1050 w 1424"/>
                  <a:gd name="T43" fmla="*/ 219 h 1276"/>
                  <a:gd name="T44" fmla="*/ 1105 w 1424"/>
                  <a:gd name="T45" fmla="*/ 235 h 1276"/>
                  <a:gd name="T46" fmla="*/ 1157 w 1424"/>
                  <a:gd name="T47" fmla="*/ 255 h 1276"/>
                  <a:gd name="T48" fmla="*/ 1183 w 1424"/>
                  <a:gd name="T49" fmla="*/ 266 h 1276"/>
                  <a:gd name="T50" fmla="*/ 1221 w 1424"/>
                  <a:gd name="T51" fmla="*/ 283 h 1276"/>
                  <a:gd name="T52" fmla="*/ 1259 w 1424"/>
                  <a:gd name="T53" fmla="*/ 301 h 1276"/>
                  <a:gd name="T54" fmla="*/ 1295 w 1424"/>
                  <a:gd name="T55" fmla="*/ 321 h 1276"/>
                  <a:gd name="T56" fmla="*/ 1331 w 1424"/>
                  <a:gd name="T57" fmla="*/ 343 h 1276"/>
                  <a:gd name="T58" fmla="*/ 1388 w 1424"/>
                  <a:gd name="T59" fmla="*/ 177 h 1276"/>
                  <a:gd name="T60" fmla="*/ 1349 w 1424"/>
                  <a:gd name="T61" fmla="*/ 153 h 1276"/>
                  <a:gd name="T62" fmla="*/ 1309 w 1424"/>
                  <a:gd name="T63" fmla="*/ 133 h 1276"/>
                  <a:gd name="T64" fmla="*/ 1269 w 1424"/>
                  <a:gd name="T65" fmla="*/ 112 h 1276"/>
                  <a:gd name="T66" fmla="*/ 1226 w 1424"/>
                  <a:gd name="T67" fmla="*/ 95 h 1276"/>
                  <a:gd name="T68" fmla="*/ 1184 w 1424"/>
                  <a:gd name="T69" fmla="*/ 78 h 1276"/>
                  <a:gd name="T70" fmla="*/ 1140 w 1424"/>
                  <a:gd name="T71" fmla="*/ 63 h 1276"/>
                  <a:gd name="T72" fmla="*/ 1073 w 1424"/>
                  <a:gd name="T73" fmla="*/ 44 h 1276"/>
                  <a:gd name="T74" fmla="*/ 1006 w 1424"/>
                  <a:gd name="T75" fmla="*/ 28 h 1276"/>
                  <a:gd name="T76" fmla="*/ 959 w 1424"/>
                  <a:gd name="T77" fmla="*/ 20 h 1276"/>
                  <a:gd name="T78" fmla="*/ 913 w 1424"/>
                  <a:gd name="T79" fmla="*/ 13 h 1276"/>
                  <a:gd name="T80" fmla="*/ 866 w 1424"/>
                  <a:gd name="T81" fmla="*/ 7 h 1276"/>
                  <a:gd name="T82" fmla="*/ 772 w 1424"/>
                  <a:gd name="T83" fmla="*/ 0 h 1276"/>
                  <a:gd name="T84" fmla="*/ 677 w 1424"/>
                  <a:gd name="T85" fmla="*/ 0 h 1276"/>
                  <a:gd name="T86" fmla="*/ 628 w 1424"/>
                  <a:gd name="T87" fmla="*/ 3 h 1276"/>
                  <a:gd name="T88" fmla="*/ 580 w 1424"/>
                  <a:gd name="T89" fmla="*/ 8 h 1276"/>
                  <a:gd name="T90" fmla="*/ 533 w 1424"/>
                  <a:gd name="T91" fmla="*/ 13 h 1276"/>
                  <a:gd name="T92" fmla="*/ 484 w 1424"/>
                  <a:gd name="T93" fmla="*/ 20 h 1276"/>
                  <a:gd name="T94" fmla="*/ 437 w 1424"/>
                  <a:gd name="T95" fmla="*/ 28 h 1276"/>
                  <a:gd name="T96" fmla="*/ 390 w 1424"/>
                  <a:gd name="T97" fmla="*/ 39 h 1276"/>
                  <a:gd name="T98" fmla="*/ 320 w 1424"/>
                  <a:gd name="T99" fmla="*/ 57 h 1276"/>
                  <a:gd name="T100" fmla="*/ 253 w 1424"/>
                  <a:gd name="T101" fmla="*/ 79 h 1276"/>
                  <a:gd name="T102" fmla="*/ 208 w 1424"/>
                  <a:gd name="T103" fmla="*/ 96 h 1276"/>
                  <a:gd name="T104" fmla="*/ 165 w 1424"/>
                  <a:gd name="T105" fmla="*/ 114 h 1276"/>
                  <a:gd name="T106" fmla="*/ 101 w 1424"/>
                  <a:gd name="T107" fmla="*/ 146 h 1276"/>
                  <a:gd name="T108" fmla="*/ 40 w 1424"/>
                  <a:gd name="T109" fmla="*/ 180 h 1276"/>
                  <a:gd name="T110" fmla="*/ 0 w 1424"/>
                  <a:gd name="T111" fmla="*/ 205 h 1276"/>
                  <a:gd name="T112" fmla="*/ 712 w 1424"/>
                  <a:gd name="T11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4" h="1276">
                    <a:moveTo>
                      <a:pt x="712" y="1276"/>
                    </a:moveTo>
                    <a:lnTo>
                      <a:pt x="1234" y="489"/>
                    </a:lnTo>
                    <a:lnTo>
                      <a:pt x="1217" y="478"/>
                    </a:lnTo>
                    <a:lnTo>
                      <a:pt x="1200" y="467"/>
                    </a:lnTo>
                    <a:lnTo>
                      <a:pt x="1181" y="457"/>
                    </a:lnTo>
                    <a:lnTo>
                      <a:pt x="1163" y="447"/>
                    </a:lnTo>
                    <a:lnTo>
                      <a:pt x="1145" y="438"/>
                    </a:lnTo>
                    <a:lnTo>
                      <a:pt x="1126" y="429"/>
                    </a:lnTo>
                    <a:lnTo>
                      <a:pt x="1106" y="421"/>
                    </a:lnTo>
                    <a:lnTo>
                      <a:pt x="1086" y="414"/>
                    </a:lnTo>
                    <a:lnTo>
                      <a:pt x="712" y="977"/>
                    </a:lnTo>
                    <a:lnTo>
                      <a:pt x="244" y="272"/>
                    </a:lnTo>
                    <a:lnTo>
                      <a:pt x="271" y="260"/>
                    </a:lnTo>
                    <a:lnTo>
                      <a:pt x="299" y="249"/>
                    </a:lnTo>
                    <a:lnTo>
                      <a:pt x="313" y="244"/>
                    </a:lnTo>
                    <a:lnTo>
                      <a:pt x="328" y="239"/>
                    </a:lnTo>
                    <a:lnTo>
                      <a:pt x="357" y="229"/>
                    </a:lnTo>
                    <a:lnTo>
                      <a:pt x="386" y="221"/>
                    </a:lnTo>
                    <a:lnTo>
                      <a:pt x="415" y="214"/>
                    </a:lnTo>
                    <a:lnTo>
                      <a:pt x="445" y="206"/>
                    </a:lnTo>
                    <a:lnTo>
                      <a:pt x="460" y="203"/>
                    </a:lnTo>
                    <a:lnTo>
                      <a:pt x="476" y="200"/>
                    </a:lnTo>
                    <a:lnTo>
                      <a:pt x="506" y="194"/>
                    </a:lnTo>
                    <a:lnTo>
                      <a:pt x="536" y="189"/>
                    </a:lnTo>
                    <a:lnTo>
                      <a:pt x="567" y="185"/>
                    </a:lnTo>
                    <a:lnTo>
                      <a:pt x="598" y="181"/>
                    </a:lnTo>
                    <a:lnTo>
                      <a:pt x="630" y="179"/>
                    </a:lnTo>
                    <a:lnTo>
                      <a:pt x="660" y="177"/>
                    </a:lnTo>
                    <a:lnTo>
                      <a:pt x="691" y="176"/>
                    </a:lnTo>
                    <a:lnTo>
                      <a:pt x="723" y="175"/>
                    </a:lnTo>
                    <a:lnTo>
                      <a:pt x="724" y="175"/>
                    </a:lnTo>
                    <a:lnTo>
                      <a:pt x="725" y="175"/>
                    </a:lnTo>
                    <a:lnTo>
                      <a:pt x="727" y="175"/>
                    </a:lnTo>
                    <a:lnTo>
                      <a:pt x="757" y="176"/>
                    </a:lnTo>
                    <a:lnTo>
                      <a:pt x="787" y="176"/>
                    </a:lnTo>
                    <a:lnTo>
                      <a:pt x="818" y="179"/>
                    </a:lnTo>
                    <a:lnTo>
                      <a:pt x="847" y="181"/>
                    </a:lnTo>
                    <a:lnTo>
                      <a:pt x="877" y="185"/>
                    </a:lnTo>
                    <a:lnTo>
                      <a:pt x="906" y="188"/>
                    </a:lnTo>
                    <a:lnTo>
                      <a:pt x="935" y="193"/>
                    </a:lnTo>
                    <a:lnTo>
                      <a:pt x="964" y="198"/>
                    </a:lnTo>
                    <a:lnTo>
                      <a:pt x="993" y="204"/>
                    </a:lnTo>
                    <a:lnTo>
                      <a:pt x="1023" y="211"/>
                    </a:lnTo>
                    <a:lnTo>
                      <a:pt x="1050" y="219"/>
                    </a:lnTo>
                    <a:lnTo>
                      <a:pt x="1077" y="227"/>
                    </a:lnTo>
                    <a:lnTo>
                      <a:pt x="1105" y="235"/>
                    </a:lnTo>
                    <a:lnTo>
                      <a:pt x="1132" y="245"/>
                    </a:lnTo>
                    <a:lnTo>
                      <a:pt x="1157" y="255"/>
                    </a:lnTo>
                    <a:lnTo>
                      <a:pt x="1184" y="266"/>
                    </a:lnTo>
                    <a:lnTo>
                      <a:pt x="1183" y="266"/>
                    </a:lnTo>
                    <a:lnTo>
                      <a:pt x="1202" y="274"/>
                    </a:lnTo>
                    <a:lnTo>
                      <a:pt x="1221" y="283"/>
                    </a:lnTo>
                    <a:lnTo>
                      <a:pt x="1241" y="292"/>
                    </a:lnTo>
                    <a:lnTo>
                      <a:pt x="1259" y="301"/>
                    </a:lnTo>
                    <a:lnTo>
                      <a:pt x="1277" y="311"/>
                    </a:lnTo>
                    <a:lnTo>
                      <a:pt x="1295" y="321"/>
                    </a:lnTo>
                    <a:lnTo>
                      <a:pt x="1312" y="332"/>
                    </a:lnTo>
                    <a:lnTo>
                      <a:pt x="1331" y="343"/>
                    </a:lnTo>
                    <a:lnTo>
                      <a:pt x="1424" y="202"/>
                    </a:lnTo>
                    <a:lnTo>
                      <a:pt x="1388" y="177"/>
                    </a:lnTo>
                    <a:lnTo>
                      <a:pt x="1368" y="165"/>
                    </a:lnTo>
                    <a:lnTo>
                      <a:pt x="1349" y="153"/>
                    </a:lnTo>
                    <a:lnTo>
                      <a:pt x="1329" y="142"/>
                    </a:lnTo>
                    <a:lnTo>
                      <a:pt x="1309" y="133"/>
                    </a:lnTo>
                    <a:lnTo>
                      <a:pt x="1289" y="122"/>
                    </a:lnTo>
                    <a:lnTo>
                      <a:pt x="1269" y="112"/>
                    </a:lnTo>
                    <a:lnTo>
                      <a:pt x="1248" y="103"/>
                    </a:lnTo>
                    <a:lnTo>
                      <a:pt x="1226" y="95"/>
                    </a:lnTo>
                    <a:lnTo>
                      <a:pt x="1206" y="86"/>
                    </a:lnTo>
                    <a:lnTo>
                      <a:pt x="1184" y="78"/>
                    </a:lnTo>
                    <a:lnTo>
                      <a:pt x="1162" y="71"/>
                    </a:lnTo>
                    <a:lnTo>
                      <a:pt x="1140" y="63"/>
                    </a:lnTo>
                    <a:lnTo>
                      <a:pt x="1096" y="50"/>
                    </a:lnTo>
                    <a:lnTo>
                      <a:pt x="1073" y="44"/>
                    </a:lnTo>
                    <a:lnTo>
                      <a:pt x="1052" y="38"/>
                    </a:lnTo>
                    <a:lnTo>
                      <a:pt x="1006" y="28"/>
                    </a:lnTo>
                    <a:lnTo>
                      <a:pt x="982" y="23"/>
                    </a:lnTo>
                    <a:lnTo>
                      <a:pt x="959" y="20"/>
                    </a:lnTo>
                    <a:lnTo>
                      <a:pt x="936" y="16"/>
                    </a:lnTo>
                    <a:lnTo>
                      <a:pt x="913" y="13"/>
                    </a:lnTo>
                    <a:lnTo>
                      <a:pt x="890" y="10"/>
                    </a:lnTo>
                    <a:lnTo>
                      <a:pt x="866" y="7"/>
                    </a:lnTo>
                    <a:lnTo>
                      <a:pt x="819" y="3"/>
                    </a:lnTo>
                    <a:lnTo>
                      <a:pt x="772" y="0"/>
                    </a:lnTo>
                    <a:lnTo>
                      <a:pt x="724" y="0"/>
                    </a:lnTo>
                    <a:lnTo>
                      <a:pt x="677" y="0"/>
                    </a:lnTo>
                    <a:lnTo>
                      <a:pt x="653" y="2"/>
                    </a:lnTo>
                    <a:lnTo>
                      <a:pt x="628" y="3"/>
                    </a:lnTo>
                    <a:lnTo>
                      <a:pt x="604" y="5"/>
                    </a:lnTo>
                    <a:lnTo>
                      <a:pt x="580" y="8"/>
                    </a:lnTo>
                    <a:lnTo>
                      <a:pt x="556" y="10"/>
                    </a:lnTo>
                    <a:lnTo>
                      <a:pt x="533" y="13"/>
                    </a:lnTo>
                    <a:lnTo>
                      <a:pt x="508" y="16"/>
                    </a:lnTo>
                    <a:lnTo>
                      <a:pt x="484" y="20"/>
                    </a:lnTo>
                    <a:lnTo>
                      <a:pt x="461" y="25"/>
                    </a:lnTo>
                    <a:lnTo>
                      <a:pt x="437" y="28"/>
                    </a:lnTo>
                    <a:lnTo>
                      <a:pt x="414" y="33"/>
                    </a:lnTo>
                    <a:lnTo>
                      <a:pt x="390" y="39"/>
                    </a:lnTo>
                    <a:lnTo>
                      <a:pt x="343" y="51"/>
                    </a:lnTo>
                    <a:lnTo>
                      <a:pt x="320" y="57"/>
                    </a:lnTo>
                    <a:lnTo>
                      <a:pt x="297" y="65"/>
                    </a:lnTo>
                    <a:lnTo>
                      <a:pt x="253" y="79"/>
                    </a:lnTo>
                    <a:lnTo>
                      <a:pt x="231" y="88"/>
                    </a:lnTo>
                    <a:lnTo>
                      <a:pt x="208" y="96"/>
                    </a:lnTo>
                    <a:lnTo>
                      <a:pt x="186" y="106"/>
                    </a:lnTo>
                    <a:lnTo>
                      <a:pt x="165" y="114"/>
                    </a:lnTo>
                    <a:lnTo>
                      <a:pt x="122" y="135"/>
                    </a:lnTo>
                    <a:lnTo>
                      <a:pt x="101" y="146"/>
                    </a:lnTo>
                    <a:lnTo>
                      <a:pt x="80" y="157"/>
                    </a:lnTo>
                    <a:lnTo>
                      <a:pt x="40" y="180"/>
                    </a:lnTo>
                    <a:lnTo>
                      <a:pt x="20" y="193"/>
                    </a:lnTo>
                    <a:lnTo>
                      <a:pt x="0" y="205"/>
                    </a:lnTo>
                    <a:lnTo>
                      <a:pt x="356" y="741"/>
                    </a:lnTo>
                    <a:lnTo>
                      <a:pt x="712" y="12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Tree>
    <p:extLst>
      <p:ext uri="{BB962C8B-B14F-4D97-AF65-F5344CB8AC3E}">
        <p14:creationId xmlns:p14="http://schemas.microsoft.com/office/powerpoint/2010/main" xmlns="" val="951311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tion / Quo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484187"/>
            <a:ext cx="8064500" cy="3887787"/>
          </a:xfrm>
        </p:spPr>
        <p:txBody>
          <a:bodyPr anchor="t"/>
          <a:lstStyle>
            <a:lvl1pPr algn="l">
              <a:lnSpc>
                <a:spcPct val="87000"/>
              </a:lnSpc>
              <a:defRPr sz="6500" b="0" cap="none" baseline="0">
                <a:solidFill>
                  <a:schemeClr val="accent1"/>
                </a:solidFill>
              </a:defRPr>
            </a:lvl1pPr>
          </a:lstStyle>
          <a:p>
            <a:r>
              <a:rPr lang="en-US" noProof="0"/>
              <a:t>Click to edit Master title style</a:t>
            </a:r>
            <a:endParaRPr lang="en-US" noProof="0" dirty="0"/>
          </a:p>
        </p:txBody>
      </p:sp>
      <p:sp>
        <p:nvSpPr>
          <p:cNvPr id="4" name="Date Placeholder 3"/>
          <p:cNvSpPr>
            <a:spLocks noGrp="1"/>
          </p:cNvSpPr>
          <p:nvPr>
            <p:ph type="dt" sz="half" idx="10"/>
          </p:nvPr>
        </p:nvSpPr>
        <p:spPr/>
        <p:txBody>
          <a:bodyPr/>
          <a:lstStyle>
            <a:lvl1pPr>
              <a:defRPr>
                <a:no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noFill/>
              </a:defRPr>
            </a:lvl1p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297495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duction / Quote secondar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484187"/>
            <a:ext cx="8064500" cy="3887787"/>
          </a:xfrm>
        </p:spPr>
        <p:txBody>
          <a:bodyPr anchor="t"/>
          <a:lstStyle>
            <a:lvl1pPr algn="l">
              <a:lnSpc>
                <a:spcPct val="87000"/>
              </a:lnSpc>
              <a:defRPr sz="6500" b="0" cap="none" baseline="0">
                <a:solidFill>
                  <a:schemeClr val="accent1"/>
                </a:solidFill>
              </a:defRPr>
            </a:lvl1pPr>
          </a:lstStyle>
          <a:p>
            <a:r>
              <a:rPr lang="en-US" noProof="0"/>
              <a:t>Click to edit Master title style</a:t>
            </a:r>
            <a:endParaRPr lang="en-US" noProof="0" dirty="0"/>
          </a:p>
        </p:txBody>
      </p:sp>
      <p:sp>
        <p:nvSpPr>
          <p:cNvPr id="4" name="Date Placeholder 3"/>
          <p:cNvSpPr>
            <a:spLocks noGrp="1"/>
          </p:cNvSpPr>
          <p:nvPr>
            <p:ph type="dt" sz="half" idx="10"/>
          </p:nvPr>
        </p:nvSpPr>
        <p:spPr/>
        <p:txBody>
          <a:bodyPr/>
          <a:lstStyle>
            <a:lvl1pPr>
              <a:defRPr>
                <a:no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noFill/>
              </a:defRPr>
            </a:lvl1p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1372300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sz="half" idx="1"/>
          </p:nvPr>
        </p:nvSpPr>
        <p:spPr>
          <a:xfrm>
            <a:off x="539750" y="1276350"/>
            <a:ext cx="3888234" cy="3095626"/>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4716016" y="1276350"/>
            <a:ext cx="3888234" cy="3095626"/>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r>
              <a:rPr lang="fi-FI" noProof="0"/>
              <a:t>Date</a:t>
            </a:r>
            <a:endParaRPr lang="en-US" noProof="0" dirty="0"/>
          </a:p>
        </p:txBody>
      </p:sp>
      <p:sp>
        <p:nvSpPr>
          <p:cNvPr id="6" name="Footer Placeholder 5"/>
          <p:cNvSpPr>
            <a:spLocks noGrp="1"/>
          </p:cNvSpPr>
          <p:nvPr>
            <p:ph type="ftr" sz="quarter" idx="11"/>
          </p:nvPr>
        </p:nvSpPr>
        <p:spPr/>
        <p:txBody>
          <a:bodyPr/>
          <a:lstStyle/>
          <a:p>
            <a:r>
              <a:rPr lang="fi-FI" noProof="0"/>
              <a:t>Presentation name / Author</a:t>
            </a:r>
            <a:endParaRPr lang="en-US" noProof="0" dirty="0"/>
          </a:p>
        </p:txBody>
      </p:sp>
      <p:sp>
        <p:nvSpPr>
          <p:cNvPr id="7" name="Slide Number Placeholder 6"/>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1492141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7" name="Date Placeholder 6"/>
          <p:cNvSpPr>
            <a:spLocks noGrp="1"/>
          </p:cNvSpPr>
          <p:nvPr>
            <p:ph type="dt" sz="half" idx="10"/>
          </p:nvPr>
        </p:nvSpPr>
        <p:spPr/>
        <p:txBody>
          <a:bodyPr/>
          <a:lstStyle/>
          <a:p>
            <a:r>
              <a:rPr lang="fi-FI" noProof="0"/>
              <a:t>Date</a:t>
            </a:r>
            <a:endParaRPr lang="en-US" noProof="0" dirty="0"/>
          </a:p>
        </p:txBody>
      </p:sp>
      <p:sp>
        <p:nvSpPr>
          <p:cNvPr id="8" name="Footer Placeholder 7"/>
          <p:cNvSpPr>
            <a:spLocks noGrp="1"/>
          </p:cNvSpPr>
          <p:nvPr>
            <p:ph type="ftr" sz="quarter" idx="11"/>
          </p:nvPr>
        </p:nvSpPr>
        <p:spPr/>
        <p:txBody>
          <a:bodyPr/>
          <a:lstStyle/>
          <a:p>
            <a:r>
              <a:rPr lang="fi-FI" noProof="0"/>
              <a:t>Presentation name / Author</a:t>
            </a:r>
            <a:endParaRPr lang="en-US" noProof="0" dirty="0"/>
          </a:p>
        </p:txBody>
      </p:sp>
      <p:sp>
        <p:nvSpPr>
          <p:cNvPr id="9" name="Slide Number Placeholder 8"/>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10" name="Content Placeholder 2"/>
          <p:cNvSpPr>
            <a:spLocks noGrp="1"/>
          </p:cNvSpPr>
          <p:nvPr>
            <p:ph sz="half" idx="13"/>
          </p:nvPr>
        </p:nvSpPr>
        <p:spPr>
          <a:xfrm>
            <a:off x="539750" y="1851024"/>
            <a:ext cx="3888234" cy="2520951"/>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3"/>
          <p:cNvSpPr>
            <a:spLocks noGrp="1"/>
          </p:cNvSpPr>
          <p:nvPr>
            <p:ph sz="half" idx="2"/>
          </p:nvPr>
        </p:nvSpPr>
        <p:spPr>
          <a:xfrm>
            <a:off x="4716016" y="1851024"/>
            <a:ext cx="3888234" cy="2520951"/>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14"/>
          </p:nvPr>
        </p:nvSpPr>
        <p:spPr>
          <a:xfrm>
            <a:off x="539750" y="1276350"/>
            <a:ext cx="3888234" cy="574675"/>
          </a:xfrm>
        </p:spPr>
        <p:txBody>
          <a:bodyPr/>
          <a:lstStyle>
            <a:lvl1pPr marL="0" indent="0">
              <a:lnSpc>
                <a:spcPct val="90000"/>
              </a:lnSpc>
              <a:spcBef>
                <a:spcPts val="0"/>
              </a:spcBef>
              <a:buFontTx/>
              <a:buNone/>
              <a:defRPr sz="2200">
                <a:solidFill>
                  <a:schemeClr val="accent1"/>
                </a:solidFill>
                <a:latin typeface="Segoe UI Semibold" panose="020B0702040204020203" pitchFamily="34" charset="0"/>
              </a:defRPr>
            </a:lvl1pPr>
          </a:lstStyle>
          <a:p>
            <a:pPr lvl="0"/>
            <a:r>
              <a:rPr lang="en-US" noProof="0"/>
              <a:t>Click to edit Master text styles</a:t>
            </a:r>
          </a:p>
        </p:txBody>
      </p:sp>
      <p:sp>
        <p:nvSpPr>
          <p:cNvPr id="13" name="Text Placeholder 8"/>
          <p:cNvSpPr>
            <a:spLocks noGrp="1"/>
          </p:cNvSpPr>
          <p:nvPr>
            <p:ph type="body" sz="quarter" idx="15"/>
          </p:nvPr>
        </p:nvSpPr>
        <p:spPr>
          <a:xfrm>
            <a:off x="4716016" y="1276350"/>
            <a:ext cx="3888234" cy="574675"/>
          </a:xfrm>
        </p:spPr>
        <p:txBody>
          <a:bodyPr/>
          <a:lstStyle>
            <a:lvl1pPr marL="0" indent="0">
              <a:lnSpc>
                <a:spcPct val="90000"/>
              </a:lnSpc>
              <a:spcBef>
                <a:spcPts val="0"/>
              </a:spcBef>
              <a:buFontTx/>
              <a:buNone/>
              <a:defRPr sz="2200">
                <a:solidFill>
                  <a:schemeClr val="accent1"/>
                </a:solidFill>
                <a:latin typeface="Segoe UI Semibold" panose="020B0702040204020203" pitchFamily="34" charset="0"/>
              </a:defRPr>
            </a:lvl1pPr>
          </a:lstStyle>
          <a:p>
            <a:pPr lvl="0"/>
            <a:r>
              <a:rPr lang="en-US" noProof="0"/>
              <a:t>Click to edit Master text styles</a:t>
            </a:r>
          </a:p>
        </p:txBody>
      </p:sp>
    </p:spTree>
    <p:extLst>
      <p:ext uri="{BB962C8B-B14F-4D97-AF65-F5344CB8AC3E}">
        <p14:creationId xmlns:p14="http://schemas.microsoft.com/office/powerpoint/2010/main" xmlns="" val="1215157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539750" y="1275606"/>
            <a:ext cx="3888234" cy="309636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4716016" y="1276350"/>
            <a:ext cx="3888234" cy="3095625"/>
          </a:xfrm>
          <a:solidFill>
            <a:schemeClr val="bg1">
              <a:lumMod val="95000"/>
            </a:schemeClr>
          </a:solidFill>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xmlns="" val="1639175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Picture 1/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539750" y="1275606"/>
            <a:ext cx="5976466" cy="309636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6659562" y="1276350"/>
            <a:ext cx="1944687" cy="3095625"/>
          </a:xfrm>
          <a:solidFill>
            <a:schemeClr val="bg1">
              <a:lumMod val="95000"/>
            </a:schemeClr>
          </a:solidFill>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xmlns="" val="209655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539750" y="1276350"/>
            <a:ext cx="8064500" cy="3095625"/>
          </a:xfrm>
          <a:solidFill>
            <a:schemeClr val="bg1">
              <a:lumMod val="95000"/>
            </a:schemeClr>
          </a:solidFill>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xmlns="" val="4017899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fi-FI" noProof="0"/>
              <a:t>Presentation name / Author</a:t>
            </a:r>
            <a:endParaRPr lang="en-US" noProof="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539750" y="484188"/>
            <a:ext cx="8064500" cy="3887787"/>
          </a:xfrm>
          <a:solidFill>
            <a:schemeClr val="bg1">
              <a:lumMod val="95000"/>
            </a:schemeClr>
          </a:solidFill>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xmlns="" val="2754423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Date Placeholder 2"/>
          <p:cNvSpPr>
            <a:spLocks noGrp="1"/>
          </p:cNvSpPr>
          <p:nvPr>
            <p:ph type="dt" sz="half" idx="10"/>
          </p:nvPr>
        </p:nvSpPr>
        <p:spPr/>
        <p:txBody>
          <a:bodyPr/>
          <a:lstStyle/>
          <a:p>
            <a:r>
              <a:rPr lang="fi-FI" noProof="0"/>
              <a:t>Date</a:t>
            </a:r>
            <a:endParaRPr lang="en-US" noProof="0" dirty="0"/>
          </a:p>
        </p:txBody>
      </p:sp>
      <p:sp>
        <p:nvSpPr>
          <p:cNvPr id="4" name="Footer Placeholder 3"/>
          <p:cNvSpPr>
            <a:spLocks noGrp="1"/>
          </p:cNvSpPr>
          <p:nvPr>
            <p:ph type="ftr" sz="quarter" idx="11"/>
          </p:nvPr>
        </p:nvSpPr>
        <p:spPr/>
        <p:txBody>
          <a:bodyPr/>
          <a:lstStyle/>
          <a:p>
            <a:r>
              <a:rPr lang="fi-FI" noProof="0"/>
              <a:t>Presentation name / Author</a:t>
            </a:r>
            <a:endParaRPr lang="en-US" noProof="0" dirty="0"/>
          </a:p>
        </p:txBody>
      </p:sp>
      <p:sp>
        <p:nvSpPr>
          <p:cNvPr id="5" name="Slide Number Placeholder 4"/>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30149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3" name="Content Placeholder 2"/>
          <p:cNvSpPr>
            <a:spLocks noGrp="1"/>
          </p:cNvSpPr>
          <p:nvPr>
            <p:ph idx="1"/>
          </p:nvPr>
        </p:nvSpPr>
        <p:spPr>
          <a:xfrm>
            <a:off x="539750" y="1851670"/>
            <a:ext cx="8064500" cy="252030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en-US" noProof="0" dirty="0"/>
              <a:t>Presentation name / Author</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9" name="Text Placeholder 8"/>
          <p:cNvSpPr>
            <a:spLocks noGrp="1"/>
          </p:cNvSpPr>
          <p:nvPr>
            <p:ph type="body" sz="quarter" idx="13"/>
          </p:nvPr>
        </p:nvSpPr>
        <p:spPr>
          <a:xfrm>
            <a:off x="539750" y="1276350"/>
            <a:ext cx="8064500" cy="574675"/>
          </a:xfrm>
        </p:spPr>
        <p:txBody>
          <a:bodyPr/>
          <a:lstStyle>
            <a:lvl1pPr marL="0" indent="0">
              <a:lnSpc>
                <a:spcPct val="90000"/>
              </a:lnSpc>
              <a:spcBef>
                <a:spcPts val="0"/>
              </a:spcBef>
              <a:buFontTx/>
              <a:buNone/>
              <a:defRPr sz="2200">
                <a:solidFill>
                  <a:schemeClr val="accent1"/>
                </a:solidFill>
                <a:latin typeface="Segoe UI Semibold" panose="020B0702040204020203" pitchFamily="34" charset="0"/>
              </a:defRPr>
            </a:lvl1pPr>
          </a:lstStyle>
          <a:p>
            <a:pPr lvl="0"/>
            <a:r>
              <a:rPr lang="fi-FI" noProof="0"/>
              <a:t>Muokkaa tekstin perustyylejä napsauttamalla</a:t>
            </a:r>
          </a:p>
        </p:txBody>
      </p:sp>
    </p:spTree>
    <p:extLst>
      <p:ext uri="{BB962C8B-B14F-4D97-AF65-F5344CB8AC3E}">
        <p14:creationId xmlns:p14="http://schemas.microsoft.com/office/powerpoint/2010/main" xmlns="" val="2367446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noProof="0"/>
              <a:t>Date</a:t>
            </a:r>
            <a:endParaRPr lang="en-US" noProof="0" dirty="0"/>
          </a:p>
        </p:txBody>
      </p:sp>
      <p:sp>
        <p:nvSpPr>
          <p:cNvPr id="3" name="Footer Placeholder 2"/>
          <p:cNvSpPr>
            <a:spLocks noGrp="1"/>
          </p:cNvSpPr>
          <p:nvPr>
            <p:ph type="ftr" sz="quarter" idx="11"/>
          </p:nvPr>
        </p:nvSpPr>
        <p:spPr/>
        <p:txBody>
          <a:bodyPr/>
          <a:lstStyle/>
          <a:p>
            <a:r>
              <a:rPr lang="fi-FI" noProof="0"/>
              <a:t>Presentation name / Author</a:t>
            </a:r>
            <a:endParaRPr lang="en-US" noProof="0" dirty="0"/>
          </a:p>
        </p:txBody>
      </p:sp>
      <p:sp>
        <p:nvSpPr>
          <p:cNvPr id="4" name="Slide Number Placeholder 3"/>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575418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r>
              <a:rPr lang="fi-FI" noProof="0"/>
              <a:t>Date</a:t>
            </a:r>
            <a:endParaRPr lang="en-US" noProof="0" dirty="0"/>
          </a:p>
        </p:txBody>
      </p:sp>
      <p:sp>
        <p:nvSpPr>
          <p:cNvPr id="3" name="Footer Placeholder 2"/>
          <p:cNvSpPr>
            <a:spLocks noGrp="1"/>
          </p:cNvSpPr>
          <p:nvPr>
            <p:ph type="ftr" sz="quarter" idx="11"/>
          </p:nvPr>
        </p:nvSpPr>
        <p:spPr/>
        <p:txBody>
          <a:bodyPr/>
          <a:lstStyle>
            <a:lvl1pPr>
              <a:defRPr>
                <a:noFill/>
              </a:defRPr>
            </a:lvl1pPr>
          </a:lstStyle>
          <a:p>
            <a:r>
              <a:rPr lang="fi-FI" noProof="0"/>
              <a:t>Presentation name / Author</a:t>
            </a:r>
            <a:endParaRPr lang="en-US" noProof="0" dirty="0"/>
          </a:p>
        </p:txBody>
      </p:sp>
      <p:sp>
        <p:nvSpPr>
          <p:cNvPr id="4" name="Slide Number Placeholder 3"/>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
        <p:nvSpPr>
          <p:cNvPr id="7" name="Freeform 6"/>
          <p:cNvSpPr>
            <a:spLocks noEditPoints="1"/>
          </p:cNvSpPr>
          <p:nvPr userDrawn="1"/>
        </p:nvSpPr>
        <p:spPr bwMode="auto">
          <a:xfrm>
            <a:off x="2483768" y="2211710"/>
            <a:ext cx="4176464" cy="673575"/>
          </a:xfrm>
          <a:custGeom>
            <a:avLst/>
            <a:gdLst>
              <a:gd name="T0" fmla="*/ 13739 w 13765"/>
              <a:gd name="T1" fmla="*/ 1534 h 2219"/>
              <a:gd name="T2" fmla="*/ 13573 w 13765"/>
              <a:gd name="T3" fmla="*/ 1633 h 2219"/>
              <a:gd name="T4" fmla="*/ 12659 w 13765"/>
              <a:gd name="T5" fmla="*/ 765 h 2219"/>
              <a:gd name="T6" fmla="*/ 13126 w 13765"/>
              <a:gd name="T7" fmla="*/ 1388 h 2219"/>
              <a:gd name="T8" fmla="*/ 12269 w 13765"/>
              <a:gd name="T9" fmla="*/ 1473 h 2219"/>
              <a:gd name="T10" fmla="*/ 11529 w 13765"/>
              <a:gd name="T11" fmla="*/ 752 h 2219"/>
              <a:gd name="T12" fmla="*/ 11601 w 13765"/>
              <a:gd name="T13" fmla="*/ 1363 h 2219"/>
              <a:gd name="T14" fmla="*/ 11102 w 13765"/>
              <a:gd name="T15" fmla="*/ 1602 h 2219"/>
              <a:gd name="T16" fmla="*/ 10810 w 13765"/>
              <a:gd name="T17" fmla="*/ 1123 h 2219"/>
              <a:gd name="T18" fmla="*/ 11085 w 13765"/>
              <a:gd name="T19" fmla="*/ 643 h 2219"/>
              <a:gd name="T20" fmla="*/ 10841 w 13765"/>
              <a:gd name="T21" fmla="*/ 700 h 2219"/>
              <a:gd name="T22" fmla="*/ 10705 w 13765"/>
              <a:gd name="T23" fmla="*/ 1257 h 2219"/>
              <a:gd name="T24" fmla="*/ 11060 w 13765"/>
              <a:gd name="T25" fmla="*/ 1695 h 2219"/>
              <a:gd name="T26" fmla="*/ 11626 w 13765"/>
              <a:gd name="T27" fmla="*/ 1534 h 2219"/>
              <a:gd name="T28" fmla="*/ 11757 w 13765"/>
              <a:gd name="T29" fmla="*/ 983 h 2219"/>
              <a:gd name="T30" fmla="*/ 11293 w 13765"/>
              <a:gd name="T31" fmla="*/ 525 h 2219"/>
              <a:gd name="T32" fmla="*/ 9795 w 13765"/>
              <a:gd name="T33" fmla="*/ 696 h 2219"/>
              <a:gd name="T34" fmla="*/ 10213 w 13765"/>
              <a:gd name="T35" fmla="*/ 690 h 2219"/>
              <a:gd name="T36" fmla="*/ 10440 w 13765"/>
              <a:gd name="T37" fmla="*/ 967 h 2219"/>
              <a:gd name="T38" fmla="*/ 10149 w 13765"/>
              <a:gd name="T39" fmla="*/ 538 h 2219"/>
              <a:gd name="T40" fmla="*/ 9708 w 13765"/>
              <a:gd name="T41" fmla="*/ 665 h 2219"/>
              <a:gd name="T42" fmla="*/ 8614 w 13765"/>
              <a:gd name="T43" fmla="*/ 1693 h 2219"/>
              <a:gd name="T44" fmla="*/ 7644 w 13765"/>
              <a:gd name="T45" fmla="*/ 549 h 2219"/>
              <a:gd name="T46" fmla="*/ 7337 w 13765"/>
              <a:gd name="T47" fmla="*/ 1575 h 2219"/>
              <a:gd name="T48" fmla="*/ 6944 w 13765"/>
              <a:gd name="T49" fmla="*/ 1512 h 2219"/>
              <a:gd name="T50" fmla="*/ 6760 w 13765"/>
              <a:gd name="T51" fmla="*/ 1326 h 2219"/>
              <a:gd name="T52" fmla="*/ 7055 w 13765"/>
              <a:gd name="T53" fmla="*/ 1709 h 2219"/>
              <a:gd name="T54" fmla="*/ 7478 w 13765"/>
              <a:gd name="T55" fmla="*/ 1569 h 2219"/>
              <a:gd name="T56" fmla="*/ 6069 w 13765"/>
              <a:gd name="T57" fmla="*/ 630 h 2219"/>
              <a:gd name="T58" fmla="*/ 6381 w 13765"/>
              <a:gd name="T59" fmla="*/ 1075 h 2219"/>
              <a:gd name="T60" fmla="*/ 6084 w 13765"/>
              <a:gd name="T61" fmla="*/ 1602 h 2219"/>
              <a:gd name="T62" fmla="*/ 5610 w 13765"/>
              <a:gd name="T63" fmla="*/ 1407 h 2219"/>
              <a:gd name="T64" fmla="*/ 5641 w 13765"/>
              <a:gd name="T65" fmla="*/ 779 h 2219"/>
              <a:gd name="T66" fmla="*/ 5811 w 13765"/>
              <a:gd name="T67" fmla="*/ 545 h 2219"/>
              <a:gd name="T68" fmla="*/ 5437 w 13765"/>
              <a:gd name="T69" fmla="*/ 992 h 2219"/>
              <a:gd name="T70" fmla="*/ 5594 w 13765"/>
              <a:gd name="T71" fmla="*/ 1577 h 2219"/>
              <a:gd name="T72" fmla="*/ 6142 w 13765"/>
              <a:gd name="T73" fmla="*/ 1683 h 2219"/>
              <a:gd name="T74" fmla="*/ 6484 w 13765"/>
              <a:gd name="T75" fmla="*/ 1257 h 2219"/>
              <a:gd name="T76" fmla="*/ 6313 w 13765"/>
              <a:gd name="T77" fmla="*/ 649 h 2219"/>
              <a:gd name="T78" fmla="*/ 4781 w 13765"/>
              <a:gd name="T79" fmla="*/ 1679 h 2219"/>
              <a:gd name="T80" fmla="*/ 4426 w 13765"/>
              <a:gd name="T81" fmla="*/ 2104 h 2219"/>
              <a:gd name="T82" fmla="*/ 4812 w 13765"/>
              <a:gd name="T83" fmla="*/ 1835 h 2219"/>
              <a:gd name="T84" fmla="*/ 4346 w 13765"/>
              <a:gd name="T85" fmla="*/ 549 h 2219"/>
              <a:gd name="T86" fmla="*/ 3365 w 13765"/>
              <a:gd name="T87" fmla="*/ 1563 h 2219"/>
              <a:gd name="T88" fmla="*/ 2933 w 13765"/>
              <a:gd name="T89" fmla="*/ 1548 h 2219"/>
              <a:gd name="T90" fmla="*/ 2778 w 13765"/>
              <a:gd name="T91" fmla="*/ 973 h 2219"/>
              <a:gd name="T92" fmla="*/ 3123 w 13765"/>
              <a:gd name="T93" fmla="*/ 620 h 2219"/>
              <a:gd name="T94" fmla="*/ 3497 w 13765"/>
              <a:gd name="T95" fmla="*/ 813 h 2219"/>
              <a:gd name="T96" fmla="*/ 3449 w 13765"/>
              <a:gd name="T97" fmla="*/ 616 h 2219"/>
              <a:gd name="T98" fmla="*/ 2986 w 13765"/>
              <a:gd name="T99" fmla="*/ 555 h 2219"/>
              <a:gd name="T100" fmla="*/ 2651 w 13765"/>
              <a:gd name="T101" fmla="*/ 1072 h 2219"/>
              <a:gd name="T102" fmla="*/ 2944 w 13765"/>
              <a:gd name="T103" fmla="*/ 1676 h 2219"/>
              <a:gd name="T104" fmla="*/ 3449 w 13765"/>
              <a:gd name="T105" fmla="*/ 1608 h 2219"/>
              <a:gd name="T106" fmla="*/ 3541 w 13765"/>
              <a:gd name="T107" fmla="*/ 0 h 2219"/>
              <a:gd name="T108" fmla="*/ 1771 w 13765"/>
              <a:gd name="T109" fmla="*/ 679 h 2219"/>
              <a:gd name="T110" fmla="*/ 2177 w 13765"/>
              <a:gd name="T111" fmla="*/ 702 h 2219"/>
              <a:gd name="T112" fmla="*/ 2391 w 13765"/>
              <a:gd name="T113" fmla="*/ 929 h 2219"/>
              <a:gd name="T114" fmla="*/ 2071 w 13765"/>
              <a:gd name="T115" fmla="*/ 530 h 2219"/>
              <a:gd name="T116" fmla="*/ 1628 w 13765"/>
              <a:gd name="T117" fmla="*/ 709 h 2219"/>
              <a:gd name="T118" fmla="*/ 628 w 13765"/>
              <a:gd name="T119" fmla="*/ 215 h 2219"/>
              <a:gd name="T120" fmla="*/ 290 w 13765"/>
              <a:gd name="T121" fmla="*/ 890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65" h="2219">
                <a:moveTo>
                  <a:pt x="13665" y="1719"/>
                </a:moveTo>
                <a:lnTo>
                  <a:pt x="13686" y="1716"/>
                </a:lnTo>
                <a:lnTo>
                  <a:pt x="13706" y="1710"/>
                </a:lnTo>
                <a:lnTo>
                  <a:pt x="13724" y="1700"/>
                </a:lnTo>
                <a:lnTo>
                  <a:pt x="13738" y="1686"/>
                </a:lnTo>
                <a:lnTo>
                  <a:pt x="13744" y="1679"/>
                </a:lnTo>
                <a:lnTo>
                  <a:pt x="13750" y="1670"/>
                </a:lnTo>
                <a:lnTo>
                  <a:pt x="13758" y="1653"/>
                </a:lnTo>
                <a:lnTo>
                  <a:pt x="13763" y="1633"/>
                </a:lnTo>
                <a:lnTo>
                  <a:pt x="13765" y="1612"/>
                </a:lnTo>
                <a:lnTo>
                  <a:pt x="13763" y="1589"/>
                </a:lnTo>
                <a:lnTo>
                  <a:pt x="13758" y="1568"/>
                </a:lnTo>
                <a:lnTo>
                  <a:pt x="13750" y="1551"/>
                </a:lnTo>
                <a:lnTo>
                  <a:pt x="13739" y="1534"/>
                </a:lnTo>
                <a:lnTo>
                  <a:pt x="13725" y="1522"/>
                </a:lnTo>
                <a:lnTo>
                  <a:pt x="13709" y="1512"/>
                </a:lnTo>
                <a:lnTo>
                  <a:pt x="13690" y="1506"/>
                </a:lnTo>
                <a:lnTo>
                  <a:pt x="13669" y="1504"/>
                </a:lnTo>
                <a:lnTo>
                  <a:pt x="13649" y="1506"/>
                </a:lnTo>
                <a:lnTo>
                  <a:pt x="13630" y="1512"/>
                </a:lnTo>
                <a:lnTo>
                  <a:pt x="13613" y="1522"/>
                </a:lnTo>
                <a:lnTo>
                  <a:pt x="13599" y="1534"/>
                </a:lnTo>
                <a:lnTo>
                  <a:pt x="13593" y="1542"/>
                </a:lnTo>
                <a:lnTo>
                  <a:pt x="13588" y="1551"/>
                </a:lnTo>
                <a:lnTo>
                  <a:pt x="13579" y="1568"/>
                </a:lnTo>
                <a:lnTo>
                  <a:pt x="13574" y="1589"/>
                </a:lnTo>
                <a:lnTo>
                  <a:pt x="13572" y="1612"/>
                </a:lnTo>
                <a:lnTo>
                  <a:pt x="13573" y="1633"/>
                </a:lnTo>
                <a:lnTo>
                  <a:pt x="13578" y="1653"/>
                </a:lnTo>
                <a:lnTo>
                  <a:pt x="13586" y="1670"/>
                </a:lnTo>
                <a:lnTo>
                  <a:pt x="13597" y="1686"/>
                </a:lnTo>
                <a:lnTo>
                  <a:pt x="13610" y="1700"/>
                </a:lnTo>
                <a:lnTo>
                  <a:pt x="13627" y="1710"/>
                </a:lnTo>
                <a:lnTo>
                  <a:pt x="13645" y="1716"/>
                </a:lnTo>
                <a:lnTo>
                  <a:pt x="13665" y="1719"/>
                </a:lnTo>
                <a:close/>
                <a:moveTo>
                  <a:pt x="11883" y="549"/>
                </a:moveTo>
                <a:lnTo>
                  <a:pt x="12059" y="1120"/>
                </a:lnTo>
                <a:lnTo>
                  <a:pt x="12236" y="1693"/>
                </a:lnTo>
                <a:lnTo>
                  <a:pt x="12335" y="1693"/>
                </a:lnTo>
                <a:lnTo>
                  <a:pt x="12562" y="1058"/>
                </a:lnTo>
                <a:lnTo>
                  <a:pt x="12630" y="863"/>
                </a:lnTo>
                <a:lnTo>
                  <a:pt x="12659" y="765"/>
                </a:lnTo>
                <a:lnTo>
                  <a:pt x="12673" y="715"/>
                </a:lnTo>
                <a:lnTo>
                  <a:pt x="12686" y="665"/>
                </a:lnTo>
                <a:lnTo>
                  <a:pt x="12691" y="665"/>
                </a:lnTo>
                <a:lnTo>
                  <a:pt x="12716" y="761"/>
                </a:lnTo>
                <a:lnTo>
                  <a:pt x="12744" y="857"/>
                </a:lnTo>
                <a:lnTo>
                  <a:pt x="12775" y="954"/>
                </a:lnTo>
                <a:lnTo>
                  <a:pt x="12810" y="1057"/>
                </a:lnTo>
                <a:lnTo>
                  <a:pt x="13026" y="1693"/>
                </a:lnTo>
                <a:lnTo>
                  <a:pt x="13124" y="1693"/>
                </a:lnTo>
                <a:lnTo>
                  <a:pt x="13315" y="1120"/>
                </a:lnTo>
                <a:lnTo>
                  <a:pt x="13506" y="549"/>
                </a:lnTo>
                <a:lnTo>
                  <a:pt x="13389" y="549"/>
                </a:lnTo>
                <a:lnTo>
                  <a:pt x="13187" y="1196"/>
                </a:lnTo>
                <a:lnTo>
                  <a:pt x="13126" y="1388"/>
                </a:lnTo>
                <a:lnTo>
                  <a:pt x="13102" y="1474"/>
                </a:lnTo>
                <a:lnTo>
                  <a:pt x="13081" y="1557"/>
                </a:lnTo>
                <a:lnTo>
                  <a:pt x="13077" y="1557"/>
                </a:lnTo>
                <a:lnTo>
                  <a:pt x="13053" y="1474"/>
                </a:lnTo>
                <a:lnTo>
                  <a:pt x="13027" y="1387"/>
                </a:lnTo>
                <a:lnTo>
                  <a:pt x="12965" y="1194"/>
                </a:lnTo>
                <a:lnTo>
                  <a:pt x="12745" y="549"/>
                </a:lnTo>
                <a:lnTo>
                  <a:pt x="12638" y="549"/>
                </a:lnTo>
                <a:lnTo>
                  <a:pt x="12410" y="1199"/>
                </a:lnTo>
                <a:lnTo>
                  <a:pt x="12347" y="1387"/>
                </a:lnTo>
                <a:lnTo>
                  <a:pt x="12319" y="1474"/>
                </a:lnTo>
                <a:lnTo>
                  <a:pt x="12296" y="1557"/>
                </a:lnTo>
                <a:lnTo>
                  <a:pt x="12291" y="1557"/>
                </a:lnTo>
                <a:lnTo>
                  <a:pt x="12269" y="1473"/>
                </a:lnTo>
                <a:lnTo>
                  <a:pt x="12247" y="1387"/>
                </a:lnTo>
                <a:lnTo>
                  <a:pt x="12193" y="1199"/>
                </a:lnTo>
                <a:lnTo>
                  <a:pt x="12000" y="549"/>
                </a:lnTo>
                <a:lnTo>
                  <a:pt x="11883" y="549"/>
                </a:lnTo>
                <a:close/>
                <a:moveTo>
                  <a:pt x="11234" y="618"/>
                </a:moveTo>
                <a:lnTo>
                  <a:pt x="11287" y="621"/>
                </a:lnTo>
                <a:lnTo>
                  <a:pt x="11313" y="625"/>
                </a:lnTo>
                <a:lnTo>
                  <a:pt x="11338" y="630"/>
                </a:lnTo>
                <a:lnTo>
                  <a:pt x="11362" y="638"/>
                </a:lnTo>
                <a:lnTo>
                  <a:pt x="11384" y="645"/>
                </a:lnTo>
                <a:lnTo>
                  <a:pt x="11427" y="666"/>
                </a:lnTo>
                <a:lnTo>
                  <a:pt x="11464" y="691"/>
                </a:lnTo>
                <a:lnTo>
                  <a:pt x="11499" y="720"/>
                </a:lnTo>
                <a:lnTo>
                  <a:pt x="11529" y="752"/>
                </a:lnTo>
                <a:lnTo>
                  <a:pt x="11556" y="788"/>
                </a:lnTo>
                <a:lnTo>
                  <a:pt x="11580" y="826"/>
                </a:lnTo>
                <a:lnTo>
                  <a:pt x="11600" y="866"/>
                </a:lnTo>
                <a:lnTo>
                  <a:pt x="11616" y="907"/>
                </a:lnTo>
                <a:lnTo>
                  <a:pt x="11630" y="949"/>
                </a:lnTo>
                <a:lnTo>
                  <a:pt x="11640" y="992"/>
                </a:lnTo>
                <a:lnTo>
                  <a:pt x="11647" y="1034"/>
                </a:lnTo>
                <a:lnTo>
                  <a:pt x="11651" y="1075"/>
                </a:lnTo>
                <a:lnTo>
                  <a:pt x="11652" y="1115"/>
                </a:lnTo>
                <a:lnTo>
                  <a:pt x="11650" y="1170"/>
                </a:lnTo>
                <a:lnTo>
                  <a:pt x="11644" y="1221"/>
                </a:lnTo>
                <a:lnTo>
                  <a:pt x="11634" y="1271"/>
                </a:lnTo>
                <a:lnTo>
                  <a:pt x="11619" y="1319"/>
                </a:lnTo>
                <a:lnTo>
                  <a:pt x="11601" y="1363"/>
                </a:lnTo>
                <a:lnTo>
                  <a:pt x="11580" y="1405"/>
                </a:lnTo>
                <a:lnTo>
                  <a:pt x="11556" y="1443"/>
                </a:lnTo>
                <a:lnTo>
                  <a:pt x="11529" y="1479"/>
                </a:lnTo>
                <a:lnTo>
                  <a:pt x="11498" y="1512"/>
                </a:lnTo>
                <a:lnTo>
                  <a:pt x="11465" y="1541"/>
                </a:lnTo>
                <a:lnTo>
                  <a:pt x="11431" y="1564"/>
                </a:lnTo>
                <a:lnTo>
                  <a:pt x="11393" y="1585"/>
                </a:lnTo>
                <a:lnTo>
                  <a:pt x="11355" y="1602"/>
                </a:lnTo>
                <a:lnTo>
                  <a:pt x="11313" y="1613"/>
                </a:lnTo>
                <a:lnTo>
                  <a:pt x="11270" y="1620"/>
                </a:lnTo>
                <a:lnTo>
                  <a:pt x="11226" y="1623"/>
                </a:lnTo>
                <a:lnTo>
                  <a:pt x="11183" y="1620"/>
                </a:lnTo>
                <a:lnTo>
                  <a:pt x="11141" y="1613"/>
                </a:lnTo>
                <a:lnTo>
                  <a:pt x="11102" y="1602"/>
                </a:lnTo>
                <a:lnTo>
                  <a:pt x="11063" y="1585"/>
                </a:lnTo>
                <a:lnTo>
                  <a:pt x="11025" y="1564"/>
                </a:lnTo>
                <a:lnTo>
                  <a:pt x="10992" y="1541"/>
                </a:lnTo>
                <a:lnTo>
                  <a:pt x="10959" y="1512"/>
                </a:lnTo>
                <a:lnTo>
                  <a:pt x="10931" y="1481"/>
                </a:lnTo>
                <a:lnTo>
                  <a:pt x="10917" y="1463"/>
                </a:lnTo>
                <a:lnTo>
                  <a:pt x="10903" y="1444"/>
                </a:lnTo>
                <a:lnTo>
                  <a:pt x="10880" y="1407"/>
                </a:lnTo>
                <a:lnTo>
                  <a:pt x="10858" y="1366"/>
                </a:lnTo>
                <a:lnTo>
                  <a:pt x="10842" y="1321"/>
                </a:lnTo>
                <a:lnTo>
                  <a:pt x="10827" y="1275"/>
                </a:lnTo>
                <a:lnTo>
                  <a:pt x="10817" y="1226"/>
                </a:lnTo>
                <a:lnTo>
                  <a:pt x="10811" y="1175"/>
                </a:lnTo>
                <a:lnTo>
                  <a:pt x="10810" y="1123"/>
                </a:lnTo>
                <a:lnTo>
                  <a:pt x="10811" y="1077"/>
                </a:lnTo>
                <a:lnTo>
                  <a:pt x="10816" y="1030"/>
                </a:lnTo>
                <a:lnTo>
                  <a:pt x="10824" y="986"/>
                </a:lnTo>
                <a:lnTo>
                  <a:pt x="10835" y="941"/>
                </a:lnTo>
                <a:lnTo>
                  <a:pt x="10848" y="897"/>
                </a:lnTo>
                <a:lnTo>
                  <a:pt x="10866" y="855"/>
                </a:lnTo>
                <a:lnTo>
                  <a:pt x="10887" y="816"/>
                </a:lnTo>
                <a:lnTo>
                  <a:pt x="10912" y="779"/>
                </a:lnTo>
                <a:lnTo>
                  <a:pt x="10939" y="744"/>
                </a:lnTo>
                <a:lnTo>
                  <a:pt x="10971" y="712"/>
                </a:lnTo>
                <a:lnTo>
                  <a:pt x="11006" y="685"/>
                </a:lnTo>
                <a:lnTo>
                  <a:pt x="11043" y="663"/>
                </a:lnTo>
                <a:lnTo>
                  <a:pt x="11064" y="653"/>
                </a:lnTo>
                <a:lnTo>
                  <a:pt x="11085" y="643"/>
                </a:lnTo>
                <a:lnTo>
                  <a:pt x="11131" y="629"/>
                </a:lnTo>
                <a:lnTo>
                  <a:pt x="11180" y="620"/>
                </a:lnTo>
                <a:lnTo>
                  <a:pt x="11206" y="619"/>
                </a:lnTo>
                <a:lnTo>
                  <a:pt x="11234" y="618"/>
                </a:lnTo>
                <a:close/>
                <a:moveTo>
                  <a:pt x="11236" y="523"/>
                </a:moveTo>
                <a:lnTo>
                  <a:pt x="11183" y="525"/>
                </a:lnTo>
                <a:lnTo>
                  <a:pt x="11131" y="533"/>
                </a:lnTo>
                <a:lnTo>
                  <a:pt x="11080" y="545"/>
                </a:lnTo>
                <a:lnTo>
                  <a:pt x="11032" y="563"/>
                </a:lnTo>
                <a:lnTo>
                  <a:pt x="10984" y="584"/>
                </a:lnTo>
                <a:lnTo>
                  <a:pt x="10939" y="611"/>
                </a:lnTo>
                <a:lnTo>
                  <a:pt x="10898" y="643"/>
                </a:lnTo>
                <a:lnTo>
                  <a:pt x="10858" y="680"/>
                </a:lnTo>
                <a:lnTo>
                  <a:pt x="10841" y="700"/>
                </a:lnTo>
                <a:lnTo>
                  <a:pt x="10824" y="720"/>
                </a:lnTo>
                <a:lnTo>
                  <a:pt x="10791" y="766"/>
                </a:lnTo>
                <a:lnTo>
                  <a:pt x="10777" y="790"/>
                </a:lnTo>
                <a:lnTo>
                  <a:pt x="10764" y="816"/>
                </a:lnTo>
                <a:lnTo>
                  <a:pt x="10740" y="870"/>
                </a:lnTo>
                <a:lnTo>
                  <a:pt x="10730" y="899"/>
                </a:lnTo>
                <a:lnTo>
                  <a:pt x="10720" y="928"/>
                </a:lnTo>
                <a:lnTo>
                  <a:pt x="10706" y="992"/>
                </a:lnTo>
                <a:lnTo>
                  <a:pt x="10698" y="1059"/>
                </a:lnTo>
                <a:lnTo>
                  <a:pt x="10695" y="1094"/>
                </a:lnTo>
                <a:lnTo>
                  <a:pt x="10695" y="1130"/>
                </a:lnTo>
                <a:lnTo>
                  <a:pt x="10698" y="1195"/>
                </a:lnTo>
                <a:lnTo>
                  <a:pt x="10701" y="1227"/>
                </a:lnTo>
                <a:lnTo>
                  <a:pt x="10705" y="1257"/>
                </a:lnTo>
                <a:lnTo>
                  <a:pt x="10718" y="1317"/>
                </a:lnTo>
                <a:lnTo>
                  <a:pt x="10735" y="1372"/>
                </a:lnTo>
                <a:lnTo>
                  <a:pt x="10758" y="1425"/>
                </a:lnTo>
                <a:lnTo>
                  <a:pt x="10782" y="1473"/>
                </a:lnTo>
                <a:lnTo>
                  <a:pt x="10812" y="1518"/>
                </a:lnTo>
                <a:lnTo>
                  <a:pt x="10829" y="1538"/>
                </a:lnTo>
                <a:lnTo>
                  <a:pt x="10846" y="1558"/>
                </a:lnTo>
                <a:lnTo>
                  <a:pt x="10865" y="1577"/>
                </a:lnTo>
                <a:lnTo>
                  <a:pt x="10883" y="1594"/>
                </a:lnTo>
                <a:lnTo>
                  <a:pt x="10923" y="1627"/>
                </a:lnTo>
                <a:lnTo>
                  <a:pt x="10967" y="1654"/>
                </a:lnTo>
                <a:lnTo>
                  <a:pt x="10989" y="1666"/>
                </a:lnTo>
                <a:lnTo>
                  <a:pt x="11013" y="1676"/>
                </a:lnTo>
                <a:lnTo>
                  <a:pt x="11060" y="1695"/>
                </a:lnTo>
                <a:lnTo>
                  <a:pt x="11087" y="1701"/>
                </a:lnTo>
                <a:lnTo>
                  <a:pt x="11111" y="1708"/>
                </a:lnTo>
                <a:lnTo>
                  <a:pt x="11164" y="1716"/>
                </a:lnTo>
                <a:lnTo>
                  <a:pt x="11219" y="1719"/>
                </a:lnTo>
                <a:lnTo>
                  <a:pt x="11267" y="1716"/>
                </a:lnTo>
                <a:lnTo>
                  <a:pt x="11316" y="1710"/>
                </a:lnTo>
                <a:lnTo>
                  <a:pt x="11364" y="1699"/>
                </a:lnTo>
                <a:lnTo>
                  <a:pt x="11412" y="1683"/>
                </a:lnTo>
                <a:lnTo>
                  <a:pt x="11459" y="1663"/>
                </a:lnTo>
                <a:lnTo>
                  <a:pt x="11504" y="1638"/>
                </a:lnTo>
                <a:lnTo>
                  <a:pt x="11548" y="1608"/>
                </a:lnTo>
                <a:lnTo>
                  <a:pt x="11589" y="1573"/>
                </a:lnTo>
                <a:lnTo>
                  <a:pt x="11608" y="1554"/>
                </a:lnTo>
                <a:lnTo>
                  <a:pt x="11626" y="1534"/>
                </a:lnTo>
                <a:lnTo>
                  <a:pt x="11644" y="1512"/>
                </a:lnTo>
                <a:lnTo>
                  <a:pt x="11661" y="1489"/>
                </a:lnTo>
                <a:lnTo>
                  <a:pt x="11676" y="1464"/>
                </a:lnTo>
                <a:lnTo>
                  <a:pt x="11691" y="1440"/>
                </a:lnTo>
                <a:lnTo>
                  <a:pt x="11705" y="1412"/>
                </a:lnTo>
                <a:lnTo>
                  <a:pt x="11717" y="1383"/>
                </a:lnTo>
                <a:lnTo>
                  <a:pt x="11738" y="1324"/>
                </a:lnTo>
                <a:lnTo>
                  <a:pt x="11753" y="1257"/>
                </a:lnTo>
                <a:lnTo>
                  <a:pt x="11763" y="1185"/>
                </a:lnTo>
                <a:lnTo>
                  <a:pt x="11766" y="1148"/>
                </a:lnTo>
                <a:lnTo>
                  <a:pt x="11767" y="1109"/>
                </a:lnTo>
                <a:lnTo>
                  <a:pt x="11765" y="1044"/>
                </a:lnTo>
                <a:lnTo>
                  <a:pt x="11761" y="1014"/>
                </a:lnTo>
                <a:lnTo>
                  <a:pt x="11757" y="983"/>
                </a:lnTo>
                <a:lnTo>
                  <a:pt x="11745" y="926"/>
                </a:lnTo>
                <a:lnTo>
                  <a:pt x="11728" y="870"/>
                </a:lnTo>
                <a:lnTo>
                  <a:pt x="11707" y="818"/>
                </a:lnTo>
                <a:lnTo>
                  <a:pt x="11682" y="770"/>
                </a:lnTo>
                <a:lnTo>
                  <a:pt x="11654" y="726"/>
                </a:lnTo>
                <a:lnTo>
                  <a:pt x="11620" y="685"/>
                </a:lnTo>
                <a:lnTo>
                  <a:pt x="11583" y="649"/>
                </a:lnTo>
                <a:lnTo>
                  <a:pt x="11543" y="616"/>
                </a:lnTo>
                <a:lnTo>
                  <a:pt x="11522" y="601"/>
                </a:lnTo>
                <a:lnTo>
                  <a:pt x="11499" y="588"/>
                </a:lnTo>
                <a:lnTo>
                  <a:pt x="11452" y="565"/>
                </a:lnTo>
                <a:lnTo>
                  <a:pt x="11402" y="547"/>
                </a:lnTo>
                <a:lnTo>
                  <a:pt x="11350" y="533"/>
                </a:lnTo>
                <a:lnTo>
                  <a:pt x="11293" y="525"/>
                </a:lnTo>
                <a:lnTo>
                  <a:pt x="11236" y="523"/>
                </a:lnTo>
                <a:close/>
                <a:moveTo>
                  <a:pt x="9537" y="1693"/>
                </a:moveTo>
                <a:lnTo>
                  <a:pt x="9652" y="1693"/>
                </a:lnTo>
                <a:lnTo>
                  <a:pt x="9652" y="984"/>
                </a:lnTo>
                <a:lnTo>
                  <a:pt x="9653" y="958"/>
                </a:lnTo>
                <a:lnTo>
                  <a:pt x="9657" y="931"/>
                </a:lnTo>
                <a:lnTo>
                  <a:pt x="9666" y="882"/>
                </a:lnTo>
                <a:lnTo>
                  <a:pt x="9676" y="855"/>
                </a:lnTo>
                <a:lnTo>
                  <a:pt x="9687" y="828"/>
                </a:lnTo>
                <a:lnTo>
                  <a:pt x="9717" y="779"/>
                </a:lnTo>
                <a:lnTo>
                  <a:pt x="9734" y="756"/>
                </a:lnTo>
                <a:lnTo>
                  <a:pt x="9753" y="735"/>
                </a:lnTo>
                <a:lnTo>
                  <a:pt x="9773" y="714"/>
                </a:lnTo>
                <a:lnTo>
                  <a:pt x="9795" y="696"/>
                </a:lnTo>
                <a:lnTo>
                  <a:pt x="9818" y="679"/>
                </a:lnTo>
                <a:lnTo>
                  <a:pt x="9843" y="664"/>
                </a:lnTo>
                <a:lnTo>
                  <a:pt x="9868" y="651"/>
                </a:lnTo>
                <a:lnTo>
                  <a:pt x="9895" y="640"/>
                </a:lnTo>
                <a:lnTo>
                  <a:pt x="9922" y="631"/>
                </a:lnTo>
                <a:lnTo>
                  <a:pt x="9951" y="625"/>
                </a:lnTo>
                <a:lnTo>
                  <a:pt x="9980" y="621"/>
                </a:lnTo>
                <a:lnTo>
                  <a:pt x="10010" y="620"/>
                </a:lnTo>
                <a:lnTo>
                  <a:pt x="10052" y="623"/>
                </a:lnTo>
                <a:lnTo>
                  <a:pt x="10091" y="629"/>
                </a:lnTo>
                <a:lnTo>
                  <a:pt x="10126" y="639"/>
                </a:lnTo>
                <a:lnTo>
                  <a:pt x="10158" y="653"/>
                </a:lnTo>
                <a:lnTo>
                  <a:pt x="10187" y="670"/>
                </a:lnTo>
                <a:lnTo>
                  <a:pt x="10213" y="690"/>
                </a:lnTo>
                <a:lnTo>
                  <a:pt x="10225" y="702"/>
                </a:lnTo>
                <a:lnTo>
                  <a:pt x="10237" y="714"/>
                </a:lnTo>
                <a:lnTo>
                  <a:pt x="10256" y="740"/>
                </a:lnTo>
                <a:lnTo>
                  <a:pt x="10273" y="769"/>
                </a:lnTo>
                <a:lnTo>
                  <a:pt x="10288" y="800"/>
                </a:lnTo>
                <a:lnTo>
                  <a:pt x="10300" y="832"/>
                </a:lnTo>
                <a:lnTo>
                  <a:pt x="10310" y="866"/>
                </a:lnTo>
                <a:lnTo>
                  <a:pt x="10316" y="902"/>
                </a:lnTo>
                <a:lnTo>
                  <a:pt x="10323" y="939"/>
                </a:lnTo>
                <a:lnTo>
                  <a:pt x="10326" y="1015"/>
                </a:lnTo>
                <a:lnTo>
                  <a:pt x="10326" y="1693"/>
                </a:lnTo>
                <a:lnTo>
                  <a:pt x="10440" y="1693"/>
                </a:lnTo>
                <a:lnTo>
                  <a:pt x="10440" y="1005"/>
                </a:lnTo>
                <a:lnTo>
                  <a:pt x="10440" y="967"/>
                </a:lnTo>
                <a:lnTo>
                  <a:pt x="10437" y="929"/>
                </a:lnTo>
                <a:lnTo>
                  <a:pt x="10433" y="894"/>
                </a:lnTo>
                <a:lnTo>
                  <a:pt x="10427" y="862"/>
                </a:lnTo>
                <a:lnTo>
                  <a:pt x="10421" y="831"/>
                </a:lnTo>
                <a:lnTo>
                  <a:pt x="10412" y="802"/>
                </a:lnTo>
                <a:lnTo>
                  <a:pt x="10394" y="750"/>
                </a:lnTo>
                <a:lnTo>
                  <a:pt x="10370" y="704"/>
                </a:lnTo>
                <a:lnTo>
                  <a:pt x="10342" y="665"/>
                </a:lnTo>
                <a:lnTo>
                  <a:pt x="10313" y="631"/>
                </a:lnTo>
                <a:lnTo>
                  <a:pt x="10281" y="604"/>
                </a:lnTo>
                <a:lnTo>
                  <a:pt x="10249" y="580"/>
                </a:lnTo>
                <a:lnTo>
                  <a:pt x="10215" y="563"/>
                </a:lnTo>
                <a:lnTo>
                  <a:pt x="10182" y="548"/>
                </a:lnTo>
                <a:lnTo>
                  <a:pt x="10149" y="538"/>
                </a:lnTo>
                <a:lnTo>
                  <a:pt x="10118" y="530"/>
                </a:lnTo>
                <a:lnTo>
                  <a:pt x="10089" y="525"/>
                </a:lnTo>
                <a:lnTo>
                  <a:pt x="10040" y="523"/>
                </a:lnTo>
                <a:lnTo>
                  <a:pt x="10006" y="524"/>
                </a:lnTo>
                <a:lnTo>
                  <a:pt x="9972" y="527"/>
                </a:lnTo>
                <a:lnTo>
                  <a:pt x="9940" y="533"/>
                </a:lnTo>
                <a:lnTo>
                  <a:pt x="9909" y="540"/>
                </a:lnTo>
                <a:lnTo>
                  <a:pt x="9850" y="563"/>
                </a:lnTo>
                <a:lnTo>
                  <a:pt x="9823" y="575"/>
                </a:lnTo>
                <a:lnTo>
                  <a:pt x="9798" y="590"/>
                </a:lnTo>
                <a:lnTo>
                  <a:pt x="9773" y="608"/>
                </a:lnTo>
                <a:lnTo>
                  <a:pt x="9749" y="625"/>
                </a:lnTo>
                <a:lnTo>
                  <a:pt x="9728" y="645"/>
                </a:lnTo>
                <a:lnTo>
                  <a:pt x="9708" y="665"/>
                </a:lnTo>
                <a:lnTo>
                  <a:pt x="9674" y="709"/>
                </a:lnTo>
                <a:lnTo>
                  <a:pt x="9647" y="756"/>
                </a:lnTo>
                <a:lnTo>
                  <a:pt x="9642" y="756"/>
                </a:lnTo>
                <a:lnTo>
                  <a:pt x="9636" y="549"/>
                </a:lnTo>
                <a:lnTo>
                  <a:pt x="9529" y="549"/>
                </a:lnTo>
                <a:lnTo>
                  <a:pt x="9532" y="615"/>
                </a:lnTo>
                <a:lnTo>
                  <a:pt x="9536" y="680"/>
                </a:lnTo>
                <a:lnTo>
                  <a:pt x="9537" y="822"/>
                </a:lnTo>
                <a:lnTo>
                  <a:pt x="9537" y="1693"/>
                </a:lnTo>
                <a:close/>
                <a:moveTo>
                  <a:pt x="8614" y="0"/>
                </a:moveTo>
                <a:lnTo>
                  <a:pt x="8499" y="0"/>
                </a:lnTo>
                <a:lnTo>
                  <a:pt x="8499" y="846"/>
                </a:lnTo>
                <a:lnTo>
                  <a:pt x="8499" y="1693"/>
                </a:lnTo>
                <a:lnTo>
                  <a:pt x="8614" y="1693"/>
                </a:lnTo>
                <a:lnTo>
                  <a:pt x="8614" y="1216"/>
                </a:lnTo>
                <a:lnTo>
                  <a:pt x="8731" y="1092"/>
                </a:lnTo>
                <a:lnTo>
                  <a:pt x="9197" y="1693"/>
                </a:lnTo>
                <a:lnTo>
                  <a:pt x="9335" y="1693"/>
                </a:lnTo>
                <a:lnTo>
                  <a:pt x="8809" y="1023"/>
                </a:lnTo>
                <a:lnTo>
                  <a:pt x="9271" y="549"/>
                </a:lnTo>
                <a:lnTo>
                  <a:pt x="9133" y="549"/>
                </a:lnTo>
                <a:lnTo>
                  <a:pt x="8728" y="973"/>
                </a:lnTo>
                <a:lnTo>
                  <a:pt x="8671" y="1037"/>
                </a:lnTo>
                <a:lnTo>
                  <a:pt x="8619" y="1099"/>
                </a:lnTo>
                <a:lnTo>
                  <a:pt x="8614" y="1099"/>
                </a:lnTo>
                <a:lnTo>
                  <a:pt x="8614" y="549"/>
                </a:lnTo>
                <a:lnTo>
                  <a:pt x="8614" y="0"/>
                </a:lnTo>
                <a:close/>
                <a:moveTo>
                  <a:pt x="7644" y="549"/>
                </a:moveTo>
                <a:lnTo>
                  <a:pt x="7531" y="549"/>
                </a:lnTo>
                <a:lnTo>
                  <a:pt x="7531" y="1261"/>
                </a:lnTo>
                <a:lnTo>
                  <a:pt x="7528" y="1295"/>
                </a:lnTo>
                <a:lnTo>
                  <a:pt x="7524" y="1327"/>
                </a:lnTo>
                <a:lnTo>
                  <a:pt x="7517" y="1358"/>
                </a:lnTo>
                <a:lnTo>
                  <a:pt x="7508" y="1387"/>
                </a:lnTo>
                <a:lnTo>
                  <a:pt x="7487" y="1430"/>
                </a:lnTo>
                <a:lnTo>
                  <a:pt x="7473" y="1451"/>
                </a:lnTo>
                <a:lnTo>
                  <a:pt x="7458" y="1472"/>
                </a:lnTo>
                <a:lnTo>
                  <a:pt x="7442" y="1492"/>
                </a:lnTo>
                <a:lnTo>
                  <a:pt x="7423" y="1511"/>
                </a:lnTo>
                <a:lnTo>
                  <a:pt x="7384" y="1546"/>
                </a:lnTo>
                <a:lnTo>
                  <a:pt x="7361" y="1562"/>
                </a:lnTo>
                <a:lnTo>
                  <a:pt x="7337" y="1575"/>
                </a:lnTo>
                <a:lnTo>
                  <a:pt x="7313" y="1588"/>
                </a:lnTo>
                <a:lnTo>
                  <a:pt x="7286" y="1598"/>
                </a:lnTo>
                <a:lnTo>
                  <a:pt x="7259" y="1607"/>
                </a:lnTo>
                <a:lnTo>
                  <a:pt x="7231" y="1613"/>
                </a:lnTo>
                <a:lnTo>
                  <a:pt x="7202" y="1617"/>
                </a:lnTo>
                <a:lnTo>
                  <a:pt x="7170" y="1618"/>
                </a:lnTo>
                <a:lnTo>
                  <a:pt x="7131" y="1617"/>
                </a:lnTo>
                <a:lnTo>
                  <a:pt x="7093" y="1610"/>
                </a:lnTo>
                <a:lnTo>
                  <a:pt x="7058" y="1600"/>
                </a:lnTo>
                <a:lnTo>
                  <a:pt x="7028" y="1587"/>
                </a:lnTo>
                <a:lnTo>
                  <a:pt x="7000" y="1569"/>
                </a:lnTo>
                <a:lnTo>
                  <a:pt x="6976" y="1549"/>
                </a:lnTo>
                <a:lnTo>
                  <a:pt x="6954" y="1526"/>
                </a:lnTo>
                <a:lnTo>
                  <a:pt x="6944" y="1512"/>
                </a:lnTo>
                <a:lnTo>
                  <a:pt x="6935" y="1498"/>
                </a:lnTo>
                <a:lnTo>
                  <a:pt x="6919" y="1468"/>
                </a:lnTo>
                <a:lnTo>
                  <a:pt x="6904" y="1436"/>
                </a:lnTo>
                <a:lnTo>
                  <a:pt x="6892" y="1401"/>
                </a:lnTo>
                <a:lnTo>
                  <a:pt x="6884" y="1363"/>
                </a:lnTo>
                <a:lnTo>
                  <a:pt x="6876" y="1324"/>
                </a:lnTo>
                <a:lnTo>
                  <a:pt x="6871" y="1281"/>
                </a:lnTo>
                <a:lnTo>
                  <a:pt x="6869" y="1237"/>
                </a:lnTo>
                <a:lnTo>
                  <a:pt x="6868" y="1191"/>
                </a:lnTo>
                <a:lnTo>
                  <a:pt x="6868" y="549"/>
                </a:lnTo>
                <a:lnTo>
                  <a:pt x="6754" y="549"/>
                </a:lnTo>
                <a:lnTo>
                  <a:pt x="6754" y="1214"/>
                </a:lnTo>
                <a:lnTo>
                  <a:pt x="6757" y="1290"/>
                </a:lnTo>
                <a:lnTo>
                  <a:pt x="6760" y="1326"/>
                </a:lnTo>
                <a:lnTo>
                  <a:pt x="6764" y="1358"/>
                </a:lnTo>
                <a:lnTo>
                  <a:pt x="6778" y="1420"/>
                </a:lnTo>
                <a:lnTo>
                  <a:pt x="6794" y="1474"/>
                </a:lnTo>
                <a:lnTo>
                  <a:pt x="6804" y="1498"/>
                </a:lnTo>
                <a:lnTo>
                  <a:pt x="6815" y="1522"/>
                </a:lnTo>
                <a:lnTo>
                  <a:pt x="6839" y="1563"/>
                </a:lnTo>
                <a:lnTo>
                  <a:pt x="6866" y="1598"/>
                </a:lnTo>
                <a:lnTo>
                  <a:pt x="6880" y="1613"/>
                </a:lnTo>
                <a:lnTo>
                  <a:pt x="6895" y="1628"/>
                </a:lnTo>
                <a:lnTo>
                  <a:pt x="6925" y="1653"/>
                </a:lnTo>
                <a:lnTo>
                  <a:pt x="6957" y="1673"/>
                </a:lnTo>
                <a:lnTo>
                  <a:pt x="6990" y="1688"/>
                </a:lnTo>
                <a:lnTo>
                  <a:pt x="7022" y="1700"/>
                </a:lnTo>
                <a:lnTo>
                  <a:pt x="7055" y="1709"/>
                </a:lnTo>
                <a:lnTo>
                  <a:pt x="7086" y="1714"/>
                </a:lnTo>
                <a:lnTo>
                  <a:pt x="7144" y="1719"/>
                </a:lnTo>
                <a:lnTo>
                  <a:pt x="7182" y="1718"/>
                </a:lnTo>
                <a:lnTo>
                  <a:pt x="7217" y="1713"/>
                </a:lnTo>
                <a:lnTo>
                  <a:pt x="7250" y="1706"/>
                </a:lnTo>
                <a:lnTo>
                  <a:pt x="7283" y="1698"/>
                </a:lnTo>
                <a:lnTo>
                  <a:pt x="7314" y="1686"/>
                </a:lnTo>
                <a:lnTo>
                  <a:pt x="7342" y="1674"/>
                </a:lnTo>
                <a:lnTo>
                  <a:pt x="7369" y="1659"/>
                </a:lnTo>
                <a:lnTo>
                  <a:pt x="7395" y="1643"/>
                </a:lnTo>
                <a:lnTo>
                  <a:pt x="7417" y="1625"/>
                </a:lnTo>
                <a:lnTo>
                  <a:pt x="7440" y="1608"/>
                </a:lnTo>
                <a:lnTo>
                  <a:pt x="7460" y="1588"/>
                </a:lnTo>
                <a:lnTo>
                  <a:pt x="7478" y="1569"/>
                </a:lnTo>
                <a:lnTo>
                  <a:pt x="7511" y="1528"/>
                </a:lnTo>
                <a:lnTo>
                  <a:pt x="7523" y="1508"/>
                </a:lnTo>
                <a:lnTo>
                  <a:pt x="7534" y="1487"/>
                </a:lnTo>
                <a:lnTo>
                  <a:pt x="7539" y="1487"/>
                </a:lnTo>
                <a:lnTo>
                  <a:pt x="7547" y="1693"/>
                </a:lnTo>
                <a:lnTo>
                  <a:pt x="7654" y="1693"/>
                </a:lnTo>
                <a:lnTo>
                  <a:pt x="7649" y="1625"/>
                </a:lnTo>
                <a:lnTo>
                  <a:pt x="7647" y="1558"/>
                </a:lnTo>
                <a:lnTo>
                  <a:pt x="7644" y="1413"/>
                </a:lnTo>
                <a:lnTo>
                  <a:pt x="7644" y="549"/>
                </a:lnTo>
                <a:close/>
                <a:moveTo>
                  <a:pt x="5963" y="618"/>
                </a:moveTo>
                <a:lnTo>
                  <a:pt x="6018" y="621"/>
                </a:lnTo>
                <a:lnTo>
                  <a:pt x="6044" y="625"/>
                </a:lnTo>
                <a:lnTo>
                  <a:pt x="6069" y="630"/>
                </a:lnTo>
                <a:lnTo>
                  <a:pt x="6091" y="638"/>
                </a:lnTo>
                <a:lnTo>
                  <a:pt x="6115" y="645"/>
                </a:lnTo>
                <a:lnTo>
                  <a:pt x="6156" y="666"/>
                </a:lnTo>
                <a:lnTo>
                  <a:pt x="6195" y="691"/>
                </a:lnTo>
                <a:lnTo>
                  <a:pt x="6228" y="720"/>
                </a:lnTo>
                <a:lnTo>
                  <a:pt x="6259" y="752"/>
                </a:lnTo>
                <a:lnTo>
                  <a:pt x="6287" y="788"/>
                </a:lnTo>
                <a:lnTo>
                  <a:pt x="6309" y="826"/>
                </a:lnTo>
                <a:lnTo>
                  <a:pt x="6329" y="866"/>
                </a:lnTo>
                <a:lnTo>
                  <a:pt x="6347" y="907"/>
                </a:lnTo>
                <a:lnTo>
                  <a:pt x="6359" y="949"/>
                </a:lnTo>
                <a:lnTo>
                  <a:pt x="6369" y="992"/>
                </a:lnTo>
                <a:lnTo>
                  <a:pt x="6376" y="1034"/>
                </a:lnTo>
                <a:lnTo>
                  <a:pt x="6381" y="1075"/>
                </a:lnTo>
                <a:lnTo>
                  <a:pt x="6383" y="1115"/>
                </a:lnTo>
                <a:lnTo>
                  <a:pt x="6380" y="1170"/>
                </a:lnTo>
                <a:lnTo>
                  <a:pt x="6374" y="1221"/>
                </a:lnTo>
                <a:lnTo>
                  <a:pt x="6364" y="1271"/>
                </a:lnTo>
                <a:lnTo>
                  <a:pt x="6349" y="1319"/>
                </a:lnTo>
                <a:lnTo>
                  <a:pt x="6332" y="1363"/>
                </a:lnTo>
                <a:lnTo>
                  <a:pt x="6310" y="1405"/>
                </a:lnTo>
                <a:lnTo>
                  <a:pt x="6285" y="1443"/>
                </a:lnTo>
                <a:lnTo>
                  <a:pt x="6258" y="1479"/>
                </a:lnTo>
                <a:lnTo>
                  <a:pt x="6228" y="1512"/>
                </a:lnTo>
                <a:lnTo>
                  <a:pt x="6196" y="1541"/>
                </a:lnTo>
                <a:lnTo>
                  <a:pt x="6161" y="1564"/>
                </a:lnTo>
                <a:lnTo>
                  <a:pt x="6123" y="1585"/>
                </a:lnTo>
                <a:lnTo>
                  <a:pt x="6084" y="1602"/>
                </a:lnTo>
                <a:lnTo>
                  <a:pt x="6042" y="1613"/>
                </a:lnTo>
                <a:lnTo>
                  <a:pt x="6000" y="1620"/>
                </a:lnTo>
                <a:lnTo>
                  <a:pt x="5956" y="1623"/>
                </a:lnTo>
                <a:lnTo>
                  <a:pt x="5913" y="1620"/>
                </a:lnTo>
                <a:lnTo>
                  <a:pt x="5872" y="1613"/>
                </a:lnTo>
                <a:lnTo>
                  <a:pt x="5831" y="1602"/>
                </a:lnTo>
                <a:lnTo>
                  <a:pt x="5792" y="1585"/>
                </a:lnTo>
                <a:lnTo>
                  <a:pt x="5756" y="1564"/>
                </a:lnTo>
                <a:lnTo>
                  <a:pt x="5722" y="1541"/>
                </a:lnTo>
                <a:lnTo>
                  <a:pt x="5690" y="1512"/>
                </a:lnTo>
                <a:lnTo>
                  <a:pt x="5660" y="1481"/>
                </a:lnTo>
                <a:lnTo>
                  <a:pt x="5646" y="1463"/>
                </a:lnTo>
                <a:lnTo>
                  <a:pt x="5634" y="1444"/>
                </a:lnTo>
                <a:lnTo>
                  <a:pt x="5610" y="1407"/>
                </a:lnTo>
                <a:lnTo>
                  <a:pt x="5589" y="1366"/>
                </a:lnTo>
                <a:lnTo>
                  <a:pt x="5571" y="1321"/>
                </a:lnTo>
                <a:lnTo>
                  <a:pt x="5558" y="1275"/>
                </a:lnTo>
                <a:lnTo>
                  <a:pt x="5548" y="1226"/>
                </a:lnTo>
                <a:lnTo>
                  <a:pt x="5541" y="1175"/>
                </a:lnTo>
                <a:lnTo>
                  <a:pt x="5539" y="1123"/>
                </a:lnTo>
                <a:lnTo>
                  <a:pt x="5541" y="1077"/>
                </a:lnTo>
                <a:lnTo>
                  <a:pt x="5545" y="1030"/>
                </a:lnTo>
                <a:lnTo>
                  <a:pt x="5554" y="986"/>
                </a:lnTo>
                <a:lnTo>
                  <a:pt x="5564" y="941"/>
                </a:lnTo>
                <a:lnTo>
                  <a:pt x="5579" y="897"/>
                </a:lnTo>
                <a:lnTo>
                  <a:pt x="5596" y="855"/>
                </a:lnTo>
                <a:lnTo>
                  <a:pt x="5617" y="816"/>
                </a:lnTo>
                <a:lnTo>
                  <a:pt x="5641" y="779"/>
                </a:lnTo>
                <a:lnTo>
                  <a:pt x="5669" y="744"/>
                </a:lnTo>
                <a:lnTo>
                  <a:pt x="5701" y="712"/>
                </a:lnTo>
                <a:lnTo>
                  <a:pt x="5735" y="685"/>
                </a:lnTo>
                <a:lnTo>
                  <a:pt x="5773" y="663"/>
                </a:lnTo>
                <a:lnTo>
                  <a:pt x="5794" y="653"/>
                </a:lnTo>
                <a:lnTo>
                  <a:pt x="5816" y="643"/>
                </a:lnTo>
                <a:lnTo>
                  <a:pt x="5860" y="629"/>
                </a:lnTo>
                <a:lnTo>
                  <a:pt x="5910" y="620"/>
                </a:lnTo>
                <a:lnTo>
                  <a:pt x="5937" y="619"/>
                </a:lnTo>
                <a:lnTo>
                  <a:pt x="5963" y="618"/>
                </a:lnTo>
                <a:close/>
                <a:moveTo>
                  <a:pt x="5965" y="523"/>
                </a:moveTo>
                <a:lnTo>
                  <a:pt x="5913" y="525"/>
                </a:lnTo>
                <a:lnTo>
                  <a:pt x="5860" y="533"/>
                </a:lnTo>
                <a:lnTo>
                  <a:pt x="5811" y="545"/>
                </a:lnTo>
                <a:lnTo>
                  <a:pt x="5762" y="563"/>
                </a:lnTo>
                <a:lnTo>
                  <a:pt x="5715" y="584"/>
                </a:lnTo>
                <a:lnTo>
                  <a:pt x="5670" y="611"/>
                </a:lnTo>
                <a:lnTo>
                  <a:pt x="5627" y="643"/>
                </a:lnTo>
                <a:lnTo>
                  <a:pt x="5589" y="680"/>
                </a:lnTo>
                <a:lnTo>
                  <a:pt x="5571" y="700"/>
                </a:lnTo>
                <a:lnTo>
                  <a:pt x="5554" y="720"/>
                </a:lnTo>
                <a:lnTo>
                  <a:pt x="5521" y="766"/>
                </a:lnTo>
                <a:lnTo>
                  <a:pt x="5507" y="790"/>
                </a:lnTo>
                <a:lnTo>
                  <a:pt x="5493" y="816"/>
                </a:lnTo>
                <a:lnTo>
                  <a:pt x="5469" y="870"/>
                </a:lnTo>
                <a:lnTo>
                  <a:pt x="5459" y="899"/>
                </a:lnTo>
                <a:lnTo>
                  <a:pt x="5450" y="928"/>
                </a:lnTo>
                <a:lnTo>
                  <a:pt x="5437" y="992"/>
                </a:lnTo>
                <a:lnTo>
                  <a:pt x="5428" y="1059"/>
                </a:lnTo>
                <a:lnTo>
                  <a:pt x="5425" y="1094"/>
                </a:lnTo>
                <a:lnTo>
                  <a:pt x="5425" y="1130"/>
                </a:lnTo>
                <a:lnTo>
                  <a:pt x="5428" y="1195"/>
                </a:lnTo>
                <a:lnTo>
                  <a:pt x="5430" y="1227"/>
                </a:lnTo>
                <a:lnTo>
                  <a:pt x="5435" y="1257"/>
                </a:lnTo>
                <a:lnTo>
                  <a:pt x="5448" y="1317"/>
                </a:lnTo>
                <a:lnTo>
                  <a:pt x="5465" y="1372"/>
                </a:lnTo>
                <a:lnTo>
                  <a:pt x="5487" y="1425"/>
                </a:lnTo>
                <a:lnTo>
                  <a:pt x="5513" y="1473"/>
                </a:lnTo>
                <a:lnTo>
                  <a:pt x="5543" y="1518"/>
                </a:lnTo>
                <a:lnTo>
                  <a:pt x="5559" y="1538"/>
                </a:lnTo>
                <a:lnTo>
                  <a:pt x="5576" y="1558"/>
                </a:lnTo>
                <a:lnTo>
                  <a:pt x="5594" y="1577"/>
                </a:lnTo>
                <a:lnTo>
                  <a:pt x="5614" y="1594"/>
                </a:lnTo>
                <a:lnTo>
                  <a:pt x="5654" y="1627"/>
                </a:lnTo>
                <a:lnTo>
                  <a:pt x="5696" y="1654"/>
                </a:lnTo>
                <a:lnTo>
                  <a:pt x="5720" y="1666"/>
                </a:lnTo>
                <a:lnTo>
                  <a:pt x="5742" y="1676"/>
                </a:lnTo>
                <a:lnTo>
                  <a:pt x="5791" y="1695"/>
                </a:lnTo>
                <a:lnTo>
                  <a:pt x="5816" y="1701"/>
                </a:lnTo>
                <a:lnTo>
                  <a:pt x="5842" y="1708"/>
                </a:lnTo>
                <a:lnTo>
                  <a:pt x="5894" y="1716"/>
                </a:lnTo>
                <a:lnTo>
                  <a:pt x="5949" y="1719"/>
                </a:lnTo>
                <a:lnTo>
                  <a:pt x="5998" y="1716"/>
                </a:lnTo>
                <a:lnTo>
                  <a:pt x="6046" y="1710"/>
                </a:lnTo>
                <a:lnTo>
                  <a:pt x="6094" y="1699"/>
                </a:lnTo>
                <a:lnTo>
                  <a:pt x="6142" y="1683"/>
                </a:lnTo>
                <a:lnTo>
                  <a:pt x="6188" y="1663"/>
                </a:lnTo>
                <a:lnTo>
                  <a:pt x="6234" y="1638"/>
                </a:lnTo>
                <a:lnTo>
                  <a:pt x="6278" y="1608"/>
                </a:lnTo>
                <a:lnTo>
                  <a:pt x="6318" y="1573"/>
                </a:lnTo>
                <a:lnTo>
                  <a:pt x="6338" y="1554"/>
                </a:lnTo>
                <a:lnTo>
                  <a:pt x="6357" y="1534"/>
                </a:lnTo>
                <a:lnTo>
                  <a:pt x="6374" y="1512"/>
                </a:lnTo>
                <a:lnTo>
                  <a:pt x="6390" y="1489"/>
                </a:lnTo>
                <a:lnTo>
                  <a:pt x="6406" y="1464"/>
                </a:lnTo>
                <a:lnTo>
                  <a:pt x="6421" y="1440"/>
                </a:lnTo>
                <a:lnTo>
                  <a:pt x="6435" y="1412"/>
                </a:lnTo>
                <a:lnTo>
                  <a:pt x="6446" y="1383"/>
                </a:lnTo>
                <a:lnTo>
                  <a:pt x="6467" y="1324"/>
                </a:lnTo>
                <a:lnTo>
                  <a:pt x="6484" y="1257"/>
                </a:lnTo>
                <a:lnTo>
                  <a:pt x="6494" y="1185"/>
                </a:lnTo>
                <a:lnTo>
                  <a:pt x="6496" y="1148"/>
                </a:lnTo>
                <a:lnTo>
                  <a:pt x="6496" y="1109"/>
                </a:lnTo>
                <a:lnTo>
                  <a:pt x="6494" y="1044"/>
                </a:lnTo>
                <a:lnTo>
                  <a:pt x="6491" y="1014"/>
                </a:lnTo>
                <a:lnTo>
                  <a:pt x="6487" y="983"/>
                </a:lnTo>
                <a:lnTo>
                  <a:pt x="6475" y="926"/>
                </a:lnTo>
                <a:lnTo>
                  <a:pt x="6459" y="870"/>
                </a:lnTo>
                <a:lnTo>
                  <a:pt x="6438" y="818"/>
                </a:lnTo>
                <a:lnTo>
                  <a:pt x="6413" y="770"/>
                </a:lnTo>
                <a:lnTo>
                  <a:pt x="6383" y="726"/>
                </a:lnTo>
                <a:lnTo>
                  <a:pt x="6350" y="685"/>
                </a:lnTo>
                <a:lnTo>
                  <a:pt x="6332" y="666"/>
                </a:lnTo>
                <a:lnTo>
                  <a:pt x="6313" y="649"/>
                </a:lnTo>
                <a:lnTo>
                  <a:pt x="6273" y="616"/>
                </a:lnTo>
                <a:lnTo>
                  <a:pt x="6252" y="601"/>
                </a:lnTo>
                <a:lnTo>
                  <a:pt x="6229" y="588"/>
                </a:lnTo>
                <a:lnTo>
                  <a:pt x="6182" y="565"/>
                </a:lnTo>
                <a:lnTo>
                  <a:pt x="6132" y="547"/>
                </a:lnTo>
                <a:lnTo>
                  <a:pt x="6080" y="533"/>
                </a:lnTo>
                <a:lnTo>
                  <a:pt x="6024" y="525"/>
                </a:lnTo>
                <a:lnTo>
                  <a:pt x="5965" y="523"/>
                </a:lnTo>
                <a:close/>
                <a:moveTo>
                  <a:pt x="4346" y="549"/>
                </a:moveTo>
                <a:lnTo>
                  <a:pt x="4558" y="1079"/>
                </a:lnTo>
                <a:lnTo>
                  <a:pt x="4770" y="1609"/>
                </a:lnTo>
                <a:lnTo>
                  <a:pt x="4781" y="1639"/>
                </a:lnTo>
                <a:lnTo>
                  <a:pt x="4785" y="1659"/>
                </a:lnTo>
                <a:lnTo>
                  <a:pt x="4781" y="1679"/>
                </a:lnTo>
                <a:lnTo>
                  <a:pt x="4770" y="1709"/>
                </a:lnTo>
                <a:lnTo>
                  <a:pt x="4747" y="1758"/>
                </a:lnTo>
                <a:lnTo>
                  <a:pt x="4724" y="1804"/>
                </a:lnTo>
                <a:lnTo>
                  <a:pt x="4700" y="1845"/>
                </a:lnTo>
                <a:lnTo>
                  <a:pt x="4675" y="1882"/>
                </a:lnTo>
                <a:lnTo>
                  <a:pt x="4650" y="1917"/>
                </a:lnTo>
                <a:lnTo>
                  <a:pt x="4625" y="1947"/>
                </a:lnTo>
                <a:lnTo>
                  <a:pt x="4602" y="1975"/>
                </a:lnTo>
                <a:lnTo>
                  <a:pt x="4579" y="1997"/>
                </a:lnTo>
                <a:lnTo>
                  <a:pt x="4554" y="2021"/>
                </a:lnTo>
                <a:lnTo>
                  <a:pt x="4528" y="2041"/>
                </a:lnTo>
                <a:lnTo>
                  <a:pt x="4502" y="2059"/>
                </a:lnTo>
                <a:lnTo>
                  <a:pt x="4476" y="2077"/>
                </a:lnTo>
                <a:lnTo>
                  <a:pt x="4426" y="2104"/>
                </a:lnTo>
                <a:lnTo>
                  <a:pt x="4380" y="2124"/>
                </a:lnTo>
                <a:lnTo>
                  <a:pt x="4415" y="2219"/>
                </a:lnTo>
                <a:lnTo>
                  <a:pt x="4446" y="2207"/>
                </a:lnTo>
                <a:lnTo>
                  <a:pt x="4492" y="2184"/>
                </a:lnTo>
                <a:lnTo>
                  <a:pt x="4549" y="2149"/>
                </a:lnTo>
                <a:lnTo>
                  <a:pt x="4582" y="2127"/>
                </a:lnTo>
                <a:lnTo>
                  <a:pt x="4615" y="2099"/>
                </a:lnTo>
                <a:lnTo>
                  <a:pt x="4643" y="2074"/>
                </a:lnTo>
                <a:lnTo>
                  <a:pt x="4669" y="2047"/>
                </a:lnTo>
                <a:lnTo>
                  <a:pt x="4695" y="2017"/>
                </a:lnTo>
                <a:lnTo>
                  <a:pt x="4719" y="1986"/>
                </a:lnTo>
                <a:lnTo>
                  <a:pt x="4744" y="1951"/>
                </a:lnTo>
                <a:lnTo>
                  <a:pt x="4767" y="1915"/>
                </a:lnTo>
                <a:lnTo>
                  <a:pt x="4812" y="1835"/>
                </a:lnTo>
                <a:lnTo>
                  <a:pt x="4858" y="1744"/>
                </a:lnTo>
                <a:lnTo>
                  <a:pt x="4903" y="1642"/>
                </a:lnTo>
                <a:lnTo>
                  <a:pt x="4951" y="1528"/>
                </a:lnTo>
                <a:lnTo>
                  <a:pt x="5000" y="1402"/>
                </a:lnTo>
                <a:lnTo>
                  <a:pt x="5344" y="549"/>
                </a:lnTo>
                <a:lnTo>
                  <a:pt x="5222" y="549"/>
                </a:lnTo>
                <a:lnTo>
                  <a:pt x="4944" y="1290"/>
                </a:lnTo>
                <a:lnTo>
                  <a:pt x="4896" y="1425"/>
                </a:lnTo>
                <a:lnTo>
                  <a:pt x="4856" y="1542"/>
                </a:lnTo>
                <a:lnTo>
                  <a:pt x="4851" y="1542"/>
                </a:lnTo>
                <a:lnTo>
                  <a:pt x="4814" y="1423"/>
                </a:lnTo>
                <a:lnTo>
                  <a:pt x="4767" y="1297"/>
                </a:lnTo>
                <a:lnTo>
                  <a:pt x="4467" y="549"/>
                </a:lnTo>
                <a:lnTo>
                  <a:pt x="4346" y="549"/>
                </a:lnTo>
                <a:close/>
                <a:moveTo>
                  <a:pt x="3541" y="1230"/>
                </a:moveTo>
                <a:lnTo>
                  <a:pt x="3541" y="1256"/>
                </a:lnTo>
                <a:lnTo>
                  <a:pt x="3538" y="1280"/>
                </a:lnTo>
                <a:lnTo>
                  <a:pt x="3535" y="1302"/>
                </a:lnTo>
                <a:lnTo>
                  <a:pt x="3530" y="1325"/>
                </a:lnTo>
                <a:lnTo>
                  <a:pt x="3520" y="1360"/>
                </a:lnTo>
                <a:lnTo>
                  <a:pt x="3506" y="1392"/>
                </a:lnTo>
                <a:lnTo>
                  <a:pt x="3492" y="1423"/>
                </a:lnTo>
                <a:lnTo>
                  <a:pt x="3475" y="1451"/>
                </a:lnTo>
                <a:lnTo>
                  <a:pt x="3456" y="1478"/>
                </a:lnTo>
                <a:lnTo>
                  <a:pt x="3436" y="1502"/>
                </a:lnTo>
                <a:lnTo>
                  <a:pt x="3414" y="1524"/>
                </a:lnTo>
                <a:lnTo>
                  <a:pt x="3390" y="1544"/>
                </a:lnTo>
                <a:lnTo>
                  <a:pt x="3365" y="1563"/>
                </a:lnTo>
                <a:lnTo>
                  <a:pt x="3338" y="1579"/>
                </a:lnTo>
                <a:lnTo>
                  <a:pt x="3310" y="1592"/>
                </a:lnTo>
                <a:lnTo>
                  <a:pt x="3283" y="1603"/>
                </a:lnTo>
                <a:lnTo>
                  <a:pt x="3253" y="1612"/>
                </a:lnTo>
                <a:lnTo>
                  <a:pt x="3223" y="1618"/>
                </a:lnTo>
                <a:lnTo>
                  <a:pt x="3193" y="1622"/>
                </a:lnTo>
                <a:lnTo>
                  <a:pt x="3162" y="1623"/>
                </a:lnTo>
                <a:lnTo>
                  <a:pt x="3113" y="1620"/>
                </a:lnTo>
                <a:lnTo>
                  <a:pt x="3090" y="1617"/>
                </a:lnTo>
                <a:lnTo>
                  <a:pt x="3067" y="1613"/>
                </a:lnTo>
                <a:lnTo>
                  <a:pt x="3025" y="1599"/>
                </a:lnTo>
                <a:lnTo>
                  <a:pt x="2985" y="1583"/>
                </a:lnTo>
                <a:lnTo>
                  <a:pt x="2949" y="1560"/>
                </a:lnTo>
                <a:lnTo>
                  <a:pt x="2933" y="1548"/>
                </a:lnTo>
                <a:lnTo>
                  <a:pt x="2917" y="1536"/>
                </a:lnTo>
                <a:lnTo>
                  <a:pt x="2887" y="1506"/>
                </a:lnTo>
                <a:lnTo>
                  <a:pt x="2860" y="1473"/>
                </a:lnTo>
                <a:lnTo>
                  <a:pt x="2838" y="1437"/>
                </a:lnTo>
                <a:lnTo>
                  <a:pt x="2818" y="1400"/>
                </a:lnTo>
                <a:lnTo>
                  <a:pt x="2801" y="1358"/>
                </a:lnTo>
                <a:lnTo>
                  <a:pt x="2787" y="1316"/>
                </a:lnTo>
                <a:lnTo>
                  <a:pt x="2776" y="1271"/>
                </a:lnTo>
                <a:lnTo>
                  <a:pt x="2768" y="1225"/>
                </a:lnTo>
                <a:lnTo>
                  <a:pt x="2764" y="1178"/>
                </a:lnTo>
                <a:lnTo>
                  <a:pt x="2762" y="1130"/>
                </a:lnTo>
                <a:lnTo>
                  <a:pt x="2764" y="1075"/>
                </a:lnTo>
                <a:lnTo>
                  <a:pt x="2769" y="1023"/>
                </a:lnTo>
                <a:lnTo>
                  <a:pt x="2778" y="973"/>
                </a:lnTo>
                <a:lnTo>
                  <a:pt x="2791" y="926"/>
                </a:lnTo>
                <a:lnTo>
                  <a:pt x="2807" y="881"/>
                </a:lnTo>
                <a:lnTo>
                  <a:pt x="2826" y="838"/>
                </a:lnTo>
                <a:lnTo>
                  <a:pt x="2836" y="818"/>
                </a:lnTo>
                <a:lnTo>
                  <a:pt x="2848" y="798"/>
                </a:lnTo>
                <a:lnTo>
                  <a:pt x="2873" y="764"/>
                </a:lnTo>
                <a:lnTo>
                  <a:pt x="2900" y="731"/>
                </a:lnTo>
                <a:lnTo>
                  <a:pt x="2931" y="701"/>
                </a:lnTo>
                <a:lnTo>
                  <a:pt x="2964" y="677"/>
                </a:lnTo>
                <a:lnTo>
                  <a:pt x="3000" y="656"/>
                </a:lnTo>
                <a:lnTo>
                  <a:pt x="3040" y="640"/>
                </a:lnTo>
                <a:lnTo>
                  <a:pt x="3081" y="628"/>
                </a:lnTo>
                <a:lnTo>
                  <a:pt x="3102" y="623"/>
                </a:lnTo>
                <a:lnTo>
                  <a:pt x="3123" y="620"/>
                </a:lnTo>
                <a:lnTo>
                  <a:pt x="3170" y="618"/>
                </a:lnTo>
                <a:lnTo>
                  <a:pt x="3204" y="619"/>
                </a:lnTo>
                <a:lnTo>
                  <a:pt x="3237" y="624"/>
                </a:lnTo>
                <a:lnTo>
                  <a:pt x="3269" y="630"/>
                </a:lnTo>
                <a:lnTo>
                  <a:pt x="3299" y="640"/>
                </a:lnTo>
                <a:lnTo>
                  <a:pt x="3328" y="651"/>
                </a:lnTo>
                <a:lnTo>
                  <a:pt x="3355" y="665"/>
                </a:lnTo>
                <a:lnTo>
                  <a:pt x="3381" y="681"/>
                </a:lnTo>
                <a:lnTo>
                  <a:pt x="3405" y="700"/>
                </a:lnTo>
                <a:lnTo>
                  <a:pt x="3428" y="720"/>
                </a:lnTo>
                <a:lnTo>
                  <a:pt x="3447" y="741"/>
                </a:lnTo>
                <a:lnTo>
                  <a:pt x="3466" y="764"/>
                </a:lnTo>
                <a:lnTo>
                  <a:pt x="3484" y="788"/>
                </a:lnTo>
                <a:lnTo>
                  <a:pt x="3497" y="813"/>
                </a:lnTo>
                <a:lnTo>
                  <a:pt x="3511" y="841"/>
                </a:lnTo>
                <a:lnTo>
                  <a:pt x="3521" y="868"/>
                </a:lnTo>
                <a:lnTo>
                  <a:pt x="3530" y="897"/>
                </a:lnTo>
                <a:lnTo>
                  <a:pt x="3535" y="922"/>
                </a:lnTo>
                <a:lnTo>
                  <a:pt x="3538" y="949"/>
                </a:lnTo>
                <a:lnTo>
                  <a:pt x="3541" y="1002"/>
                </a:lnTo>
                <a:lnTo>
                  <a:pt x="3541" y="1230"/>
                </a:lnTo>
                <a:close/>
                <a:moveTo>
                  <a:pt x="3541" y="0"/>
                </a:moveTo>
                <a:lnTo>
                  <a:pt x="3541" y="725"/>
                </a:lnTo>
                <a:lnTo>
                  <a:pt x="3536" y="725"/>
                </a:lnTo>
                <a:lnTo>
                  <a:pt x="3514" y="687"/>
                </a:lnTo>
                <a:lnTo>
                  <a:pt x="3500" y="669"/>
                </a:lnTo>
                <a:lnTo>
                  <a:pt x="3485" y="651"/>
                </a:lnTo>
                <a:lnTo>
                  <a:pt x="3449" y="616"/>
                </a:lnTo>
                <a:lnTo>
                  <a:pt x="3405" y="586"/>
                </a:lnTo>
                <a:lnTo>
                  <a:pt x="3380" y="573"/>
                </a:lnTo>
                <a:lnTo>
                  <a:pt x="3354" y="560"/>
                </a:lnTo>
                <a:lnTo>
                  <a:pt x="3327" y="549"/>
                </a:lnTo>
                <a:lnTo>
                  <a:pt x="3298" y="540"/>
                </a:lnTo>
                <a:lnTo>
                  <a:pt x="3267" y="533"/>
                </a:lnTo>
                <a:lnTo>
                  <a:pt x="3233" y="527"/>
                </a:lnTo>
                <a:lnTo>
                  <a:pt x="3198" y="523"/>
                </a:lnTo>
                <a:lnTo>
                  <a:pt x="3162" y="523"/>
                </a:lnTo>
                <a:lnTo>
                  <a:pt x="3111" y="525"/>
                </a:lnTo>
                <a:lnTo>
                  <a:pt x="3085" y="529"/>
                </a:lnTo>
                <a:lnTo>
                  <a:pt x="3060" y="533"/>
                </a:lnTo>
                <a:lnTo>
                  <a:pt x="3010" y="547"/>
                </a:lnTo>
                <a:lnTo>
                  <a:pt x="2986" y="555"/>
                </a:lnTo>
                <a:lnTo>
                  <a:pt x="2964" y="565"/>
                </a:lnTo>
                <a:lnTo>
                  <a:pt x="2918" y="589"/>
                </a:lnTo>
                <a:lnTo>
                  <a:pt x="2875" y="618"/>
                </a:lnTo>
                <a:lnTo>
                  <a:pt x="2855" y="634"/>
                </a:lnTo>
                <a:lnTo>
                  <a:pt x="2836" y="651"/>
                </a:lnTo>
                <a:lnTo>
                  <a:pt x="2799" y="689"/>
                </a:lnTo>
                <a:lnTo>
                  <a:pt x="2766" y="731"/>
                </a:lnTo>
                <a:lnTo>
                  <a:pt x="2736" y="779"/>
                </a:lnTo>
                <a:lnTo>
                  <a:pt x="2710" y="830"/>
                </a:lnTo>
                <a:lnTo>
                  <a:pt x="2688" y="885"/>
                </a:lnTo>
                <a:lnTo>
                  <a:pt x="2671" y="943"/>
                </a:lnTo>
                <a:lnTo>
                  <a:pt x="2659" y="1005"/>
                </a:lnTo>
                <a:lnTo>
                  <a:pt x="2654" y="1038"/>
                </a:lnTo>
                <a:lnTo>
                  <a:pt x="2651" y="1072"/>
                </a:lnTo>
                <a:lnTo>
                  <a:pt x="2649" y="1141"/>
                </a:lnTo>
                <a:lnTo>
                  <a:pt x="2651" y="1205"/>
                </a:lnTo>
                <a:lnTo>
                  <a:pt x="2657" y="1265"/>
                </a:lnTo>
                <a:lnTo>
                  <a:pt x="2670" y="1321"/>
                </a:lnTo>
                <a:lnTo>
                  <a:pt x="2686" y="1376"/>
                </a:lnTo>
                <a:lnTo>
                  <a:pt x="2706" y="1427"/>
                </a:lnTo>
                <a:lnTo>
                  <a:pt x="2730" y="1474"/>
                </a:lnTo>
                <a:lnTo>
                  <a:pt x="2757" y="1518"/>
                </a:lnTo>
                <a:lnTo>
                  <a:pt x="2788" y="1558"/>
                </a:lnTo>
                <a:lnTo>
                  <a:pt x="2823" y="1594"/>
                </a:lnTo>
                <a:lnTo>
                  <a:pt x="2860" y="1625"/>
                </a:lnTo>
                <a:lnTo>
                  <a:pt x="2902" y="1653"/>
                </a:lnTo>
                <a:lnTo>
                  <a:pt x="2923" y="1665"/>
                </a:lnTo>
                <a:lnTo>
                  <a:pt x="2944" y="1676"/>
                </a:lnTo>
                <a:lnTo>
                  <a:pt x="2990" y="1694"/>
                </a:lnTo>
                <a:lnTo>
                  <a:pt x="3039" y="1708"/>
                </a:lnTo>
                <a:lnTo>
                  <a:pt x="3089" y="1715"/>
                </a:lnTo>
                <a:lnTo>
                  <a:pt x="3141" y="1719"/>
                </a:lnTo>
                <a:lnTo>
                  <a:pt x="3180" y="1718"/>
                </a:lnTo>
                <a:lnTo>
                  <a:pt x="3217" y="1713"/>
                </a:lnTo>
                <a:lnTo>
                  <a:pt x="3252" y="1706"/>
                </a:lnTo>
                <a:lnTo>
                  <a:pt x="3285" y="1698"/>
                </a:lnTo>
                <a:lnTo>
                  <a:pt x="3318" y="1688"/>
                </a:lnTo>
                <a:lnTo>
                  <a:pt x="3348" y="1675"/>
                </a:lnTo>
                <a:lnTo>
                  <a:pt x="3375" y="1660"/>
                </a:lnTo>
                <a:lnTo>
                  <a:pt x="3401" y="1644"/>
                </a:lnTo>
                <a:lnTo>
                  <a:pt x="3426" y="1627"/>
                </a:lnTo>
                <a:lnTo>
                  <a:pt x="3449" y="1608"/>
                </a:lnTo>
                <a:lnTo>
                  <a:pt x="3470" y="1588"/>
                </a:lnTo>
                <a:lnTo>
                  <a:pt x="3490" y="1567"/>
                </a:lnTo>
                <a:lnTo>
                  <a:pt x="3507" y="1544"/>
                </a:lnTo>
                <a:lnTo>
                  <a:pt x="3522" y="1522"/>
                </a:lnTo>
                <a:lnTo>
                  <a:pt x="3548" y="1476"/>
                </a:lnTo>
                <a:lnTo>
                  <a:pt x="3553" y="1476"/>
                </a:lnTo>
                <a:lnTo>
                  <a:pt x="3562" y="1693"/>
                </a:lnTo>
                <a:lnTo>
                  <a:pt x="3666" y="1693"/>
                </a:lnTo>
                <a:lnTo>
                  <a:pt x="3661" y="1629"/>
                </a:lnTo>
                <a:lnTo>
                  <a:pt x="3658" y="1560"/>
                </a:lnTo>
                <a:lnTo>
                  <a:pt x="3656" y="1426"/>
                </a:lnTo>
                <a:lnTo>
                  <a:pt x="3656" y="712"/>
                </a:lnTo>
                <a:lnTo>
                  <a:pt x="3656" y="0"/>
                </a:lnTo>
                <a:lnTo>
                  <a:pt x="3541" y="0"/>
                </a:lnTo>
                <a:close/>
                <a:moveTo>
                  <a:pt x="1491" y="1693"/>
                </a:moveTo>
                <a:lnTo>
                  <a:pt x="1605" y="1693"/>
                </a:lnTo>
                <a:lnTo>
                  <a:pt x="1605" y="984"/>
                </a:lnTo>
                <a:lnTo>
                  <a:pt x="1607" y="958"/>
                </a:lnTo>
                <a:lnTo>
                  <a:pt x="1609" y="931"/>
                </a:lnTo>
                <a:lnTo>
                  <a:pt x="1619" y="882"/>
                </a:lnTo>
                <a:lnTo>
                  <a:pt x="1629" y="855"/>
                </a:lnTo>
                <a:lnTo>
                  <a:pt x="1640" y="828"/>
                </a:lnTo>
                <a:lnTo>
                  <a:pt x="1670" y="779"/>
                </a:lnTo>
                <a:lnTo>
                  <a:pt x="1686" y="756"/>
                </a:lnTo>
                <a:lnTo>
                  <a:pt x="1706" y="735"/>
                </a:lnTo>
                <a:lnTo>
                  <a:pt x="1726" y="714"/>
                </a:lnTo>
                <a:lnTo>
                  <a:pt x="1747" y="696"/>
                </a:lnTo>
                <a:lnTo>
                  <a:pt x="1771" y="679"/>
                </a:lnTo>
                <a:lnTo>
                  <a:pt x="1796" y="664"/>
                </a:lnTo>
                <a:lnTo>
                  <a:pt x="1821" y="651"/>
                </a:lnTo>
                <a:lnTo>
                  <a:pt x="1848" y="640"/>
                </a:lnTo>
                <a:lnTo>
                  <a:pt x="1876" y="631"/>
                </a:lnTo>
                <a:lnTo>
                  <a:pt x="1903" y="625"/>
                </a:lnTo>
                <a:lnTo>
                  <a:pt x="1933" y="621"/>
                </a:lnTo>
                <a:lnTo>
                  <a:pt x="1962" y="620"/>
                </a:lnTo>
                <a:lnTo>
                  <a:pt x="2004" y="623"/>
                </a:lnTo>
                <a:lnTo>
                  <a:pt x="2044" y="629"/>
                </a:lnTo>
                <a:lnTo>
                  <a:pt x="2079" y="639"/>
                </a:lnTo>
                <a:lnTo>
                  <a:pt x="2111" y="653"/>
                </a:lnTo>
                <a:lnTo>
                  <a:pt x="2140" y="670"/>
                </a:lnTo>
                <a:lnTo>
                  <a:pt x="2166" y="690"/>
                </a:lnTo>
                <a:lnTo>
                  <a:pt x="2177" y="702"/>
                </a:lnTo>
                <a:lnTo>
                  <a:pt x="2189" y="714"/>
                </a:lnTo>
                <a:lnTo>
                  <a:pt x="2209" y="740"/>
                </a:lnTo>
                <a:lnTo>
                  <a:pt x="2226" y="769"/>
                </a:lnTo>
                <a:lnTo>
                  <a:pt x="2241" y="800"/>
                </a:lnTo>
                <a:lnTo>
                  <a:pt x="2253" y="832"/>
                </a:lnTo>
                <a:lnTo>
                  <a:pt x="2262" y="866"/>
                </a:lnTo>
                <a:lnTo>
                  <a:pt x="2270" y="902"/>
                </a:lnTo>
                <a:lnTo>
                  <a:pt x="2275" y="939"/>
                </a:lnTo>
                <a:lnTo>
                  <a:pt x="2280" y="1015"/>
                </a:lnTo>
                <a:lnTo>
                  <a:pt x="2280" y="1693"/>
                </a:lnTo>
                <a:lnTo>
                  <a:pt x="2393" y="1693"/>
                </a:lnTo>
                <a:lnTo>
                  <a:pt x="2393" y="1005"/>
                </a:lnTo>
                <a:lnTo>
                  <a:pt x="2393" y="967"/>
                </a:lnTo>
                <a:lnTo>
                  <a:pt x="2391" y="929"/>
                </a:lnTo>
                <a:lnTo>
                  <a:pt x="2386" y="894"/>
                </a:lnTo>
                <a:lnTo>
                  <a:pt x="2381" y="862"/>
                </a:lnTo>
                <a:lnTo>
                  <a:pt x="2374" y="831"/>
                </a:lnTo>
                <a:lnTo>
                  <a:pt x="2366" y="802"/>
                </a:lnTo>
                <a:lnTo>
                  <a:pt x="2346" y="750"/>
                </a:lnTo>
                <a:lnTo>
                  <a:pt x="2323" y="704"/>
                </a:lnTo>
                <a:lnTo>
                  <a:pt x="2296" y="665"/>
                </a:lnTo>
                <a:lnTo>
                  <a:pt x="2266" y="631"/>
                </a:lnTo>
                <a:lnTo>
                  <a:pt x="2235" y="604"/>
                </a:lnTo>
                <a:lnTo>
                  <a:pt x="2201" y="580"/>
                </a:lnTo>
                <a:lnTo>
                  <a:pt x="2167" y="563"/>
                </a:lnTo>
                <a:lnTo>
                  <a:pt x="2135" y="548"/>
                </a:lnTo>
                <a:lnTo>
                  <a:pt x="2101" y="538"/>
                </a:lnTo>
                <a:lnTo>
                  <a:pt x="2071" y="530"/>
                </a:lnTo>
                <a:lnTo>
                  <a:pt x="2042" y="525"/>
                </a:lnTo>
                <a:lnTo>
                  <a:pt x="1993" y="523"/>
                </a:lnTo>
                <a:lnTo>
                  <a:pt x="1959" y="524"/>
                </a:lnTo>
                <a:lnTo>
                  <a:pt x="1926" y="527"/>
                </a:lnTo>
                <a:lnTo>
                  <a:pt x="1893" y="533"/>
                </a:lnTo>
                <a:lnTo>
                  <a:pt x="1862" y="540"/>
                </a:lnTo>
                <a:lnTo>
                  <a:pt x="1804" y="563"/>
                </a:lnTo>
                <a:lnTo>
                  <a:pt x="1776" y="575"/>
                </a:lnTo>
                <a:lnTo>
                  <a:pt x="1750" y="590"/>
                </a:lnTo>
                <a:lnTo>
                  <a:pt x="1726" y="608"/>
                </a:lnTo>
                <a:lnTo>
                  <a:pt x="1703" y="625"/>
                </a:lnTo>
                <a:lnTo>
                  <a:pt x="1681" y="645"/>
                </a:lnTo>
                <a:lnTo>
                  <a:pt x="1661" y="665"/>
                </a:lnTo>
                <a:lnTo>
                  <a:pt x="1628" y="709"/>
                </a:lnTo>
                <a:lnTo>
                  <a:pt x="1600" y="756"/>
                </a:lnTo>
                <a:lnTo>
                  <a:pt x="1595" y="756"/>
                </a:lnTo>
                <a:lnTo>
                  <a:pt x="1588" y="549"/>
                </a:lnTo>
                <a:lnTo>
                  <a:pt x="1481" y="549"/>
                </a:lnTo>
                <a:lnTo>
                  <a:pt x="1486" y="615"/>
                </a:lnTo>
                <a:lnTo>
                  <a:pt x="1488" y="680"/>
                </a:lnTo>
                <a:lnTo>
                  <a:pt x="1491" y="822"/>
                </a:lnTo>
                <a:lnTo>
                  <a:pt x="1491" y="1693"/>
                </a:lnTo>
                <a:close/>
                <a:moveTo>
                  <a:pt x="350" y="1034"/>
                </a:moveTo>
                <a:lnTo>
                  <a:pt x="546" y="494"/>
                </a:lnTo>
                <a:lnTo>
                  <a:pt x="571" y="419"/>
                </a:lnTo>
                <a:lnTo>
                  <a:pt x="592" y="351"/>
                </a:lnTo>
                <a:lnTo>
                  <a:pt x="612" y="283"/>
                </a:lnTo>
                <a:lnTo>
                  <a:pt x="628" y="215"/>
                </a:lnTo>
                <a:lnTo>
                  <a:pt x="636" y="215"/>
                </a:lnTo>
                <a:lnTo>
                  <a:pt x="652" y="282"/>
                </a:lnTo>
                <a:lnTo>
                  <a:pt x="671" y="348"/>
                </a:lnTo>
                <a:lnTo>
                  <a:pt x="692" y="419"/>
                </a:lnTo>
                <a:lnTo>
                  <a:pt x="719" y="498"/>
                </a:lnTo>
                <a:lnTo>
                  <a:pt x="915" y="1034"/>
                </a:lnTo>
                <a:lnTo>
                  <a:pt x="350" y="1034"/>
                </a:lnTo>
                <a:close/>
                <a:moveTo>
                  <a:pt x="947" y="1130"/>
                </a:moveTo>
                <a:lnTo>
                  <a:pt x="1150" y="1693"/>
                </a:lnTo>
                <a:lnTo>
                  <a:pt x="1268" y="1693"/>
                </a:lnTo>
                <a:lnTo>
                  <a:pt x="978" y="890"/>
                </a:lnTo>
                <a:lnTo>
                  <a:pt x="690" y="86"/>
                </a:lnTo>
                <a:lnTo>
                  <a:pt x="581" y="86"/>
                </a:lnTo>
                <a:lnTo>
                  <a:pt x="290" y="890"/>
                </a:lnTo>
                <a:lnTo>
                  <a:pt x="0" y="1693"/>
                </a:lnTo>
                <a:lnTo>
                  <a:pt x="117" y="1693"/>
                </a:lnTo>
                <a:lnTo>
                  <a:pt x="314" y="1130"/>
                </a:lnTo>
                <a:lnTo>
                  <a:pt x="947" y="1130"/>
                </a:lnTo>
                <a:close/>
              </a:path>
            </a:pathLst>
          </a:custGeom>
          <a:solidFill>
            <a:srgbClr val="F5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xmlns="" val="455613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pic>
        <p:nvPicPr>
          <p:cNvPr id="14" name="Kuva 13" descr="speed.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610" b="6434"/>
          <a:stretch/>
        </p:blipFill>
        <p:spPr>
          <a:xfrm>
            <a:off x="0" y="0"/>
            <a:ext cx="9144000" cy="5143500"/>
          </a:xfrm>
          <a:prstGeom prst="rect">
            <a:avLst/>
          </a:prstGeom>
        </p:spPr>
      </p:pic>
      <p:sp>
        <p:nvSpPr>
          <p:cNvPr id="10" name="Otsikko 9"/>
          <p:cNvSpPr>
            <a:spLocks noGrp="1"/>
          </p:cNvSpPr>
          <p:nvPr>
            <p:ph type="title"/>
          </p:nvPr>
        </p:nvSpPr>
        <p:spPr>
          <a:xfrm>
            <a:off x="457201" y="209551"/>
            <a:ext cx="8229599" cy="838200"/>
          </a:xfrm>
        </p:spPr>
        <p:txBody>
          <a:bodyPr>
            <a:normAutofit/>
          </a:bodyPr>
          <a:lstStyle>
            <a:lvl1pPr algn="l">
              <a:defRPr sz="3600"/>
            </a:lvl1pPr>
          </a:lstStyle>
          <a:p>
            <a:r>
              <a:rPr lang="en-US"/>
              <a:t>Click to edit Master title style</a:t>
            </a:r>
            <a:endParaRPr lang="fi-FI" dirty="0"/>
          </a:p>
        </p:txBody>
      </p:sp>
      <p:sp>
        <p:nvSpPr>
          <p:cNvPr id="18" name="Text Placeholder 2"/>
          <p:cNvSpPr>
            <a:spLocks noGrp="1"/>
          </p:cNvSpPr>
          <p:nvPr>
            <p:ph idx="1" hasCustomPrompt="1"/>
          </p:nvPr>
        </p:nvSpPr>
        <p:spPr>
          <a:xfrm>
            <a:off x="457200" y="1200151"/>
            <a:ext cx="8229600" cy="3047999"/>
          </a:xfrm>
          <a:prstGeom prst="rect">
            <a:avLst/>
          </a:prstGeom>
        </p:spPr>
        <p:txBody>
          <a:bodyPr vert="horz" lIns="91440" tIns="45720" rIns="91440" bIns="45720" rtlCol="0">
            <a:normAutofit/>
          </a:bodyPr>
          <a:lstStyle>
            <a:lvl1pPr>
              <a:defRPr sz="2000"/>
            </a:lvl1pPr>
            <a:lvl2pPr>
              <a:defRPr sz="1600"/>
            </a:lvl2pPr>
            <a:lvl3pPr>
              <a:defRPr sz="1600"/>
            </a:lvl3pPr>
            <a:lvl4pPr>
              <a:defRPr sz="1600"/>
            </a:lvl4pPr>
            <a:lvl5pPr>
              <a:defRPr sz="1600"/>
            </a:lvl5pPr>
          </a:lstStyle>
          <a:p>
            <a:pPr lvl="0"/>
            <a:r>
              <a:rPr lang="en-US"/>
              <a:t>Click to add text</a:t>
            </a:r>
          </a:p>
          <a:p>
            <a:pPr lvl="1"/>
            <a:r>
              <a:rPr lang="en-US"/>
              <a:t>Second </a:t>
            </a:r>
            <a:r>
              <a:rPr lang="en-US" dirty="0"/>
              <a:t>level</a:t>
            </a:r>
          </a:p>
          <a:p>
            <a:pPr lvl="2"/>
            <a:r>
              <a:rPr lang="en-US" dirty="0"/>
              <a:t>Third level</a:t>
            </a:r>
          </a:p>
        </p:txBody>
      </p:sp>
      <p:cxnSp>
        <p:nvCxnSpPr>
          <p:cNvPr id="16" name="Suora yhdysviiva 15"/>
          <p:cNvCxnSpPr/>
          <p:nvPr userDrawn="1"/>
        </p:nvCxnSpPr>
        <p:spPr bwMode="auto">
          <a:xfrm>
            <a:off x="457201" y="4376142"/>
            <a:ext cx="8244979" cy="0"/>
          </a:xfrm>
          <a:prstGeom prst="line">
            <a:avLst/>
          </a:prstGeom>
          <a:solidFill>
            <a:schemeClr val="accent1"/>
          </a:solidFill>
          <a:ln w="9525" cap="flat" cmpd="sng" algn="ctr">
            <a:solidFill>
              <a:srgbClr val="F57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8" name="Kuva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04108" y="4438806"/>
            <a:ext cx="1600200" cy="520217"/>
          </a:xfrm>
          <a:prstGeom prst="rect">
            <a:avLst/>
          </a:prstGeom>
          <a:effectLst/>
        </p:spPr>
      </p:pic>
      <p:sp>
        <p:nvSpPr>
          <p:cNvPr id="9" name="Date Placeholder 3"/>
          <p:cNvSpPr>
            <a:spLocks noGrp="1"/>
          </p:cNvSpPr>
          <p:nvPr>
            <p:ph type="dt" sz="half" idx="2"/>
          </p:nvPr>
        </p:nvSpPr>
        <p:spPr>
          <a:xfrm>
            <a:off x="3962400" y="4705350"/>
            <a:ext cx="1219200" cy="228600"/>
          </a:xfrm>
          <a:prstGeom prst="rect">
            <a:avLst/>
          </a:prstGeom>
        </p:spPr>
        <p:txBody>
          <a:bodyPr/>
          <a:lstStyle>
            <a:lvl1pPr algn="ctr">
              <a:defRPr lang="en-US" sz="1200" smtClean="0"/>
            </a:lvl1pPr>
          </a:lstStyle>
          <a:p>
            <a:r>
              <a:rPr lang="fi-FI"/>
              <a:t>Date</a:t>
            </a:r>
            <a:endParaRPr lang="fi-FI" dirty="0"/>
          </a:p>
        </p:txBody>
      </p:sp>
      <p:sp>
        <p:nvSpPr>
          <p:cNvPr id="15" name="Footer Placeholder 4"/>
          <p:cNvSpPr>
            <a:spLocks noGrp="1"/>
          </p:cNvSpPr>
          <p:nvPr>
            <p:ph type="ftr" sz="quarter" idx="3"/>
          </p:nvPr>
        </p:nvSpPr>
        <p:spPr>
          <a:xfrm>
            <a:off x="914400" y="4705350"/>
            <a:ext cx="2971800" cy="228600"/>
          </a:xfrm>
          <a:prstGeom prst="rect">
            <a:avLst/>
          </a:prstGeom>
        </p:spPr>
        <p:txBody>
          <a:bodyPr/>
          <a:lstStyle>
            <a:lvl1pPr>
              <a:defRPr lang="en-US" sz="1200" dirty="0"/>
            </a:lvl1pPr>
          </a:lstStyle>
          <a:p>
            <a:r>
              <a:rPr lang="fi-FI"/>
              <a:t>Presentation name / Author</a:t>
            </a:r>
          </a:p>
        </p:txBody>
      </p:sp>
      <p:sp>
        <p:nvSpPr>
          <p:cNvPr id="17" name="Slide Number Placeholder 5"/>
          <p:cNvSpPr>
            <a:spLocks noGrp="1"/>
          </p:cNvSpPr>
          <p:nvPr>
            <p:ph type="sldNum" sz="quarter" idx="4"/>
          </p:nvPr>
        </p:nvSpPr>
        <p:spPr>
          <a:xfrm>
            <a:off x="457200" y="4705350"/>
            <a:ext cx="381000" cy="228600"/>
          </a:xfrm>
          <a:prstGeom prst="rect">
            <a:avLst/>
          </a:prstGeom>
        </p:spPr>
        <p:txBody>
          <a:bodyPr/>
          <a:lstStyle>
            <a:lvl1pPr algn="l">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386380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276350"/>
            <a:ext cx="8064500" cy="1295400"/>
          </a:xfrm>
        </p:spPr>
        <p:txBody>
          <a:bodyPr anchor="t"/>
          <a:lstStyle>
            <a:lvl1pPr algn="l">
              <a:defRPr sz="4500" b="0" cap="none" baseline="0">
                <a:solidFill>
                  <a:schemeClr val="tx1"/>
                </a:solidFill>
              </a:defRPr>
            </a:lvl1pPr>
          </a:lstStyle>
          <a:p>
            <a:r>
              <a:rPr lang="fi-FI" noProof="0"/>
              <a:t>Muokkaa perustyyl. napsautt.</a:t>
            </a:r>
            <a:endParaRPr lang="en-US" noProof="0" dirty="0"/>
          </a:p>
        </p:txBody>
      </p:sp>
      <p:sp>
        <p:nvSpPr>
          <p:cNvPr id="3" name="Text Placeholder 2"/>
          <p:cNvSpPr>
            <a:spLocks noGrp="1"/>
          </p:cNvSpPr>
          <p:nvPr>
            <p:ph type="body" idx="1"/>
          </p:nvPr>
        </p:nvSpPr>
        <p:spPr>
          <a:xfrm>
            <a:off x="539750" y="2715766"/>
            <a:ext cx="8064500" cy="792088"/>
          </a:xfrm>
        </p:spPr>
        <p:txBody>
          <a:bodyPr anchor="t" anchorCtr="0"/>
          <a:lstStyle>
            <a:lvl1pPr marL="0" indent="0">
              <a:spcBef>
                <a:spcPts val="0"/>
              </a:spcBef>
              <a:buNone/>
              <a:defRPr sz="2200">
                <a:solidFill>
                  <a:schemeClr val="accent1"/>
                </a:solidFill>
                <a:latin typeface="Segoe UI Semibold" panose="020B07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noFill/>
              </a:defRPr>
            </a:lvl1pPr>
          </a:lstStyle>
          <a:p>
            <a:r>
              <a:rPr lang="en-US" noProof="0" dirty="0"/>
              <a:t>Presentation name / Author</a:t>
            </a:r>
          </a:p>
        </p:txBody>
      </p:sp>
      <p:sp>
        <p:nvSpPr>
          <p:cNvPr id="6" name="Slide Number Placeholder 5"/>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
        <p:nvSpPr>
          <p:cNvPr id="9" name="Subtitle 2"/>
          <p:cNvSpPr>
            <a:spLocks noGrp="1"/>
          </p:cNvSpPr>
          <p:nvPr>
            <p:ph type="subTitle" idx="13" hasCustomPrompt="1"/>
          </p:nvPr>
        </p:nvSpPr>
        <p:spPr>
          <a:xfrm>
            <a:off x="539750" y="3651870"/>
            <a:ext cx="8064500" cy="216024"/>
          </a:xfrm>
        </p:spPr>
        <p:txBody>
          <a:bodyPr/>
          <a:lstStyle>
            <a:lvl1pPr marL="0" indent="0" algn="l">
              <a:spcBef>
                <a:spcPts val="0"/>
              </a:spcBef>
              <a:buNone/>
              <a:defRPr sz="1100">
                <a:solidFill>
                  <a:schemeClr val="accent3"/>
                </a:solidFill>
                <a:latin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 EVENT</a:t>
            </a:r>
          </a:p>
        </p:txBody>
      </p:sp>
      <p:sp>
        <p:nvSpPr>
          <p:cNvPr id="10" name="Text Placeholder 19"/>
          <p:cNvSpPr>
            <a:spLocks noGrp="1"/>
          </p:cNvSpPr>
          <p:nvPr>
            <p:ph type="body" sz="quarter" idx="14" hasCustomPrompt="1"/>
          </p:nvPr>
        </p:nvSpPr>
        <p:spPr>
          <a:xfrm>
            <a:off x="539750" y="3867150"/>
            <a:ext cx="8064500" cy="216768"/>
          </a:xfrm>
        </p:spPr>
        <p:txBody>
          <a:bodyPr/>
          <a:lstStyle>
            <a:lvl1pPr marL="0" indent="0">
              <a:spcBef>
                <a:spcPts val="0"/>
              </a:spcBef>
              <a:buFontTx/>
              <a:buNone/>
              <a:defRPr sz="1100">
                <a:solidFill>
                  <a:schemeClr val="accent3"/>
                </a:solidFill>
                <a:latin typeface="Segoe UI Semibold" panose="020B0702040204020203" pitchFamily="34" charset="0"/>
              </a:defRPr>
            </a:lvl1pPr>
          </a:lstStyle>
          <a:p>
            <a:pPr lvl="0"/>
            <a:r>
              <a:rPr lang="en-US" noProof="0" dirty="0"/>
              <a:t>Date</a:t>
            </a:r>
          </a:p>
        </p:txBody>
      </p:sp>
      <p:grpSp>
        <p:nvGrpSpPr>
          <p:cNvPr id="11" name="Group 10"/>
          <p:cNvGrpSpPr>
            <a:grpSpLocks noChangeAspect="1"/>
          </p:cNvGrpSpPr>
          <p:nvPr userDrawn="1"/>
        </p:nvGrpSpPr>
        <p:grpSpPr>
          <a:xfrm>
            <a:off x="539553" y="555638"/>
            <a:ext cx="1672539" cy="396000"/>
            <a:chOff x="4427538" y="3003550"/>
            <a:chExt cx="2728912" cy="646113"/>
          </a:xfrm>
        </p:grpSpPr>
        <p:sp>
          <p:nvSpPr>
            <p:cNvPr id="12" name="Freeform 21"/>
            <p:cNvSpPr>
              <a:spLocks noEditPoints="1"/>
            </p:cNvSpPr>
            <p:nvPr userDrawn="1"/>
          </p:nvSpPr>
          <p:spPr bwMode="auto">
            <a:xfrm>
              <a:off x="5184775" y="3097213"/>
              <a:ext cx="1971675" cy="431800"/>
            </a:xfrm>
            <a:custGeom>
              <a:avLst/>
              <a:gdLst>
                <a:gd name="T0" fmla="*/ 340 w 6210"/>
                <a:gd name="T1" fmla="*/ 561 h 1363"/>
                <a:gd name="T2" fmla="*/ 339 w 6210"/>
                <a:gd name="T3" fmla="*/ 1362 h 1363"/>
                <a:gd name="T4" fmla="*/ 2187 w 6210"/>
                <a:gd name="T5" fmla="*/ 1362 h 1363"/>
                <a:gd name="T6" fmla="*/ 2069 w 6210"/>
                <a:gd name="T7" fmla="*/ 544 h 1363"/>
                <a:gd name="T8" fmla="*/ 1248 w 6210"/>
                <a:gd name="T9" fmla="*/ 0 h 1363"/>
                <a:gd name="T10" fmla="*/ 3527 w 6210"/>
                <a:gd name="T11" fmla="*/ 682 h 1363"/>
                <a:gd name="T12" fmla="*/ 2291 w 6210"/>
                <a:gd name="T13" fmla="*/ 0 h 1363"/>
                <a:gd name="T14" fmla="*/ 2785 w 6210"/>
                <a:gd name="T15" fmla="*/ 1207 h 1363"/>
                <a:gd name="T16" fmla="*/ 4329 w 6210"/>
                <a:gd name="T17" fmla="*/ 470 h 1363"/>
                <a:gd name="T18" fmla="*/ 4317 w 6210"/>
                <a:gd name="T19" fmla="*/ 550 h 1363"/>
                <a:gd name="T20" fmla="*/ 4297 w 6210"/>
                <a:gd name="T21" fmla="*/ 588 h 1363"/>
                <a:gd name="T22" fmla="*/ 4274 w 6210"/>
                <a:gd name="T23" fmla="*/ 605 h 1363"/>
                <a:gd name="T24" fmla="*/ 4228 w 6210"/>
                <a:gd name="T25" fmla="*/ 611 h 1363"/>
                <a:gd name="T26" fmla="*/ 4212 w 6210"/>
                <a:gd name="T27" fmla="*/ 268 h 1363"/>
                <a:gd name="T28" fmla="*/ 4260 w 6210"/>
                <a:gd name="T29" fmla="*/ 273 h 1363"/>
                <a:gd name="T30" fmla="*/ 4291 w 6210"/>
                <a:gd name="T31" fmla="*/ 290 h 1363"/>
                <a:gd name="T32" fmla="*/ 4311 w 6210"/>
                <a:gd name="T33" fmla="*/ 318 h 1363"/>
                <a:gd name="T34" fmla="*/ 4328 w 6210"/>
                <a:gd name="T35" fmla="*/ 383 h 1363"/>
                <a:gd name="T36" fmla="*/ 4668 w 6210"/>
                <a:gd name="T37" fmla="*/ 400 h 1363"/>
                <a:gd name="T38" fmla="*/ 4659 w 6210"/>
                <a:gd name="T39" fmla="*/ 272 h 1363"/>
                <a:gd name="T40" fmla="*/ 4629 w 6210"/>
                <a:gd name="T41" fmla="*/ 154 h 1363"/>
                <a:gd name="T42" fmla="*/ 4588 w 6210"/>
                <a:gd name="T43" fmla="*/ 89 h 1363"/>
                <a:gd name="T44" fmla="*/ 4540 w 6210"/>
                <a:gd name="T45" fmla="*/ 50 h 1363"/>
                <a:gd name="T46" fmla="*/ 4463 w 6210"/>
                <a:gd name="T47" fmla="*/ 19 h 1363"/>
                <a:gd name="T48" fmla="*/ 4356 w 6210"/>
                <a:gd name="T49" fmla="*/ 4 h 1363"/>
                <a:gd name="T50" fmla="*/ 3667 w 6210"/>
                <a:gd name="T51" fmla="*/ 0 h 1363"/>
                <a:gd name="T52" fmla="*/ 4223 w 6210"/>
                <a:gd name="T53" fmla="*/ 899 h 1363"/>
                <a:gd name="T54" fmla="*/ 4352 w 6210"/>
                <a:gd name="T55" fmla="*/ 894 h 1363"/>
                <a:gd name="T56" fmla="*/ 4458 w 6210"/>
                <a:gd name="T57" fmla="*/ 874 h 1363"/>
                <a:gd name="T58" fmla="*/ 4534 w 6210"/>
                <a:gd name="T59" fmla="*/ 837 h 1363"/>
                <a:gd name="T60" fmla="*/ 4588 w 6210"/>
                <a:gd name="T61" fmla="*/ 785 h 1363"/>
                <a:gd name="T62" fmla="*/ 4630 w 6210"/>
                <a:gd name="T63" fmla="*/ 702 h 1363"/>
                <a:gd name="T64" fmla="*/ 4650 w 6210"/>
                <a:gd name="T65" fmla="*/ 629 h 1363"/>
                <a:gd name="T66" fmla="*/ 4667 w 6210"/>
                <a:gd name="T67" fmla="*/ 474 h 1363"/>
                <a:gd name="T68" fmla="*/ 5429 w 6210"/>
                <a:gd name="T69" fmla="*/ 497 h 1363"/>
                <a:gd name="T70" fmla="*/ 5414 w 6210"/>
                <a:gd name="T71" fmla="*/ 565 h 1363"/>
                <a:gd name="T72" fmla="*/ 5390 w 6210"/>
                <a:gd name="T73" fmla="*/ 595 h 1363"/>
                <a:gd name="T74" fmla="*/ 5365 w 6210"/>
                <a:gd name="T75" fmla="*/ 607 h 1363"/>
                <a:gd name="T76" fmla="*/ 5106 w 6210"/>
                <a:gd name="T77" fmla="*/ 611 h 1363"/>
                <a:gd name="T78" fmla="*/ 5338 w 6210"/>
                <a:gd name="T79" fmla="*/ 269 h 1363"/>
                <a:gd name="T80" fmla="*/ 5382 w 6210"/>
                <a:gd name="T81" fmla="*/ 284 h 1363"/>
                <a:gd name="T82" fmla="*/ 5405 w 6210"/>
                <a:gd name="T83" fmla="*/ 307 h 1363"/>
                <a:gd name="T84" fmla="*/ 5423 w 6210"/>
                <a:gd name="T85" fmla="*/ 352 h 1363"/>
                <a:gd name="T86" fmla="*/ 5432 w 6210"/>
                <a:gd name="T87" fmla="*/ 439 h 1363"/>
                <a:gd name="T88" fmla="*/ 5763 w 6210"/>
                <a:gd name="T89" fmla="*/ 301 h 1363"/>
                <a:gd name="T90" fmla="*/ 5752 w 6210"/>
                <a:gd name="T91" fmla="*/ 232 h 1363"/>
                <a:gd name="T92" fmla="*/ 5719 w 6210"/>
                <a:gd name="T93" fmla="*/ 136 h 1363"/>
                <a:gd name="T94" fmla="*/ 5682 w 6210"/>
                <a:gd name="T95" fmla="*/ 83 h 1363"/>
                <a:gd name="T96" fmla="*/ 5633 w 6210"/>
                <a:gd name="T97" fmla="*/ 45 h 1363"/>
                <a:gd name="T98" fmla="*/ 5543 w 6210"/>
                <a:gd name="T99" fmla="*/ 15 h 1363"/>
                <a:gd name="T100" fmla="*/ 5432 w 6210"/>
                <a:gd name="T101" fmla="*/ 2 h 1363"/>
                <a:gd name="T102" fmla="*/ 4768 w 6210"/>
                <a:gd name="T103" fmla="*/ 681 h 1363"/>
                <a:gd name="T104" fmla="*/ 5350 w 6210"/>
                <a:gd name="T105" fmla="*/ 899 h 1363"/>
                <a:gd name="T106" fmla="*/ 5474 w 6210"/>
                <a:gd name="T107" fmla="*/ 892 h 1363"/>
                <a:gd name="T108" fmla="*/ 5566 w 6210"/>
                <a:gd name="T109" fmla="*/ 871 h 1363"/>
                <a:gd name="T110" fmla="*/ 5641 w 6210"/>
                <a:gd name="T111" fmla="*/ 833 h 1363"/>
                <a:gd name="T112" fmla="*/ 5694 w 6210"/>
                <a:gd name="T113" fmla="*/ 779 h 1363"/>
                <a:gd name="T114" fmla="*/ 5728 w 6210"/>
                <a:gd name="T115" fmla="*/ 715 h 1363"/>
                <a:gd name="T116" fmla="*/ 5757 w 6210"/>
                <a:gd name="T117" fmla="*/ 604 h 1363"/>
                <a:gd name="T118" fmla="*/ 5769 w 6210"/>
                <a:gd name="T119" fmla="*/ 436 h 1363"/>
                <a:gd name="T120" fmla="*/ 6210 w 6210"/>
                <a:gd name="T121" fmla="*/ 1362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10" h="1363">
                  <a:moveTo>
                    <a:pt x="1188" y="1362"/>
                  </a:moveTo>
                  <a:lnTo>
                    <a:pt x="647" y="675"/>
                  </a:lnTo>
                  <a:lnTo>
                    <a:pt x="1165" y="0"/>
                  </a:lnTo>
                  <a:lnTo>
                    <a:pt x="797" y="0"/>
                  </a:lnTo>
                  <a:lnTo>
                    <a:pt x="340" y="561"/>
                  </a:lnTo>
                  <a:lnTo>
                    <a:pt x="339" y="0"/>
                  </a:lnTo>
                  <a:lnTo>
                    <a:pt x="0" y="0"/>
                  </a:lnTo>
                  <a:lnTo>
                    <a:pt x="0" y="681"/>
                  </a:lnTo>
                  <a:lnTo>
                    <a:pt x="0" y="1362"/>
                  </a:lnTo>
                  <a:lnTo>
                    <a:pt x="339" y="1362"/>
                  </a:lnTo>
                  <a:lnTo>
                    <a:pt x="339" y="805"/>
                  </a:lnTo>
                  <a:lnTo>
                    <a:pt x="798" y="1362"/>
                  </a:lnTo>
                  <a:lnTo>
                    <a:pt x="1188" y="1362"/>
                  </a:lnTo>
                  <a:close/>
                  <a:moveTo>
                    <a:pt x="1248" y="1362"/>
                  </a:moveTo>
                  <a:lnTo>
                    <a:pt x="2187" y="1362"/>
                  </a:lnTo>
                  <a:lnTo>
                    <a:pt x="2187" y="1061"/>
                  </a:lnTo>
                  <a:lnTo>
                    <a:pt x="1589" y="1061"/>
                  </a:lnTo>
                  <a:lnTo>
                    <a:pt x="1589" y="812"/>
                  </a:lnTo>
                  <a:lnTo>
                    <a:pt x="2069" y="812"/>
                  </a:lnTo>
                  <a:lnTo>
                    <a:pt x="2069" y="544"/>
                  </a:lnTo>
                  <a:lnTo>
                    <a:pt x="1589" y="544"/>
                  </a:lnTo>
                  <a:lnTo>
                    <a:pt x="1589" y="295"/>
                  </a:lnTo>
                  <a:lnTo>
                    <a:pt x="2187" y="295"/>
                  </a:lnTo>
                  <a:lnTo>
                    <a:pt x="2187" y="0"/>
                  </a:lnTo>
                  <a:lnTo>
                    <a:pt x="1248" y="0"/>
                  </a:lnTo>
                  <a:lnTo>
                    <a:pt x="1248" y="681"/>
                  </a:lnTo>
                  <a:lnTo>
                    <a:pt x="1248" y="1362"/>
                  </a:lnTo>
                  <a:close/>
                  <a:moveTo>
                    <a:pt x="3193" y="1363"/>
                  </a:moveTo>
                  <a:lnTo>
                    <a:pt x="3527" y="1363"/>
                  </a:lnTo>
                  <a:lnTo>
                    <a:pt x="3527" y="682"/>
                  </a:lnTo>
                  <a:lnTo>
                    <a:pt x="3527" y="2"/>
                  </a:lnTo>
                  <a:lnTo>
                    <a:pt x="3136" y="2"/>
                  </a:lnTo>
                  <a:lnTo>
                    <a:pt x="2914" y="760"/>
                  </a:lnTo>
                  <a:lnTo>
                    <a:pt x="2692" y="0"/>
                  </a:lnTo>
                  <a:lnTo>
                    <a:pt x="2291" y="0"/>
                  </a:lnTo>
                  <a:lnTo>
                    <a:pt x="2291" y="681"/>
                  </a:lnTo>
                  <a:lnTo>
                    <a:pt x="2291" y="1362"/>
                  </a:lnTo>
                  <a:lnTo>
                    <a:pt x="2625" y="1362"/>
                  </a:lnTo>
                  <a:lnTo>
                    <a:pt x="2625" y="616"/>
                  </a:lnTo>
                  <a:lnTo>
                    <a:pt x="2785" y="1207"/>
                  </a:lnTo>
                  <a:lnTo>
                    <a:pt x="3020" y="1207"/>
                  </a:lnTo>
                  <a:lnTo>
                    <a:pt x="3193" y="619"/>
                  </a:lnTo>
                  <a:lnTo>
                    <a:pt x="3193" y="1363"/>
                  </a:lnTo>
                  <a:close/>
                  <a:moveTo>
                    <a:pt x="4331" y="439"/>
                  </a:moveTo>
                  <a:lnTo>
                    <a:pt x="4329" y="470"/>
                  </a:lnTo>
                  <a:lnTo>
                    <a:pt x="4329" y="485"/>
                  </a:lnTo>
                  <a:lnTo>
                    <a:pt x="4328" y="498"/>
                  </a:lnTo>
                  <a:lnTo>
                    <a:pt x="4325" y="521"/>
                  </a:lnTo>
                  <a:lnTo>
                    <a:pt x="4320" y="542"/>
                  </a:lnTo>
                  <a:lnTo>
                    <a:pt x="4317" y="550"/>
                  </a:lnTo>
                  <a:lnTo>
                    <a:pt x="4315" y="559"/>
                  </a:lnTo>
                  <a:lnTo>
                    <a:pt x="4309" y="572"/>
                  </a:lnTo>
                  <a:lnTo>
                    <a:pt x="4305" y="578"/>
                  </a:lnTo>
                  <a:lnTo>
                    <a:pt x="4302" y="584"/>
                  </a:lnTo>
                  <a:lnTo>
                    <a:pt x="4297" y="588"/>
                  </a:lnTo>
                  <a:lnTo>
                    <a:pt x="4293" y="593"/>
                  </a:lnTo>
                  <a:lnTo>
                    <a:pt x="4288" y="596"/>
                  </a:lnTo>
                  <a:lnTo>
                    <a:pt x="4283" y="599"/>
                  </a:lnTo>
                  <a:lnTo>
                    <a:pt x="4279" y="602"/>
                  </a:lnTo>
                  <a:lnTo>
                    <a:pt x="4274" y="605"/>
                  </a:lnTo>
                  <a:lnTo>
                    <a:pt x="4268" y="606"/>
                  </a:lnTo>
                  <a:lnTo>
                    <a:pt x="4263" y="607"/>
                  </a:lnTo>
                  <a:lnTo>
                    <a:pt x="4252" y="610"/>
                  </a:lnTo>
                  <a:lnTo>
                    <a:pt x="4240" y="611"/>
                  </a:lnTo>
                  <a:lnTo>
                    <a:pt x="4228" y="611"/>
                  </a:lnTo>
                  <a:lnTo>
                    <a:pt x="4201" y="611"/>
                  </a:lnTo>
                  <a:lnTo>
                    <a:pt x="4004" y="611"/>
                  </a:lnTo>
                  <a:lnTo>
                    <a:pt x="4004" y="268"/>
                  </a:lnTo>
                  <a:lnTo>
                    <a:pt x="4198" y="268"/>
                  </a:lnTo>
                  <a:lnTo>
                    <a:pt x="4212" y="268"/>
                  </a:lnTo>
                  <a:lnTo>
                    <a:pt x="4225" y="268"/>
                  </a:lnTo>
                  <a:lnTo>
                    <a:pt x="4237" y="269"/>
                  </a:lnTo>
                  <a:lnTo>
                    <a:pt x="4249" y="270"/>
                  </a:lnTo>
                  <a:lnTo>
                    <a:pt x="4255" y="272"/>
                  </a:lnTo>
                  <a:lnTo>
                    <a:pt x="4260" y="273"/>
                  </a:lnTo>
                  <a:lnTo>
                    <a:pt x="4271" y="278"/>
                  </a:lnTo>
                  <a:lnTo>
                    <a:pt x="4276" y="280"/>
                  </a:lnTo>
                  <a:lnTo>
                    <a:pt x="4282" y="283"/>
                  </a:lnTo>
                  <a:lnTo>
                    <a:pt x="4287" y="286"/>
                  </a:lnTo>
                  <a:lnTo>
                    <a:pt x="4291" y="290"/>
                  </a:lnTo>
                  <a:lnTo>
                    <a:pt x="4295" y="295"/>
                  </a:lnTo>
                  <a:lnTo>
                    <a:pt x="4299" y="300"/>
                  </a:lnTo>
                  <a:lnTo>
                    <a:pt x="4304" y="304"/>
                  </a:lnTo>
                  <a:lnTo>
                    <a:pt x="4308" y="310"/>
                  </a:lnTo>
                  <a:lnTo>
                    <a:pt x="4311" y="318"/>
                  </a:lnTo>
                  <a:lnTo>
                    <a:pt x="4314" y="325"/>
                  </a:lnTo>
                  <a:lnTo>
                    <a:pt x="4320" y="341"/>
                  </a:lnTo>
                  <a:lnTo>
                    <a:pt x="4322" y="350"/>
                  </a:lnTo>
                  <a:lnTo>
                    <a:pt x="4325" y="360"/>
                  </a:lnTo>
                  <a:lnTo>
                    <a:pt x="4328" y="383"/>
                  </a:lnTo>
                  <a:lnTo>
                    <a:pt x="4329" y="410"/>
                  </a:lnTo>
                  <a:lnTo>
                    <a:pt x="4331" y="424"/>
                  </a:lnTo>
                  <a:lnTo>
                    <a:pt x="4331" y="439"/>
                  </a:lnTo>
                  <a:close/>
                  <a:moveTo>
                    <a:pt x="4668" y="436"/>
                  </a:moveTo>
                  <a:lnTo>
                    <a:pt x="4668" y="400"/>
                  </a:lnTo>
                  <a:lnTo>
                    <a:pt x="4668" y="382"/>
                  </a:lnTo>
                  <a:lnTo>
                    <a:pt x="4667" y="365"/>
                  </a:lnTo>
                  <a:lnTo>
                    <a:pt x="4665" y="331"/>
                  </a:lnTo>
                  <a:lnTo>
                    <a:pt x="4663" y="301"/>
                  </a:lnTo>
                  <a:lnTo>
                    <a:pt x="4659" y="272"/>
                  </a:lnTo>
                  <a:lnTo>
                    <a:pt x="4654" y="245"/>
                  </a:lnTo>
                  <a:lnTo>
                    <a:pt x="4650" y="220"/>
                  </a:lnTo>
                  <a:lnTo>
                    <a:pt x="4644" y="197"/>
                  </a:lnTo>
                  <a:lnTo>
                    <a:pt x="4636" y="175"/>
                  </a:lnTo>
                  <a:lnTo>
                    <a:pt x="4629" y="154"/>
                  </a:lnTo>
                  <a:lnTo>
                    <a:pt x="4619" y="136"/>
                  </a:lnTo>
                  <a:lnTo>
                    <a:pt x="4610" y="119"/>
                  </a:lnTo>
                  <a:lnTo>
                    <a:pt x="4605" y="111"/>
                  </a:lnTo>
                  <a:lnTo>
                    <a:pt x="4600" y="103"/>
                  </a:lnTo>
                  <a:lnTo>
                    <a:pt x="4588" y="89"/>
                  </a:lnTo>
                  <a:lnTo>
                    <a:pt x="4582" y="83"/>
                  </a:lnTo>
                  <a:lnTo>
                    <a:pt x="4576" y="77"/>
                  </a:lnTo>
                  <a:lnTo>
                    <a:pt x="4562" y="65"/>
                  </a:lnTo>
                  <a:lnTo>
                    <a:pt x="4548" y="55"/>
                  </a:lnTo>
                  <a:lnTo>
                    <a:pt x="4540" y="50"/>
                  </a:lnTo>
                  <a:lnTo>
                    <a:pt x="4533" y="45"/>
                  </a:lnTo>
                  <a:lnTo>
                    <a:pt x="4517" y="38"/>
                  </a:lnTo>
                  <a:lnTo>
                    <a:pt x="4500" y="31"/>
                  </a:lnTo>
                  <a:lnTo>
                    <a:pt x="4482" y="25"/>
                  </a:lnTo>
                  <a:lnTo>
                    <a:pt x="4463" y="19"/>
                  </a:lnTo>
                  <a:lnTo>
                    <a:pt x="4443" y="15"/>
                  </a:lnTo>
                  <a:lnTo>
                    <a:pt x="4423" y="11"/>
                  </a:lnTo>
                  <a:lnTo>
                    <a:pt x="4401" y="8"/>
                  </a:lnTo>
                  <a:lnTo>
                    <a:pt x="4379" y="5"/>
                  </a:lnTo>
                  <a:lnTo>
                    <a:pt x="4356" y="4"/>
                  </a:lnTo>
                  <a:lnTo>
                    <a:pt x="4332" y="2"/>
                  </a:lnTo>
                  <a:lnTo>
                    <a:pt x="4306" y="2"/>
                  </a:lnTo>
                  <a:lnTo>
                    <a:pt x="4280" y="0"/>
                  </a:lnTo>
                  <a:lnTo>
                    <a:pt x="4225" y="0"/>
                  </a:lnTo>
                  <a:lnTo>
                    <a:pt x="3667" y="0"/>
                  </a:lnTo>
                  <a:lnTo>
                    <a:pt x="3667" y="681"/>
                  </a:lnTo>
                  <a:lnTo>
                    <a:pt x="3667" y="1362"/>
                  </a:lnTo>
                  <a:lnTo>
                    <a:pt x="4004" y="1362"/>
                  </a:lnTo>
                  <a:lnTo>
                    <a:pt x="4004" y="899"/>
                  </a:lnTo>
                  <a:lnTo>
                    <a:pt x="4223" y="899"/>
                  </a:lnTo>
                  <a:lnTo>
                    <a:pt x="4251" y="899"/>
                  </a:lnTo>
                  <a:lnTo>
                    <a:pt x="4277" y="898"/>
                  </a:lnTo>
                  <a:lnTo>
                    <a:pt x="4304" y="898"/>
                  </a:lnTo>
                  <a:lnTo>
                    <a:pt x="4328" y="896"/>
                  </a:lnTo>
                  <a:lnTo>
                    <a:pt x="4352" y="894"/>
                  </a:lnTo>
                  <a:lnTo>
                    <a:pt x="4376" y="891"/>
                  </a:lnTo>
                  <a:lnTo>
                    <a:pt x="4397" y="888"/>
                  </a:lnTo>
                  <a:lnTo>
                    <a:pt x="4419" y="883"/>
                  </a:lnTo>
                  <a:lnTo>
                    <a:pt x="4439" y="879"/>
                  </a:lnTo>
                  <a:lnTo>
                    <a:pt x="4458" y="874"/>
                  </a:lnTo>
                  <a:lnTo>
                    <a:pt x="4477" y="868"/>
                  </a:lnTo>
                  <a:lnTo>
                    <a:pt x="4494" y="859"/>
                  </a:lnTo>
                  <a:lnTo>
                    <a:pt x="4511" y="851"/>
                  </a:lnTo>
                  <a:lnTo>
                    <a:pt x="4527" y="842"/>
                  </a:lnTo>
                  <a:lnTo>
                    <a:pt x="4534" y="837"/>
                  </a:lnTo>
                  <a:lnTo>
                    <a:pt x="4542" y="831"/>
                  </a:lnTo>
                  <a:lnTo>
                    <a:pt x="4556" y="819"/>
                  </a:lnTo>
                  <a:lnTo>
                    <a:pt x="4570" y="807"/>
                  </a:lnTo>
                  <a:lnTo>
                    <a:pt x="4582" y="793"/>
                  </a:lnTo>
                  <a:lnTo>
                    <a:pt x="4588" y="785"/>
                  </a:lnTo>
                  <a:lnTo>
                    <a:pt x="4593" y="778"/>
                  </a:lnTo>
                  <a:lnTo>
                    <a:pt x="4604" y="761"/>
                  </a:lnTo>
                  <a:lnTo>
                    <a:pt x="4613" y="743"/>
                  </a:lnTo>
                  <a:lnTo>
                    <a:pt x="4623" y="724"/>
                  </a:lnTo>
                  <a:lnTo>
                    <a:pt x="4630" y="702"/>
                  </a:lnTo>
                  <a:lnTo>
                    <a:pt x="4634" y="691"/>
                  </a:lnTo>
                  <a:lnTo>
                    <a:pt x="4637" y="680"/>
                  </a:lnTo>
                  <a:lnTo>
                    <a:pt x="4641" y="668"/>
                  </a:lnTo>
                  <a:lnTo>
                    <a:pt x="4645" y="656"/>
                  </a:lnTo>
                  <a:lnTo>
                    <a:pt x="4650" y="629"/>
                  </a:lnTo>
                  <a:lnTo>
                    <a:pt x="4654" y="602"/>
                  </a:lnTo>
                  <a:lnTo>
                    <a:pt x="4659" y="573"/>
                  </a:lnTo>
                  <a:lnTo>
                    <a:pt x="4663" y="542"/>
                  </a:lnTo>
                  <a:lnTo>
                    <a:pt x="4665" y="509"/>
                  </a:lnTo>
                  <a:lnTo>
                    <a:pt x="4667" y="474"/>
                  </a:lnTo>
                  <a:lnTo>
                    <a:pt x="4668" y="436"/>
                  </a:lnTo>
                  <a:close/>
                  <a:moveTo>
                    <a:pt x="5432" y="439"/>
                  </a:moveTo>
                  <a:lnTo>
                    <a:pt x="5431" y="470"/>
                  </a:lnTo>
                  <a:lnTo>
                    <a:pt x="5429" y="484"/>
                  </a:lnTo>
                  <a:lnTo>
                    <a:pt x="5429" y="497"/>
                  </a:lnTo>
                  <a:lnTo>
                    <a:pt x="5426" y="520"/>
                  </a:lnTo>
                  <a:lnTo>
                    <a:pt x="5422" y="541"/>
                  </a:lnTo>
                  <a:lnTo>
                    <a:pt x="5420" y="549"/>
                  </a:lnTo>
                  <a:lnTo>
                    <a:pt x="5416" y="558"/>
                  </a:lnTo>
                  <a:lnTo>
                    <a:pt x="5414" y="565"/>
                  </a:lnTo>
                  <a:lnTo>
                    <a:pt x="5410" y="571"/>
                  </a:lnTo>
                  <a:lnTo>
                    <a:pt x="5406" y="577"/>
                  </a:lnTo>
                  <a:lnTo>
                    <a:pt x="5403" y="582"/>
                  </a:lnTo>
                  <a:lnTo>
                    <a:pt x="5394" y="591"/>
                  </a:lnTo>
                  <a:lnTo>
                    <a:pt x="5390" y="595"/>
                  </a:lnTo>
                  <a:lnTo>
                    <a:pt x="5386" y="599"/>
                  </a:lnTo>
                  <a:lnTo>
                    <a:pt x="5381" y="601"/>
                  </a:lnTo>
                  <a:lnTo>
                    <a:pt x="5376" y="604"/>
                  </a:lnTo>
                  <a:lnTo>
                    <a:pt x="5370" y="605"/>
                  </a:lnTo>
                  <a:lnTo>
                    <a:pt x="5365" y="607"/>
                  </a:lnTo>
                  <a:lnTo>
                    <a:pt x="5353" y="610"/>
                  </a:lnTo>
                  <a:lnTo>
                    <a:pt x="5341" y="611"/>
                  </a:lnTo>
                  <a:lnTo>
                    <a:pt x="5329" y="611"/>
                  </a:lnTo>
                  <a:lnTo>
                    <a:pt x="5302" y="611"/>
                  </a:lnTo>
                  <a:lnTo>
                    <a:pt x="5106" y="611"/>
                  </a:lnTo>
                  <a:lnTo>
                    <a:pt x="5106" y="268"/>
                  </a:lnTo>
                  <a:lnTo>
                    <a:pt x="5300" y="268"/>
                  </a:lnTo>
                  <a:lnTo>
                    <a:pt x="5313" y="268"/>
                  </a:lnTo>
                  <a:lnTo>
                    <a:pt x="5325" y="268"/>
                  </a:lnTo>
                  <a:lnTo>
                    <a:pt x="5338" y="269"/>
                  </a:lnTo>
                  <a:lnTo>
                    <a:pt x="5350" y="272"/>
                  </a:lnTo>
                  <a:lnTo>
                    <a:pt x="5361" y="274"/>
                  </a:lnTo>
                  <a:lnTo>
                    <a:pt x="5372" y="278"/>
                  </a:lnTo>
                  <a:lnTo>
                    <a:pt x="5377" y="281"/>
                  </a:lnTo>
                  <a:lnTo>
                    <a:pt x="5382" y="284"/>
                  </a:lnTo>
                  <a:lnTo>
                    <a:pt x="5387" y="287"/>
                  </a:lnTo>
                  <a:lnTo>
                    <a:pt x="5392" y="291"/>
                  </a:lnTo>
                  <a:lnTo>
                    <a:pt x="5397" y="296"/>
                  </a:lnTo>
                  <a:lnTo>
                    <a:pt x="5400" y="301"/>
                  </a:lnTo>
                  <a:lnTo>
                    <a:pt x="5405" y="307"/>
                  </a:lnTo>
                  <a:lnTo>
                    <a:pt x="5409" y="313"/>
                  </a:lnTo>
                  <a:lnTo>
                    <a:pt x="5411" y="319"/>
                  </a:lnTo>
                  <a:lnTo>
                    <a:pt x="5415" y="326"/>
                  </a:lnTo>
                  <a:lnTo>
                    <a:pt x="5421" y="343"/>
                  </a:lnTo>
                  <a:lnTo>
                    <a:pt x="5423" y="352"/>
                  </a:lnTo>
                  <a:lnTo>
                    <a:pt x="5426" y="363"/>
                  </a:lnTo>
                  <a:lnTo>
                    <a:pt x="5428" y="384"/>
                  </a:lnTo>
                  <a:lnTo>
                    <a:pt x="5431" y="410"/>
                  </a:lnTo>
                  <a:lnTo>
                    <a:pt x="5431" y="424"/>
                  </a:lnTo>
                  <a:lnTo>
                    <a:pt x="5432" y="439"/>
                  </a:lnTo>
                  <a:close/>
                  <a:moveTo>
                    <a:pt x="5769" y="436"/>
                  </a:moveTo>
                  <a:lnTo>
                    <a:pt x="5768" y="400"/>
                  </a:lnTo>
                  <a:lnTo>
                    <a:pt x="5768" y="365"/>
                  </a:lnTo>
                  <a:lnTo>
                    <a:pt x="5765" y="331"/>
                  </a:lnTo>
                  <a:lnTo>
                    <a:pt x="5763" y="301"/>
                  </a:lnTo>
                  <a:lnTo>
                    <a:pt x="5760" y="286"/>
                  </a:lnTo>
                  <a:lnTo>
                    <a:pt x="5759" y="272"/>
                  </a:lnTo>
                  <a:lnTo>
                    <a:pt x="5757" y="258"/>
                  </a:lnTo>
                  <a:lnTo>
                    <a:pt x="5754" y="245"/>
                  </a:lnTo>
                  <a:lnTo>
                    <a:pt x="5752" y="232"/>
                  </a:lnTo>
                  <a:lnTo>
                    <a:pt x="5749" y="220"/>
                  </a:lnTo>
                  <a:lnTo>
                    <a:pt x="5743" y="197"/>
                  </a:lnTo>
                  <a:lnTo>
                    <a:pt x="5736" y="175"/>
                  </a:lnTo>
                  <a:lnTo>
                    <a:pt x="5728" y="154"/>
                  </a:lnTo>
                  <a:lnTo>
                    <a:pt x="5719" y="136"/>
                  </a:lnTo>
                  <a:lnTo>
                    <a:pt x="5709" y="119"/>
                  </a:lnTo>
                  <a:lnTo>
                    <a:pt x="5705" y="111"/>
                  </a:lnTo>
                  <a:lnTo>
                    <a:pt x="5698" y="103"/>
                  </a:lnTo>
                  <a:lnTo>
                    <a:pt x="5688" y="89"/>
                  </a:lnTo>
                  <a:lnTo>
                    <a:pt x="5682" y="83"/>
                  </a:lnTo>
                  <a:lnTo>
                    <a:pt x="5675" y="77"/>
                  </a:lnTo>
                  <a:lnTo>
                    <a:pt x="5662" y="65"/>
                  </a:lnTo>
                  <a:lnTo>
                    <a:pt x="5648" y="55"/>
                  </a:lnTo>
                  <a:lnTo>
                    <a:pt x="5640" y="50"/>
                  </a:lnTo>
                  <a:lnTo>
                    <a:pt x="5633" y="45"/>
                  </a:lnTo>
                  <a:lnTo>
                    <a:pt x="5617" y="38"/>
                  </a:lnTo>
                  <a:lnTo>
                    <a:pt x="5600" y="31"/>
                  </a:lnTo>
                  <a:lnTo>
                    <a:pt x="5582" y="25"/>
                  </a:lnTo>
                  <a:lnTo>
                    <a:pt x="5564" y="19"/>
                  </a:lnTo>
                  <a:lnTo>
                    <a:pt x="5543" y="15"/>
                  </a:lnTo>
                  <a:lnTo>
                    <a:pt x="5524" y="11"/>
                  </a:lnTo>
                  <a:lnTo>
                    <a:pt x="5502" y="8"/>
                  </a:lnTo>
                  <a:lnTo>
                    <a:pt x="5479" y="5"/>
                  </a:lnTo>
                  <a:lnTo>
                    <a:pt x="5456" y="4"/>
                  </a:lnTo>
                  <a:lnTo>
                    <a:pt x="5432" y="2"/>
                  </a:lnTo>
                  <a:lnTo>
                    <a:pt x="5406" y="2"/>
                  </a:lnTo>
                  <a:lnTo>
                    <a:pt x="5381" y="0"/>
                  </a:lnTo>
                  <a:lnTo>
                    <a:pt x="5326" y="0"/>
                  </a:lnTo>
                  <a:lnTo>
                    <a:pt x="4768" y="0"/>
                  </a:lnTo>
                  <a:lnTo>
                    <a:pt x="4768" y="681"/>
                  </a:lnTo>
                  <a:lnTo>
                    <a:pt x="4768" y="1362"/>
                  </a:lnTo>
                  <a:lnTo>
                    <a:pt x="5106" y="1362"/>
                  </a:lnTo>
                  <a:lnTo>
                    <a:pt x="5106" y="899"/>
                  </a:lnTo>
                  <a:lnTo>
                    <a:pt x="5324" y="899"/>
                  </a:lnTo>
                  <a:lnTo>
                    <a:pt x="5350" y="899"/>
                  </a:lnTo>
                  <a:lnTo>
                    <a:pt x="5377" y="898"/>
                  </a:lnTo>
                  <a:lnTo>
                    <a:pt x="5403" y="898"/>
                  </a:lnTo>
                  <a:lnTo>
                    <a:pt x="5428" y="897"/>
                  </a:lnTo>
                  <a:lnTo>
                    <a:pt x="5451" y="894"/>
                  </a:lnTo>
                  <a:lnTo>
                    <a:pt x="5474" y="892"/>
                  </a:lnTo>
                  <a:lnTo>
                    <a:pt x="5496" y="888"/>
                  </a:lnTo>
                  <a:lnTo>
                    <a:pt x="5518" y="885"/>
                  </a:lnTo>
                  <a:lnTo>
                    <a:pt x="5538" y="880"/>
                  </a:lnTo>
                  <a:lnTo>
                    <a:pt x="5558" y="875"/>
                  </a:lnTo>
                  <a:lnTo>
                    <a:pt x="5566" y="871"/>
                  </a:lnTo>
                  <a:lnTo>
                    <a:pt x="5576" y="868"/>
                  </a:lnTo>
                  <a:lnTo>
                    <a:pt x="5594" y="860"/>
                  </a:lnTo>
                  <a:lnTo>
                    <a:pt x="5610" y="853"/>
                  </a:lnTo>
                  <a:lnTo>
                    <a:pt x="5627" y="843"/>
                  </a:lnTo>
                  <a:lnTo>
                    <a:pt x="5641" y="833"/>
                  </a:lnTo>
                  <a:lnTo>
                    <a:pt x="5656" y="822"/>
                  </a:lnTo>
                  <a:lnTo>
                    <a:pt x="5663" y="816"/>
                  </a:lnTo>
                  <a:lnTo>
                    <a:pt x="5669" y="808"/>
                  </a:lnTo>
                  <a:lnTo>
                    <a:pt x="5682" y="795"/>
                  </a:lnTo>
                  <a:lnTo>
                    <a:pt x="5694" y="779"/>
                  </a:lnTo>
                  <a:lnTo>
                    <a:pt x="5705" y="763"/>
                  </a:lnTo>
                  <a:lnTo>
                    <a:pt x="5714" y="745"/>
                  </a:lnTo>
                  <a:lnTo>
                    <a:pt x="5719" y="736"/>
                  </a:lnTo>
                  <a:lnTo>
                    <a:pt x="5724" y="726"/>
                  </a:lnTo>
                  <a:lnTo>
                    <a:pt x="5728" y="715"/>
                  </a:lnTo>
                  <a:lnTo>
                    <a:pt x="5732" y="704"/>
                  </a:lnTo>
                  <a:lnTo>
                    <a:pt x="5740" y="681"/>
                  </a:lnTo>
                  <a:lnTo>
                    <a:pt x="5746" y="657"/>
                  </a:lnTo>
                  <a:lnTo>
                    <a:pt x="5752" y="631"/>
                  </a:lnTo>
                  <a:lnTo>
                    <a:pt x="5757" y="604"/>
                  </a:lnTo>
                  <a:lnTo>
                    <a:pt x="5760" y="575"/>
                  </a:lnTo>
                  <a:lnTo>
                    <a:pt x="5764" y="543"/>
                  </a:lnTo>
                  <a:lnTo>
                    <a:pt x="5766" y="509"/>
                  </a:lnTo>
                  <a:lnTo>
                    <a:pt x="5768" y="474"/>
                  </a:lnTo>
                  <a:lnTo>
                    <a:pt x="5769" y="436"/>
                  </a:lnTo>
                  <a:close/>
                  <a:moveTo>
                    <a:pt x="6210" y="0"/>
                  </a:moveTo>
                  <a:lnTo>
                    <a:pt x="5869" y="0"/>
                  </a:lnTo>
                  <a:lnTo>
                    <a:pt x="5869" y="681"/>
                  </a:lnTo>
                  <a:lnTo>
                    <a:pt x="5869" y="1362"/>
                  </a:lnTo>
                  <a:lnTo>
                    <a:pt x="6210" y="1362"/>
                  </a:lnTo>
                  <a:lnTo>
                    <a:pt x="6210" y="681"/>
                  </a:lnTo>
                  <a:lnTo>
                    <a:pt x="62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3" name="Group 12"/>
            <p:cNvGrpSpPr/>
            <p:nvPr userDrawn="1"/>
          </p:nvGrpSpPr>
          <p:grpSpPr>
            <a:xfrm>
              <a:off x="4427538" y="3003550"/>
              <a:ext cx="647700" cy="646113"/>
              <a:chOff x="4427538" y="3003550"/>
              <a:chExt cx="647700" cy="646113"/>
            </a:xfrm>
          </p:grpSpPr>
          <p:sp>
            <p:nvSpPr>
              <p:cNvPr id="14" name="Freeform 22"/>
              <p:cNvSpPr>
                <a:spLocks/>
              </p:cNvSpPr>
              <p:nvPr userDrawn="1"/>
            </p:nvSpPr>
            <p:spPr bwMode="auto">
              <a:xfrm>
                <a:off x="4427538" y="3003550"/>
                <a:ext cx="647700" cy="646113"/>
              </a:xfrm>
              <a:custGeom>
                <a:avLst/>
                <a:gdLst>
                  <a:gd name="T0" fmla="*/ 2037 w 2040"/>
                  <a:gd name="T1" fmla="*/ 1097 h 2037"/>
                  <a:gd name="T2" fmla="*/ 2024 w 2040"/>
                  <a:gd name="T3" fmla="*/ 1199 h 2037"/>
                  <a:gd name="T4" fmla="*/ 2001 w 2040"/>
                  <a:gd name="T5" fmla="*/ 1297 h 2037"/>
                  <a:gd name="T6" fmla="*/ 1969 w 2040"/>
                  <a:gd name="T7" fmla="*/ 1391 h 2037"/>
                  <a:gd name="T8" fmla="*/ 1928 w 2040"/>
                  <a:gd name="T9" fmla="*/ 1482 h 2037"/>
                  <a:gd name="T10" fmla="*/ 1880 w 2040"/>
                  <a:gd name="T11" fmla="*/ 1567 h 2037"/>
                  <a:gd name="T12" fmla="*/ 1823 w 2040"/>
                  <a:gd name="T13" fmla="*/ 1647 h 2037"/>
                  <a:gd name="T14" fmla="*/ 1758 w 2040"/>
                  <a:gd name="T15" fmla="*/ 1721 h 2037"/>
                  <a:gd name="T16" fmla="*/ 1669 w 2040"/>
                  <a:gd name="T17" fmla="*/ 1804 h 2037"/>
                  <a:gd name="T18" fmla="*/ 1590 w 2040"/>
                  <a:gd name="T19" fmla="*/ 1863 h 2037"/>
                  <a:gd name="T20" fmla="*/ 1484 w 2040"/>
                  <a:gd name="T21" fmla="*/ 1926 h 2037"/>
                  <a:gd name="T22" fmla="*/ 1395 w 2040"/>
                  <a:gd name="T23" fmla="*/ 1967 h 2037"/>
                  <a:gd name="T24" fmla="*/ 1299 w 2040"/>
                  <a:gd name="T25" fmla="*/ 1998 h 2037"/>
                  <a:gd name="T26" fmla="*/ 1200 w 2040"/>
                  <a:gd name="T27" fmla="*/ 2021 h 2037"/>
                  <a:gd name="T28" fmla="*/ 1099 w 2040"/>
                  <a:gd name="T29" fmla="*/ 2035 h 2037"/>
                  <a:gd name="T30" fmla="*/ 993 w 2040"/>
                  <a:gd name="T31" fmla="*/ 2037 h 2037"/>
                  <a:gd name="T32" fmla="*/ 890 w 2040"/>
                  <a:gd name="T33" fmla="*/ 2029 h 2037"/>
                  <a:gd name="T34" fmla="*/ 789 w 2040"/>
                  <a:gd name="T35" fmla="*/ 2012 h 2037"/>
                  <a:gd name="T36" fmla="*/ 692 w 2040"/>
                  <a:gd name="T37" fmla="*/ 1984 h 2037"/>
                  <a:gd name="T38" fmla="*/ 600 w 2040"/>
                  <a:gd name="T39" fmla="*/ 1947 h 2037"/>
                  <a:gd name="T40" fmla="*/ 513 w 2040"/>
                  <a:gd name="T41" fmla="*/ 1903 h 2037"/>
                  <a:gd name="T42" fmla="*/ 429 w 2040"/>
                  <a:gd name="T43" fmla="*/ 1849 h 2037"/>
                  <a:gd name="T44" fmla="*/ 353 w 2040"/>
                  <a:gd name="T45" fmla="*/ 1789 h 2037"/>
                  <a:gd name="T46" fmla="*/ 281 w 2040"/>
                  <a:gd name="T47" fmla="*/ 1721 h 2037"/>
                  <a:gd name="T48" fmla="*/ 203 w 2040"/>
                  <a:gd name="T49" fmla="*/ 1628 h 2037"/>
                  <a:gd name="T50" fmla="*/ 136 w 2040"/>
                  <a:gd name="T51" fmla="*/ 1526 h 2037"/>
                  <a:gd name="T52" fmla="*/ 90 w 2040"/>
                  <a:gd name="T53" fmla="*/ 1437 h 2037"/>
                  <a:gd name="T54" fmla="*/ 53 w 2040"/>
                  <a:gd name="T55" fmla="*/ 1345 h 2037"/>
                  <a:gd name="T56" fmla="*/ 27 w 2040"/>
                  <a:gd name="T57" fmla="*/ 1248 h 2037"/>
                  <a:gd name="T58" fmla="*/ 8 w 2040"/>
                  <a:gd name="T59" fmla="*/ 1148 h 2037"/>
                  <a:gd name="T60" fmla="*/ 0 w 2040"/>
                  <a:gd name="T61" fmla="*/ 1045 h 2037"/>
                  <a:gd name="T62" fmla="*/ 4 w 2040"/>
                  <a:gd name="T63" fmla="*/ 940 h 2037"/>
                  <a:gd name="T64" fmla="*/ 16 w 2040"/>
                  <a:gd name="T65" fmla="*/ 838 h 2037"/>
                  <a:gd name="T66" fmla="*/ 39 w 2040"/>
                  <a:gd name="T67" fmla="*/ 740 h 2037"/>
                  <a:gd name="T68" fmla="*/ 70 w 2040"/>
                  <a:gd name="T69" fmla="*/ 645 h 2037"/>
                  <a:gd name="T70" fmla="*/ 112 w 2040"/>
                  <a:gd name="T71" fmla="*/ 554 h 2037"/>
                  <a:gd name="T72" fmla="*/ 161 w 2040"/>
                  <a:gd name="T73" fmla="*/ 470 h 2037"/>
                  <a:gd name="T74" fmla="*/ 218 w 2040"/>
                  <a:gd name="T75" fmla="*/ 390 h 2037"/>
                  <a:gd name="T76" fmla="*/ 281 w 2040"/>
                  <a:gd name="T77" fmla="*/ 316 h 2037"/>
                  <a:gd name="T78" fmla="*/ 371 w 2040"/>
                  <a:gd name="T79" fmla="*/ 232 h 2037"/>
                  <a:gd name="T80" fmla="*/ 450 w 2040"/>
                  <a:gd name="T81" fmla="*/ 174 h 2037"/>
                  <a:gd name="T82" fmla="*/ 555 w 2040"/>
                  <a:gd name="T83" fmla="*/ 111 h 2037"/>
                  <a:gd name="T84" fmla="*/ 646 w 2040"/>
                  <a:gd name="T85" fmla="*/ 70 h 2037"/>
                  <a:gd name="T86" fmla="*/ 741 w 2040"/>
                  <a:gd name="T87" fmla="*/ 38 h 2037"/>
                  <a:gd name="T88" fmla="*/ 839 w 2040"/>
                  <a:gd name="T89" fmla="*/ 15 h 2037"/>
                  <a:gd name="T90" fmla="*/ 941 w 2040"/>
                  <a:gd name="T91" fmla="*/ 2 h 2037"/>
                  <a:gd name="T92" fmla="*/ 1046 w 2040"/>
                  <a:gd name="T93" fmla="*/ 0 h 2037"/>
                  <a:gd name="T94" fmla="*/ 1150 w 2040"/>
                  <a:gd name="T95" fmla="*/ 8 h 2037"/>
                  <a:gd name="T96" fmla="*/ 1250 w 2040"/>
                  <a:gd name="T97" fmla="*/ 25 h 2037"/>
                  <a:gd name="T98" fmla="*/ 1347 w 2040"/>
                  <a:gd name="T99" fmla="*/ 53 h 2037"/>
                  <a:gd name="T100" fmla="*/ 1439 w 2040"/>
                  <a:gd name="T101" fmla="*/ 89 h 2037"/>
                  <a:gd name="T102" fmla="*/ 1528 w 2040"/>
                  <a:gd name="T103" fmla="*/ 134 h 2037"/>
                  <a:gd name="T104" fmla="*/ 1610 w 2040"/>
                  <a:gd name="T105" fmla="*/ 187 h 2037"/>
                  <a:gd name="T106" fmla="*/ 1688 w 2040"/>
                  <a:gd name="T107" fmla="*/ 248 h 2037"/>
                  <a:gd name="T108" fmla="*/ 1758 w 2040"/>
                  <a:gd name="T109" fmla="*/ 316 h 2037"/>
                  <a:gd name="T110" fmla="*/ 1837 w 2040"/>
                  <a:gd name="T111" fmla="*/ 409 h 2037"/>
                  <a:gd name="T112" fmla="*/ 1905 w 2040"/>
                  <a:gd name="T113" fmla="*/ 511 h 2037"/>
                  <a:gd name="T114" fmla="*/ 1950 w 2040"/>
                  <a:gd name="T115" fmla="*/ 599 h 2037"/>
                  <a:gd name="T116" fmla="*/ 1986 w 2040"/>
                  <a:gd name="T117" fmla="*/ 691 h 2037"/>
                  <a:gd name="T118" fmla="*/ 2014 w 2040"/>
                  <a:gd name="T119" fmla="*/ 788 h 2037"/>
                  <a:gd name="T120" fmla="*/ 2031 w 2040"/>
                  <a:gd name="T121" fmla="*/ 889 h 2037"/>
                  <a:gd name="T122" fmla="*/ 2040 w 2040"/>
                  <a:gd name="T123" fmla="*/ 99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037">
                    <a:moveTo>
                      <a:pt x="2040" y="1018"/>
                    </a:moveTo>
                    <a:lnTo>
                      <a:pt x="2040" y="1045"/>
                    </a:lnTo>
                    <a:lnTo>
                      <a:pt x="2038" y="1070"/>
                    </a:lnTo>
                    <a:lnTo>
                      <a:pt x="2037" y="1097"/>
                    </a:lnTo>
                    <a:lnTo>
                      <a:pt x="2035" y="1122"/>
                    </a:lnTo>
                    <a:lnTo>
                      <a:pt x="2031" y="1148"/>
                    </a:lnTo>
                    <a:lnTo>
                      <a:pt x="2029" y="1173"/>
                    </a:lnTo>
                    <a:lnTo>
                      <a:pt x="2024" y="1199"/>
                    </a:lnTo>
                    <a:lnTo>
                      <a:pt x="2019" y="1223"/>
                    </a:lnTo>
                    <a:lnTo>
                      <a:pt x="2014" y="1248"/>
                    </a:lnTo>
                    <a:lnTo>
                      <a:pt x="2008" y="1273"/>
                    </a:lnTo>
                    <a:lnTo>
                      <a:pt x="2001" y="1297"/>
                    </a:lnTo>
                    <a:lnTo>
                      <a:pt x="1994" y="1321"/>
                    </a:lnTo>
                    <a:lnTo>
                      <a:pt x="1986" y="1345"/>
                    </a:lnTo>
                    <a:lnTo>
                      <a:pt x="1978" y="1368"/>
                    </a:lnTo>
                    <a:lnTo>
                      <a:pt x="1969" y="1391"/>
                    </a:lnTo>
                    <a:lnTo>
                      <a:pt x="1960" y="1414"/>
                    </a:lnTo>
                    <a:lnTo>
                      <a:pt x="1950" y="1437"/>
                    </a:lnTo>
                    <a:lnTo>
                      <a:pt x="1939" y="1460"/>
                    </a:lnTo>
                    <a:lnTo>
                      <a:pt x="1928" y="1482"/>
                    </a:lnTo>
                    <a:lnTo>
                      <a:pt x="1917" y="1504"/>
                    </a:lnTo>
                    <a:lnTo>
                      <a:pt x="1905" y="1526"/>
                    </a:lnTo>
                    <a:lnTo>
                      <a:pt x="1892" y="1546"/>
                    </a:lnTo>
                    <a:lnTo>
                      <a:pt x="1880" y="1567"/>
                    </a:lnTo>
                    <a:lnTo>
                      <a:pt x="1866" y="1588"/>
                    </a:lnTo>
                    <a:lnTo>
                      <a:pt x="1852" y="1608"/>
                    </a:lnTo>
                    <a:lnTo>
                      <a:pt x="1837" y="1628"/>
                    </a:lnTo>
                    <a:lnTo>
                      <a:pt x="1823" y="1647"/>
                    </a:lnTo>
                    <a:lnTo>
                      <a:pt x="1807" y="1666"/>
                    </a:lnTo>
                    <a:lnTo>
                      <a:pt x="1791" y="1685"/>
                    </a:lnTo>
                    <a:lnTo>
                      <a:pt x="1775" y="1704"/>
                    </a:lnTo>
                    <a:lnTo>
                      <a:pt x="1758" y="1721"/>
                    </a:lnTo>
                    <a:lnTo>
                      <a:pt x="1741" y="1739"/>
                    </a:lnTo>
                    <a:lnTo>
                      <a:pt x="1723" y="1756"/>
                    </a:lnTo>
                    <a:lnTo>
                      <a:pt x="1706" y="1773"/>
                    </a:lnTo>
                    <a:lnTo>
                      <a:pt x="1669" y="1804"/>
                    </a:lnTo>
                    <a:lnTo>
                      <a:pt x="1649" y="1820"/>
                    </a:lnTo>
                    <a:lnTo>
                      <a:pt x="1630" y="1835"/>
                    </a:lnTo>
                    <a:lnTo>
                      <a:pt x="1610" y="1849"/>
                    </a:lnTo>
                    <a:lnTo>
                      <a:pt x="1590" y="1863"/>
                    </a:lnTo>
                    <a:lnTo>
                      <a:pt x="1549" y="1889"/>
                    </a:lnTo>
                    <a:lnTo>
                      <a:pt x="1528" y="1903"/>
                    </a:lnTo>
                    <a:lnTo>
                      <a:pt x="1506" y="1915"/>
                    </a:lnTo>
                    <a:lnTo>
                      <a:pt x="1484" y="1926"/>
                    </a:lnTo>
                    <a:lnTo>
                      <a:pt x="1462" y="1936"/>
                    </a:lnTo>
                    <a:lnTo>
                      <a:pt x="1439" y="1947"/>
                    </a:lnTo>
                    <a:lnTo>
                      <a:pt x="1418" y="1957"/>
                    </a:lnTo>
                    <a:lnTo>
                      <a:pt x="1395" y="1967"/>
                    </a:lnTo>
                    <a:lnTo>
                      <a:pt x="1370" y="1975"/>
                    </a:lnTo>
                    <a:lnTo>
                      <a:pt x="1347" y="1984"/>
                    </a:lnTo>
                    <a:lnTo>
                      <a:pt x="1323" y="1991"/>
                    </a:lnTo>
                    <a:lnTo>
                      <a:pt x="1299" y="1998"/>
                    </a:lnTo>
                    <a:lnTo>
                      <a:pt x="1274" y="2006"/>
                    </a:lnTo>
                    <a:lnTo>
                      <a:pt x="1250" y="2012"/>
                    </a:lnTo>
                    <a:lnTo>
                      <a:pt x="1226" y="2016"/>
                    </a:lnTo>
                    <a:lnTo>
                      <a:pt x="1200" y="2021"/>
                    </a:lnTo>
                    <a:lnTo>
                      <a:pt x="1175" y="2025"/>
                    </a:lnTo>
                    <a:lnTo>
                      <a:pt x="1150" y="2029"/>
                    </a:lnTo>
                    <a:lnTo>
                      <a:pt x="1124" y="2032"/>
                    </a:lnTo>
                    <a:lnTo>
                      <a:pt x="1099" y="2035"/>
                    </a:lnTo>
                    <a:lnTo>
                      <a:pt x="1072" y="2036"/>
                    </a:lnTo>
                    <a:lnTo>
                      <a:pt x="1046" y="2037"/>
                    </a:lnTo>
                    <a:lnTo>
                      <a:pt x="1020" y="2037"/>
                    </a:lnTo>
                    <a:lnTo>
                      <a:pt x="993" y="2037"/>
                    </a:lnTo>
                    <a:lnTo>
                      <a:pt x="968" y="2036"/>
                    </a:lnTo>
                    <a:lnTo>
                      <a:pt x="941" y="2035"/>
                    </a:lnTo>
                    <a:lnTo>
                      <a:pt x="916" y="2032"/>
                    </a:lnTo>
                    <a:lnTo>
                      <a:pt x="890" y="2029"/>
                    </a:lnTo>
                    <a:lnTo>
                      <a:pt x="865" y="2025"/>
                    </a:lnTo>
                    <a:lnTo>
                      <a:pt x="839" y="2021"/>
                    </a:lnTo>
                    <a:lnTo>
                      <a:pt x="815" y="2016"/>
                    </a:lnTo>
                    <a:lnTo>
                      <a:pt x="789" y="2012"/>
                    </a:lnTo>
                    <a:lnTo>
                      <a:pt x="765" y="2006"/>
                    </a:lnTo>
                    <a:lnTo>
                      <a:pt x="741" y="1998"/>
                    </a:lnTo>
                    <a:lnTo>
                      <a:pt x="717" y="1991"/>
                    </a:lnTo>
                    <a:lnTo>
                      <a:pt x="692" y="1984"/>
                    </a:lnTo>
                    <a:lnTo>
                      <a:pt x="669" y="1975"/>
                    </a:lnTo>
                    <a:lnTo>
                      <a:pt x="646" y="1967"/>
                    </a:lnTo>
                    <a:lnTo>
                      <a:pt x="623" y="1957"/>
                    </a:lnTo>
                    <a:lnTo>
                      <a:pt x="600" y="1947"/>
                    </a:lnTo>
                    <a:lnTo>
                      <a:pt x="578" y="1936"/>
                    </a:lnTo>
                    <a:lnTo>
                      <a:pt x="555" y="1926"/>
                    </a:lnTo>
                    <a:lnTo>
                      <a:pt x="534" y="1915"/>
                    </a:lnTo>
                    <a:lnTo>
                      <a:pt x="513" y="1903"/>
                    </a:lnTo>
                    <a:lnTo>
                      <a:pt x="491" y="1889"/>
                    </a:lnTo>
                    <a:lnTo>
                      <a:pt x="470" y="1877"/>
                    </a:lnTo>
                    <a:lnTo>
                      <a:pt x="450" y="1863"/>
                    </a:lnTo>
                    <a:lnTo>
                      <a:pt x="429" y="1849"/>
                    </a:lnTo>
                    <a:lnTo>
                      <a:pt x="410" y="1835"/>
                    </a:lnTo>
                    <a:lnTo>
                      <a:pt x="390" y="1820"/>
                    </a:lnTo>
                    <a:lnTo>
                      <a:pt x="371" y="1804"/>
                    </a:lnTo>
                    <a:lnTo>
                      <a:pt x="353" y="1789"/>
                    </a:lnTo>
                    <a:lnTo>
                      <a:pt x="335" y="1773"/>
                    </a:lnTo>
                    <a:lnTo>
                      <a:pt x="316" y="1756"/>
                    </a:lnTo>
                    <a:lnTo>
                      <a:pt x="298" y="1739"/>
                    </a:lnTo>
                    <a:lnTo>
                      <a:pt x="281" y="1721"/>
                    </a:lnTo>
                    <a:lnTo>
                      <a:pt x="266" y="1704"/>
                    </a:lnTo>
                    <a:lnTo>
                      <a:pt x="233" y="1666"/>
                    </a:lnTo>
                    <a:lnTo>
                      <a:pt x="218" y="1647"/>
                    </a:lnTo>
                    <a:lnTo>
                      <a:pt x="203" y="1628"/>
                    </a:lnTo>
                    <a:lnTo>
                      <a:pt x="188" y="1608"/>
                    </a:lnTo>
                    <a:lnTo>
                      <a:pt x="175" y="1588"/>
                    </a:lnTo>
                    <a:lnTo>
                      <a:pt x="148" y="1546"/>
                    </a:lnTo>
                    <a:lnTo>
                      <a:pt x="136" y="1526"/>
                    </a:lnTo>
                    <a:lnTo>
                      <a:pt x="124" y="1504"/>
                    </a:lnTo>
                    <a:lnTo>
                      <a:pt x="112" y="1482"/>
                    </a:lnTo>
                    <a:lnTo>
                      <a:pt x="101" y="1460"/>
                    </a:lnTo>
                    <a:lnTo>
                      <a:pt x="90" y="1437"/>
                    </a:lnTo>
                    <a:lnTo>
                      <a:pt x="80" y="1414"/>
                    </a:lnTo>
                    <a:lnTo>
                      <a:pt x="70" y="1391"/>
                    </a:lnTo>
                    <a:lnTo>
                      <a:pt x="62" y="1368"/>
                    </a:lnTo>
                    <a:lnTo>
                      <a:pt x="53" y="1345"/>
                    </a:lnTo>
                    <a:lnTo>
                      <a:pt x="46" y="1321"/>
                    </a:lnTo>
                    <a:lnTo>
                      <a:pt x="39" y="1297"/>
                    </a:lnTo>
                    <a:lnTo>
                      <a:pt x="33" y="1273"/>
                    </a:lnTo>
                    <a:lnTo>
                      <a:pt x="27" y="1248"/>
                    </a:lnTo>
                    <a:lnTo>
                      <a:pt x="21" y="1223"/>
                    </a:lnTo>
                    <a:lnTo>
                      <a:pt x="16" y="1199"/>
                    </a:lnTo>
                    <a:lnTo>
                      <a:pt x="12" y="1173"/>
                    </a:lnTo>
                    <a:lnTo>
                      <a:pt x="8" y="1148"/>
                    </a:lnTo>
                    <a:lnTo>
                      <a:pt x="5" y="1122"/>
                    </a:lnTo>
                    <a:lnTo>
                      <a:pt x="4" y="1097"/>
                    </a:lnTo>
                    <a:lnTo>
                      <a:pt x="1" y="1070"/>
                    </a:lnTo>
                    <a:lnTo>
                      <a:pt x="0" y="1045"/>
                    </a:lnTo>
                    <a:lnTo>
                      <a:pt x="0" y="1018"/>
                    </a:lnTo>
                    <a:lnTo>
                      <a:pt x="0" y="992"/>
                    </a:lnTo>
                    <a:lnTo>
                      <a:pt x="1" y="966"/>
                    </a:lnTo>
                    <a:lnTo>
                      <a:pt x="4" y="940"/>
                    </a:lnTo>
                    <a:lnTo>
                      <a:pt x="5" y="914"/>
                    </a:lnTo>
                    <a:lnTo>
                      <a:pt x="8" y="889"/>
                    </a:lnTo>
                    <a:lnTo>
                      <a:pt x="12" y="863"/>
                    </a:lnTo>
                    <a:lnTo>
                      <a:pt x="16" y="838"/>
                    </a:lnTo>
                    <a:lnTo>
                      <a:pt x="21" y="812"/>
                    </a:lnTo>
                    <a:lnTo>
                      <a:pt x="27" y="788"/>
                    </a:lnTo>
                    <a:lnTo>
                      <a:pt x="33" y="764"/>
                    </a:lnTo>
                    <a:lnTo>
                      <a:pt x="39" y="740"/>
                    </a:lnTo>
                    <a:lnTo>
                      <a:pt x="46" y="715"/>
                    </a:lnTo>
                    <a:lnTo>
                      <a:pt x="53" y="691"/>
                    </a:lnTo>
                    <a:lnTo>
                      <a:pt x="62" y="668"/>
                    </a:lnTo>
                    <a:lnTo>
                      <a:pt x="70" y="645"/>
                    </a:lnTo>
                    <a:lnTo>
                      <a:pt x="80" y="622"/>
                    </a:lnTo>
                    <a:lnTo>
                      <a:pt x="90" y="599"/>
                    </a:lnTo>
                    <a:lnTo>
                      <a:pt x="101" y="576"/>
                    </a:lnTo>
                    <a:lnTo>
                      <a:pt x="112" y="554"/>
                    </a:lnTo>
                    <a:lnTo>
                      <a:pt x="124" y="533"/>
                    </a:lnTo>
                    <a:lnTo>
                      <a:pt x="136" y="511"/>
                    </a:lnTo>
                    <a:lnTo>
                      <a:pt x="148" y="490"/>
                    </a:lnTo>
                    <a:lnTo>
                      <a:pt x="161" y="470"/>
                    </a:lnTo>
                    <a:lnTo>
                      <a:pt x="175" y="449"/>
                    </a:lnTo>
                    <a:lnTo>
                      <a:pt x="188" y="428"/>
                    </a:lnTo>
                    <a:lnTo>
                      <a:pt x="203" y="409"/>
                    </a:lnTo>
                    <a:lnTo>
                      <a:pt x="218" y="390"/>
                    </a:lnTo>
                    <a:lnTo>
                      <a:pt x="233" y="370"/>
                    </a:lnTo>
                    <a:lnTo>
                      <a:pt x="249" y="352"/>
                    </a:lnTo>
                    <a:lnTo>
                      <a:pt x="266" y="333"/>
                    </a:lnTo>
                    <a:lnTo>
                      <a:pt x="281" y="316"/>
                    </a:lnTo>
                    <a:lnTo>
                      <a:pt x="298" y="298"/>
                    </a:lnTo>
                    <a:lnTo>
                      <a:pt x="316" y="281"/>
                    </a:lnTo>
                    <a:lnTo>
                      <a:pt x="335" y="264"/>
                    </a:lnTo>
                    <a:lnTo>
                      <a:pt x="371" y="232"/>
                    </a:lnTo>
                    <a:lnTo>
                      <a:pt x="390" y="216"/>
                    </a:lnTo>
                    <a:lnTo>
                      <a:pt x="410" y="202"/>
                    </a:lnTo>
                    <a:lnTo>
                      <a:pt x="429" y="187"/>
                    </a:lnTo>
                    <a:lnTo>
                      <a:pt x="450" y="174"/>
                    </a:lnTo>
                    <a:lnTo>
                      <a:pt x="491" y="147"/>
                    </a:lnTo>
                    <a:lnTo>
                      <a:pt x="513" y="134"/>
                    </a:lnTo>
                    <a:lnTo>
                      <a:pt x="534" y="122"/>
                    </a:lnTo>
                    <a:lnTo>
                      <a:pt x="555" y="111"/>
                    </a:lnTo>
                    <a:lnTo>
                      <a:pt x="578" y="100"/>
                    </a:lnTo>
                    <a:lnTo>
                      <a:pt x="600" y="89"/>
                    </a:lnTo>
                    <a:lnTo>
                      <a:pt x="623" y="80"/>
                    </a:lnTo>
                    <a:lnTo>
                      <a:pt x="646" y="70"/>
                    </a:lnTo>
                    <a:lnTo>
                      <a:pt x="669" y="61"/>
                    </a:lnTo>
                    <a:lnTo>
                      <a:pt x="692" y="53"/>
                    </a:lnTo>
                    <a:lnTo>
                      <a:pt x="717" y="46"/>
                    </a:lnTo>
                    <a:lnTo>
                      <a:pt x="741" y="38"/>
                    </a:lnTo>
                    <a:lnTo>
                      <a:pt x="765" y="31"/>
                    </a:lnTo>
                    <a:lnTo>
                      <a:pt x="789" y="25"/>
                    </a:lnTo>
                    <a:lnTo>
                      <a:pt x="815" y="20"/>
                    </a:lnTo>
                    <a:lnTo>
                      <a:pt x="839" y="15"/>
                    </a:lnTo>
                    <a:lnTo>
                      <a:pt x="865" y="12"/>
                    </a:lnTo>
                    <a:lnTo>
                      <a:pt x="890" y="8"/>
                    </a:lnTo>
                    <a:lnTo>
                      <a:pt x="916" y="4"/>
                    </a:lnTo>
                    <a:lnTo>
                      <a:pt x="941" y="2"/>
                    </a:lnTo>
                    <a:lnTo>
                      <a:pt x="968" y="1"/>
                    </a:lnTo>
                    <a:lnTo>
                      <a:pt x="993" y="0"/>
                    </a:lnTo>
                    <a:lnTo>
                      <a:pt x="1020" y="0"/>
                    </a:lnTo>
                    <a:lnTo>
                      <a:pt x="1046" y="0"/>
                    </a:lnTo>
                    <a:lnTo>
                      <a:pt x="1072" y="1"/>
                    </a:lnTo>
                    <a:lnTo>
                      <a:pt x="1099" y="2"/>
                    </a:lnTo>
                    <a:lnTo>
                      <a:pt x="1124" y="4"/>
                    </a:lnTo>
                    <a:lnTo>
                      <a:pt x="1150" y="8"/>
                    </a:lnTo>
                    <a:lnTo>
                      <a:pt x="1175" y="12"/>
                    </a:lnTo>
                    <a:lnTo>
                      <a:pt x="1200" y="15"/>
                    </a:lnTo>
                    <a:lnTo>
                      <a:pt x="1226" y="20"/>
                    </a:lnTo>
                    <a:lnTo>
                      <a:pt x="1250" y="25"/>
                    </a:lnTo>
                    <a:lnTo>
                      <a:pt x="1274" y="31"/>
                    </a:lnTo>
                    <a:lnTo>
                      <a:pt x="1299" y="38"/>
                    </a:lnTo>
                    <a:lnTo>
                      <a:pt x="1323" y="46"/>
                    </a:lnTo>
                    <a:lnTo>
                      <a:pt x="1347" y="53"/>
                    </a:lnTo>
                    <a:lnTo>
                      <a:pt x="1370" y="61"/>
                    </a:lnTo>
                    <a:lnTo>
                      <a:pt x="1395" y="70"/>
                    </a:lnTo>
                    <a:lnTo>
                      <a:pt x="1418" y="80"/>
                    </a:lnTo>
                    <a:lnTo>
                      <a:pt x="1439" y="89"/>
                    </a:lnTo>
                    <a:lnTo>
                      <a:pt x="1462" y="100"/>
                    </a:lnTo>
                    <a:lnTo>
                      <a:pt x="1484" y="111"/>
                    </a:lnTo>
                    <a:lnTo>
                      <a:pt x="1506" y="122"/>
                    </a:lnTo>
                    <a:lnTo>
                      <a:pt x="1528" y="134"/>
                    </a:lnTo>
                    <a:lnTo>
                      <a:pt x="1549" y="147"/>
                    </a:lnTo>
                    <a:lnTo>
                      <a:pt x="1569" y="159"/>
                    </a:lnTo>
                    <a:lnTo>
                      <a:pt x="1590" y="174"/>
                    </a:lnTo>
                    <a:lnTo>
                      <a:pt x="1610" y="187"/>
                    </a:lnTo>
                    <a:lnTo>
                      <a:pt x="1630" y="202"/>
                    </a:lnTo>
                    <a:lnTo>
                      <a:pt x="1649" y="216"/>
                    </a:lnTo>
                    <a:lnTo>
                      <a:pt x="1669" y="232"/>
                    </a:lnTo>
                    <a:lnTo>
                      <a:pt x="1688" y="248"/>
                    </a:lnTo>
                    <a:lnTo>
                      <a:pt x="1706" y="264"/>
                    </a:lnTo>
                    <a:lnTo>
                      <a:pt x="1723" y="281"/>
                    </a:lnTo>
                    <a:lnTo>
                      <a:pt x="1741" y="298"/>
                    </a:lnTo>
                    <a:lnTo>
                      <a:pt x="1758" y="316"/>
                    </a:lnTo>
                    <a:lnTo>
                      <a:pt x="1775" y="333"/>
                    </a:lnTo>
                    <a:lnTo>
                      <a:pt x="1807" y="370"/>
                    </a:lnTo>
                    <a:lnTo>
                      <a:pt x="1823" y="390"/>
                    </a:lnTo>
                    <a:lnTo>
                      <a:pt x="1837" y="409"/>
                    </a:lnTo>
                    <a:lnTo>
                      <a:pt x="1852" y="428"/>
                    </a:lnTo>
                    <a:lnTo>
                      <a:pt x="1866" y="449"/>
                    </a:lnTo>
                    <a:lnTo>
                      <a:pt x="1892" y="490"/>
                    </a:lnTo>
                    <a:lnTo>
                      <a:pt x="1905" y="511"/>
                    </a:lnTo>
                    <a:lnTo>
                      <a:pt x="1917" y="533"/>
                    </a:lnTo>
                    <a:lnTo>
                      <a:pt x="1928" y="554"/>
                    </a:lnTo>
                    <a:lnTo>
                      <a:pt x="1939" y="576"/>
                    </a:lnTo>
                    <a:lnTo>
                      <a:pt x="1950" y="599"/>
                    </a:lnTo>
                    <a:lnTo>
                      <a:pt x="1960" y="622"/>
                    </a:lnTo>
                    <a:lnTo>
                      <a:pt x="1969" y="645"/>
                    </a:lnTo>
                    <a:lnTo>
                      <a:pt x="1978" y="668"/>
                    </a:lnTo>
                    <a:lnTo>
                      <a:pt x="1986" y="691"/>
                    </a:lnTo>
                    <a:lnTo>
                      <a:pt x="1994" y="715"/>
                    </a:lnTo>
                    <a:lnTo>
                      <a:pt x="2001" y="740"/>
                    </a:lnTo>
                    <a:lnTo>
                      <a:pt x="2008" y="764"/>
                    </a:lnTo>
                    <a:lnTo>
                      <a:pt x="2014" y="788"/>
                    </a:lnTo>
                    <a:lnTo>
                      <a:pt x="2019" y="812"/>
                    </a:lnTo>
                    <a:lnTo>
                      <a:pt x="2024" y="838"/>
                    </a:lnTo>
                    <a:lnTo>
                      <a:pt x="2029" y="863"/>
                    </a:lnTo>
                    <a:lnTo>
                      <a:pt x="2031" y="889"/>
                    </a:lnTo>
                    <a:lnTo>
                      <a:pt x="2035" y="914"/>
                    </a:lnTo>
                    <a:lnTo>
                      <a:pt x="2037" y="940"/>
                    </a:lnTo>
                    <a:lnTo>
                      <a:pt x="2038" y="966"/>
                    </a:lnTo>
                    <a:lnTo>
                      <a:pt x="2040" y="992"/>
                    </a:lnTo>
                    <a:lnTo>
                      <a:pt x="2040" y="1018"/>
                    </a:lnTo>
                    <a:close/>
                  </a:path>
                </a:pathLst>
              </a:custGeom>
              <a:solidFill>
                <a:srgbClr val="F4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23"/>
              <p:cNvSpPr>
                <a:spLocks/>
              </p:cNvSpPr>
              <p:nvPr userDrawn="1"/>
            </p:nvSpPr>
            <p:spPr bwMode="auto">
              <a:xfrm>
                <a:off x="4527550" y="3155950"/>
                <a:ext cx="452437" cy="404813"/>
              </a:xfrm>
              <a:custGeom>
                <a:avLst/>
                <a:gdLst>
                  <a:gd name="T0" fmla="*/ 1234 w 1424"/>
                  <a:gd name="T1" fmla="*/ 489 h 1276"/>
                  <a:gd name="T2" fmla="*/ 1200 w 1424"/>
                  <a:gd name="T3" fmla="*/ 467 h 1276"/>
                  <a:gd name="T4" fmla="*/ 1163 w 1424"/>
                  <a:gd name="T5" fmla="*/ 447 h 1276"/>
                  <a:gd name="T6" fmla="*/ 1126 w 1424"/>
                  <a:gd name="T7" fmla="*/ 429 h 1276"/>
                  <a:gd name="T8" fmla="*/ 1086 w 1424"/>
                  <a:gd name="T9" fmla="*/ 414 h 1276"/>
                  <a:gd name="T10" fmla="*/ 244 w 1424"/>
                  <a:gd name="T11" fmla="*/ 272 h 1276"/>
                  <a:gd name="T12" fmla="*/ 299 w 1424"/>
                  <a:gd name="T13" fmla="*/ 249 h 1276"/>
                  <a:gd name="T14" fmla="*/ 328 w 1424"/>
                  <a:gd name="T15" fmla="*/ 239 h 1276"/>
                  <a:gd name="T16" fmla="*/ 386 w 1424"/>
                  <a:gd name="T17" fmla="*/ 221 h 1276"/>
                  <a:gd name="T18" fmla="*/ 445 w 1424"/>
                  <a:gd name="T19" fmla="*/ 206 h 1276"/>
                  <a:gd name="T20" fmla="*/ 476 w 1424"/>
                  <a:gd name="T21" fmla="*/ 200 h 1276"/>
                  <a:gd name="T22" fmla="*/ 536 w 1424"/>
                  <a:gd name="T23" fmla="*/ 189 h 1276"/>
                  <a:gd name="T24" fmla="*/ 598 w 1424"/>
                  <a:gd name="T25" fmla="*/ 181 h 1276"/>
                  <a:gd name="T26" fmla="*/ 660 w 1424"/>
                  <a:gd name="T27" fmla="*/ 177 h 1276"/>
                  <a:gd name="T28" fmla="*/ 723 w 1424"/>
                  <a:gd name="T29" fmla="*/ 175 h 1276"/>
                  <a:gd name="T30" fmla="*/ 725 w 1424"/>
                  <a:gd name="T31" fmla="*/ 175 h 1276"/>
                  <a:gd name="T32" fmla="*/ 757 w 1424"/>
                  <a:gd name="T33" fmla="*/ 176 h 1276"/>
                  <a:gd name="T34" fmla="*/ 818 w 1424"/>
                  <a:gd name="T35" fmla="*/ 179 h 1276"/>
                  <a:gd name="T36" fmla="*/ 877 w 1424"/>
                  <a:gd name="T37" fmla="*/ 185 h 1276"/>
                  <a:gd name="T38" fmla="*/ 935 w 1424"/>
                  <a:gd name="T39" fmla="*/ 193 h 1276"/>
                  <a:gd name="T40" fmla="*/ 993 w 1424"/>
                  <a:gd name="T41" fmla="*/ 204 h 1276"/>
                  <a:gd name="T42" fmla="*/ 1050 w 1424"/>
                  <a:gd name="T43" fmla="*/ 219 h 1276"/>
                  <a:gd name="T44" fmla="*/ 1105 w 1424"/>
                  <a:gd name="T45" fmla="*/ 235 h 1276"/>
                  <a:gd name="T46" fmla="*/ 1157 w 1424"/>
                  <a:gd name="T47" fmla="*/ 255 h 1276"/>
                  <a:gd name="T48" fmla="*/ 1183 w 1424"/>
                  <a:gd name="T49" fmla="*/ 266 h 1276"/>
                  <a:gd name="T50" fmla="*/ 1221 w 1424"/>
                  <a:gd name="T51" fmla="*/ 283 h 1276"/>
                  <a:gd name="T52" fmla="*/ 1259 w 1424"/>
                  <a:gd name="T53" fmla="*/ 301 h 1276"/>
                  <a:gd name="T54" fmla="*/ 1295 w 1424"/>
                  <a:gd name="T55" fmla="*/ 321 h 1276"/>
                  <a:gd name="T56" fmla="*/ 1331 w 1424"/>
                  <a:gd name="T57" fmla="*/ 343 h 1276"/>
                  <a:gd name="T58" fmla="*/ 1388 w 1424"/>
                  <a:gd name="T59" fmla="*/ 177 h 1276"/>
                  <a:gd name="T60" fmla="*/ 1349 w 1424"/>
                  <a:gd name="T61" fmla="*/ 153 h 1276"/>
                  <a:gd name="T62" fmla="*/ 1309 w 1424"/>
                  <a:gd name="T63" fmla="*/ 133 h 1276"/>
                  <a:gd name="T64" fmla="*/ 1269 w 1424"/>
                  <a:gd name="T65" fmla="*/ 112 h 1276"/>
                  <a:gd name="T66" fmla="*/ 1226 w 1424"/>
                  <a:gd name="T67" fmla="*/ 95 h 1276"/>
                  <a:gd name="T68" fmla="*/ 1184 w 1424"/>
                  <a:gd name="T69" fmla="*/ 78 h 1276"/>
                  <a:gd name="T70" fmla="*/ 1140 w 1424"/>
                  <a:gd name="T71" fmla="*/ 63 h 1276"/>
                  <a:gd name="T72" fmla="*/ 1073 w 1424"/>
                  <a:gd name="T73" fmla="*/ 44 h 1276"/>
                  <a:gd name="T74" fmla="*/ 1006 w 1424"/>
                  <a:gd name="T75" fmla="*/ 28 h 1276"/>
                  <a:gd name="T76" fmla="*/ 959 w 1424"/>
                  <a:gd name="T77" fmla="*/ 20 h 1276"/>
                  <a:gd name="T78" fmla="*/ 913 w 1424"/>
                  <a:gd name="T79" fmla="*/ 13 h 1276"/>
                  <a:gd name="T80" fmla="*/ 866 w 1424"/>
                  <a:gd name="T81" fmla="*/ 7 h 1276"/>
                  <a:gd name="T82" fmla="*/ 772 w 1424"/>
                  <a:gd name="T83" fmla="*/ 0 h 1276"/>
                  <a:gd name="T84" fmla="*/ 677 w 1424"/>
                  <a:gd name="T85" fmla="*/ 0 h 1276"/>
                  <a:gd name="T86" fmla="*/ 628 w 1424"/>
                  <a:gd name="T87" fmla="*/ 3 h 1276"/>
                  <a:gd name="T88" fmla="*/ 580 w 1424"/>
                  <a:gd name="T89" fmla="*/ 8 h 1276"/>
                  <a:gd name="T90" fmla="*/ 533 w 1424"/>
                  <a:gd name="T91" fmla="*/ 13 h 1276"/>
                  <a:gd name="T92" fmla="*/ 484 w 1424"/>
                  <a:gd name="T93" fmla="*/ 20 h 1276"/>
                  <a:gd name="T94" fmla="*/ 437 w 1424"/>
                  <a:gd name="T95" fmla="*/ 28 h 1276"/>
                  <a:gd name="T96" fmla="*/ 390 w 1424"/>
                  <a:gd name="T97" fmla="*/ 39 h 1276"/>
                  <a:gd name="T98" fmla="*/ 320 w 1424"/>
                  <a:gd name="T99" fmla="*/ 57 h 1276"/>
                  <a:gd name="T100" fmla="*/ 253 w 1424"/>
                  <a:gd name="T101" fmla="*/ 79 h 1276"/>
                  <a:gd name="T102" fmla="*/ 208 w 1424"/>
                  <a:gd name="T103" fmla="*/ 96 h 1276"/>
                  <a:gd name="T104" fmla="*/ 165 w 1424"/>
                  <a:gd name="T105" fmla="*/ 114 h 1276"/>
                  <a:gd name="T106" fmla="*/ 101 w 1424"/>
                  <a:gd name="T107" fmla="*/ 146 h 1276"/>
                  <a:gd name="T108" fmla="*/ 40 w 1424"/>
                  <a:gd name="T109" fmla="*/ 180 h 1276"/>
                  <a:gd name="T110" fmla="*/ 0 w 1424"/>
                  <a:gd name="T111" fmla="*/ 205 h 1276"/>
                  <a:gd name="T112" fmla="*/ 712 w 1424"/>
                  <a:gd name="T11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4" h="1276">
                    <a:moveTo>
                      <a:pt x="712" y="1276"/>
                    </a:moveTo>
                    <a:lnTo>
                      <a:pt x="1234" y="489"/>
                    </a:lnTo>
                    <a:lnTo>
                      <a:pt x="1217" y="478"/>
                    </a:lnTo>
                    <a:lnTo>
                      <a:pt x="1200" y="467"/>
                    </a:lnTo>
                    <a:lnTo>
                      <a:pt x="1181" y="457"/>
                    </a:lnTo>
                    <a:lnTo>
                      <a:pt x="1163" y="447"/>
                    </a:lnTo>
                    <a:lnTo>
                      <a:pt x="1145" y="438"/>
                    </a:lnTo>
                    <a:lnTo>
                      <a:pt x="1126" y="429"/>
                    </a:lnTo>
                    <a:lnTo>
                      <a:pt x="1106" y="421"/>
                    </a:lnTo>
                    <a:lnTo>
                      <a:pt x="1086" y="414"/>
                    </a:lnTo>
                    <a:lnTo>
                      <a:pt x="712" y="977"/>
                    </a:lnTo>
                    <a:lnTo>
                      <a:pt x="244" y="272"/>
                    </a:lnTo>
                    <a:lnTo>
                      <a:pt x="271" y="260"/>
                    </a:lnTo>
                    <a:lnTo>
                      <a:pt x="299" y="249"/>
                    </a:lnTo>
                    <a:lnTo>
                      <a:pt x="313" y="244"/>
                    </a:lnTo>
                    <a:lnTo>
                      <a:pt x="328" y="239"/>
                    </a:lnTo>
                    <a:lnTo>
                      <a:pt x="357" y="229"/>
                    </a:lnTo>
                    <a:lnTo>
                      <a:pt x="386" y="221"/>
                    </a:lnTo>
                    <a:lnTo>
                      <a:pt x="415" y="214"/>
                    </a:lnTo>
                    <a:lnTo>
                      <a:pt x="445" y="206"/>
                    </a:lnTo>
                    <a:lnTo>
                      <a:pt x="460" y="203"/>
                    </a:lnTo>
                    <a:lnTo>
                      <a:pt x="476" y="200"/>
                    </a:lnTo>
                    <a:lnTo>
                      <a:pt x="506" y="194"/>
                    </a:lnTo>
                    <a:lnTo>
                      <a:pt x="536" y="189"/>
                    </a:lnTo>
                    <a:lnTo>
                      <a:pt x="567" y="185"/>
                    </a:lnTo>
                    <a:lnTo>
                      <a:pt x="598" y="181"/>
                    </a:lnTo>
                    <a:lnTo>
                      <a:pt x="630" y="179"/>
                    </a:lnTo>
                    <a:lnTo>
                      <a:pt x="660" y="177"/>
                    </a:lnTo>
                    <a:lnTo>
                      <a:pt x="691" y="176"/>
                    </a:lnTo>
                    <a:lnTo>
                      <a:pt x="723" y="175"/>
                    </a:lnTo>
                    <a:lnTo>
                      <a:pt x="724" y="175"/>
                    </a:lnTo>
                    <a:lnTo>
                      <a:pt x="725" y="175"/>
                    </a:lnTo>
                    <a:lnTo>
                      <a:pt x="727" y="175"/>
                    </a:lnTo>
                    <a:lnTo>
                      <a:pt x="757" y="176"/>
                    </a:lnTo>
                    <a:lnTo>
                      <a:pt x="787" y="176"/>
                    </a:lnTo>
                    <a:lnTo>
                      <a:pt x="818" y="179"/>
                    </a:lnTo>
                    <a:lnTo>
                      <a:pt x="847" y="181"/>
                    </a:lnTo>
                    <a:lnTo>
                      <a:pt x="877" y="185"/>
                    </a:lnTo>
                    <a:lnTo>
                      <a:pt x="906" y="188"/>
                    </a:lnTo>
                    <a:lnTo>
                      <a:pt x="935" y="193"/>
                    </a:lnTo>
                    <a:lnTo>
                      <a:pt x="964" y="198"/>
                    </a:lnTo>
                    <a:lnTo>
                      <a:pt x="993" y="204"/>
                    </a:lnTo>
                    <a:lnTo>
                      <a:pt x="1023" y="211"/>
                    </a:lnTo>
                    <a:lnTo>
                      <a:pt x="1050" y="219"/>
                    </a:lnTo>
                    <a:lnTo>
                      <a:pt x="1077" y="227"/>
                    </a:lnTo>
                    <a:lnTo>
                      <a:pt x="1105" y="235"/>
                    </a:lnTo>
                    <a:lnTo>
                      <a:pt x="1132" y="245"/>
                    </a:lnTo>
                    <a:lnTo>
                      <a:pt x="1157" y="255"/>
                    </a:lnTo>
                    <a:lnTo>
                      <a:pt x="1184" y="266"/>
                    </a:lnTo>
                    <a:lnTo>
                      <a:pt x="1183" y="266"/>
                    </a:lnTo>
                    <a:lnTo>
                      <a:pt x="1202" y="274"/>
                    </a:lnTo>
                    <a:lnTo>
                      <a:pt x="1221" y="283"/>
                    </a:lnTo>
                    <a:lnTo>
                      <a:pt x="1241" y="292"/>
                    </a:lnTo>
                    <a:lnTo>
                      <a:pt x="1259" y="301"/>
                    </a:lnTo>
                    <a:lnTo>
                      <a:pt x="1277" y="311"/>
                    </a:lnTo>
                    <a:lnTo>
                      <a:pt x="1295" y="321"/>
                    </a:lnTo>
                    <a:lnTo>
                      <a:pt x="1312" y="332"/>
                    </a:lnTo>
                    <a:lnTo>
                      <a:pt x="1331" y="343"/>
                    </a:lnTo>
                    <a:lnTo>
                      <a:pt x="1424" y="202"/>
                    </a:lnTo>
                    <a:lnTo>
                      <a:pt x="1388" y="177"/>
                    </a:lnTo>
                    <a:lnTo>
                      <a:pt x="1368" y="165"/>
                    </a:lnTo>
                    <a:lnTo>
                      <a:pt x="1349" y="153"/>
                    </a:lnTo>
                    <a:lnTo>
                      <a:pt x="1329" y="142"/>
                    </a:lnTo>
                    <a:lnTo>
                      <a:pt x="1309" y="133"/>
                    </a:lnTo>
                    <a:lnTo>
                      <a:pt x="1289" y="122"/>
                    </a:lnTo>
                    <a:lnTo>
                      <a:pt x="1269" y="112"/>
                    </a:lnTo>
                    <a:lnTo>
                      <a:pt x="1248" y="103"/>
                    </a:lnTo>
                    <a:lnTo>
                      <a:pt x="1226" y="95"/>
                    </a:lnTo>
                    <a:lnTo>
                      <a:pt x="1206" y="86"/>
                    </a:lnTo>
                    <a:lnTo>
                      <a:pt x="1184" y="78"/>
                    </a:lnTo>
                    <a:lnTo>
                      <a:pt x="1162" y="71"/>
                    </a:lnTo>
                    <a:lnTo>
                      <a:pt x="1140" y="63"/>
                    </a:lnTo>
                    <a:lnTo>
                      <a:pt x="1096" y="50"/>
                    </a:lnTo>
                    <a:lnTo>
                      <a:pt x="1073" y="44"/>
                    </a:lnTo>
                    <a:lnTo>
                      <a:pt x="1052" y="38"/>
                    </a:lnTo>
                    <a:lnTo>
                      <a:pt x="1006" y="28"/>
                    </a:lnTo>
                    <a:lnTo>
                      <a:pt x="982" y="23"/>
                    </a:lnTo>
                    <a:lnTo>
                      <a:pt x="959" y="20"/>
                    </a:lnTo>
                    <a:lnTo>
                      <a:pt x="936" y="16"/>
                    </a:lnTo>
                    <a:lnTo>
                      <a:pt x="913" y="13"/>
                    </a:lnTo>
                    <a:lnTo>
                      <a:pt x="890" y="10"/>
                    </a:lnTo>
                    <a:lnTo>
                      <a:pt x="866" y="7"/>
                    </a:lnTo>
                    <a:lnTo>
                      <a:pt x="819" y="3"/>
                    </a:lnTo>
                    <a:lnTo>
                      <a:pt x="772" y="0"/>
                    </a:lnTo>
                    <a:lnTo>
                      <a:pt x="724" y="0"/>
                    </a:lnTo>
                    <a:lnTo>
                      <a:pt x="677" y="0"/>
                    </a:lnTo>
                    <a:lnTo>
                      <a:pt x="653" y="2"/>
                    </a:lnTo>
                    <a:lnTo>
                      <a:pt x="628" y="3"/>
                    </a:lnTo>
                    <a:lnTo>
                      <a:pt x="604" y="5"/>
                    </a:lnTo>
                    <a:lnTo>
                      <a:pt x="580" y="8"/>
                    </a:lnTo>
                    <a:lnTo>
                      <a:pt x="556" y="10"/>
                    </a:lnTo>
                    <a:lnTo>
                      <a:pt x="533" y="13"/>
                    </a:lnTo>
                    <a:lnTo>
                      <a:pt x="508" y="16"/>
                    </a:lnTo>
                    <a:lnTo>
                      <a:pt x="484" y="20"/>
                    </a:lnTo>
                    <a:lnTo>
                      <a:pt x="461" y="25"/>
                    </a:lnTo>
                    <a:lnTo>
                      <a:pt x="437" y="28"/>
                    </a:lnTo>
                    <a:lnTo>
                      <a:pt x="414" y="33"/>
                    </a:lnTo>
                    <a:lnTo>
                      <a:pt x="390" y="39"/>
                    </a:lnTo>
                    <a:lnTo>
                      <a:pt x="343" y="51"/>
                    </a:lnTo>
                    <a:lnTo>
                      <a:pt x="320" y="57"/>
                    </a:lnTo>
                    <a:lnTo>
                      <a:pt x="297" y="65"/>
                    </a:lnTo>
                    <a:lnTo>
                      <a:pt x="253" y="79"/>
                    </a:lnTo>
                    <a:lnTo>
                      <a:pt x="231" y="88"/>
                    </a:lnTo>
                    <a:lnTo>
                      <a:pt x="208" y="96"/>
                    </a:lnTo>
                    <a:lnTo>
                      <a:pt x="186" y="106"/>
                    </a:lnTo>
                    <a:lnTo>
                      <a:pt x="165" y="114"/>
                    </a:lnTo>
                    <a:lnTo>
                      <a:pt x="122" y="135"/>
                    </a:lnTo>
                    <a:lnTo>
                      <a:pt x="101" y="146"/>
                    </a:lnTo>
                    <a:lnTo>
                      <a:pt x="80" y="157"/>
                    </a:lnTo>
                    <a:lnTo>
                      <a:pt x="40" y="180"/>
                    </a:lnTo>
                    <a:lnTo>
                      <a:pt x="20" y="193"/>
                    </a:lnTo>
                    <a:lnTo>
                      <a:pt x="0" y="205"/>
                    </a:lnTo>
                    <a:lnTo>
                      <a:pt x="356" y="741"/>
                    </a:lnTo>
                    <a:lnTo>
                      <a:pt x="712" y="12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Tree>
    <p:extLst>
      <p:ext uri="{BB962C8B-B14F-4D97-AF65-F5344CB8AC3E}">
        <p14:creationId xmlns:p14="http://schemas.microsoft.com/office/powerpoint/2010/main" xmlns="" val="335610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Quo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484187"/>
            <a:ext cx="8064500" cy="3887787"/>
          </a:xfrm>
        </p:spPr>
        <p:txBody>
          <a:bodyPr anchor="t"/>
          <a:lstStyle>
            <a:lvl1pPr algn="l">
              <a:lnSpc>
                <a:spcPct val="87000"/>
              </a:lnSpc>
              <a:defRPr sz="6500" b="0" cap="none" baseline="0">
                <a:solidFill>
                  <a:schemeClr val="accent1"/>
                </a:solidFill>
              </a:defRPr>
            </a:lvl1pPr>
          </a:lstStyle>
          <a:p>
            <a:r>
              <a:rPr lang="fi-FI" noProof="0"/>
              <a:t>Muokkaa perustyyl. napsautt.</a:t>
            </a:r>
            <a:endParaRPr lang="en-US" noProof="0" dirty="0"/>
          </a:p>
        </p:txBody>
      </p:sp>
      <p:sp>
        <p:nvSpPr>
          <p:cNvPr id="4" name="Date Placeholder 3"/>
          <p:cNvSpPr>
            <a:spLocks noGrp="1"/>
          </p:cNvSpPr>
          <p:nvPr>
            <p:ph type="dt" sz="half" idx="10"/>
          </p:nvPr>
        </p:nvSpPr>
        <p:spPr/>
        <p:txBody>
          <a:bodyPr/>
          <a:lstStyle>
            <a:lvl1pPr>
              <a:defRPr>
                <a:no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noFill/>
              </a:defRPr>
            </a:lvl1pPr>
          </a:lstStyle>
          <a:p>
            <a:r>
              <a:rPr lang="en-US" noProof="0" dirty="0"/>
              <a:t>Presentation name / Author</a:t>
            </a:r>
          </a:p>
        </p:txBody>
      </p:sp>
      <p:sp>
        <p:nvSpPr>
          <p:cNvPr id="6" name="Slide Number Placeholder 5"/>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246171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 Quote secondar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484187"/>
            <a:ext cx="8064500" cy="3887787"/>
          </a:xfrm>
        </p:spPr>
        <p:txBody>
          <a:bodyPr anchor="t"/>
          <a:lstStyle>
            <a:lvl1pPr algn="l">
              <a:lnSpc>
                <a:spcPct val="87000"/>
              </a:lnSpc>
              <a:defRPr sz="6500" b="0" cap="none" baseline="0">
                <a:solidFill>
                  <a:schemeClr val="accent1"/>
                </a:solidFill>
              </a:defRPr>
            </a:lvl1pPr>
          </a:lstStyle>
          <a:p>
            <a:r>
              <a:rPr lang="fi-FI" noProof="0"/>
              <a:t>Muokkaa perustyyl. napsautt.</a:t>
            </a:r>
            <a:endParaRPr lang="en-US" noProof="0" dirty="0"/>
          </a:p>
        </p:txBody>
      </p:sp>
      <p:sp>
        <p:nvSpPr>
          <p:cNvPr id="4" name="Date Placeholder 3"/>
          <p:cNvSpPr>
            <a:spLocks noGrp="1"/>
          </p:cNvSpPr>
          <p:nvPr>
            <p:ph type="dt" sz="half" idx="10"/>
          </p:nvPr>
        </p:nvSpPr>
        <p:spPr/>
        <p:txBody>
          <a:bodyPr/>
          <a:lstStyle>
            <a:lvl1pPr>
              <a:defRPr>
                <a:noFill/>
              </a:defRPr>
            </a:lvl1pPr>
          </a:lstStyle>
          <a:p>
            <a:r>
              <a:rPr lang="fi-FI" noProof="0"/>
              <a:t>Date</a:t>
            </a:r>
            <a:endParaRPr lang="en-US" noProof="0" dirty="0"/>
          </a:p>
        </p:txBody>
      </p:sp>
      <p:sp>
        <p:nvSpPr>
          <p:cNvPr id="5" name="Footer Placeholder 4"/>
          <p:cNvSpPr>
            <a:spLocks noGrp="1"/>
          </p:cNvSpPr>
          <p:nvPr>
            <p:ph type="ftr" sz="quarter" idx="11"/>
          </p:nvPr>
        </p:nvSpPr>
        <p:spPr/>
        <p:txBody>
          <a:bodyPr/>
          <a:lstStyle>
            <a:lvl1pPr>
              <a:defRPr>
                <a:noFill/>
              </a:defRPr>
            </a:lvl1pPr>
          </a:lstStyle>
          <a:p>
            <a:r>
              <a:rPr lang="en-US" noProof="0" dirty="0"/>
              <a:t>Presentation name / Author</a:t>
            </a:r>
          </a:p>
        </p:txBody>
      </p:sp>
      <p:sp>
        <p:nvSpPr>
          <p:cNvPr id="6" name="Slide Number Placeholder 5"/>
          <p:cNvSpPr>
            <a:spLocks noGrp="1"/>
          </p:cNvSpPr>
          <p:nvPr>
            <p:ph type="sldNum" sz="quarter" idx="12"/>
          </p:nvPr>
        </p:nvSpPr>
        <p:spPr/>
        <p:txBody>
          <a:bodyPr/>
          <a:lstStyle>
            <a:lvl1pPr>
              <a:defRPr>
                <a:noFill/>
              </a:defRPr>
            </a:lvl1p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410180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3" name="Content Placeholder 2"/>
          <p:cNvSpPr>
            <a:spLocks noGrp="1"/>
          </p:cNvSpPr>
          <p:nvPr>
            <p:ph sz="half" idx="1"/>
          </p:nvPr>
        </p:nvSpPr>
        <p:spPr>
          <a:xfrm>
            <a:off x="539750" y="1276350"/>
            <a:ext cx="3888234" cy="3095626"/>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4" name="Content Placeholder 3"/>
          <p:cNvSpPr>
            <a:spLocks noGrp="1"/>
          </p:cNvSpPr>
          <p:nvPr>
            <p:ph sz="half" idx="2"/>
          </p:nvPr>
        </p:nvSpPr>
        <p:spPr>
          <a:xfrm>
            <a:off x="4716016" y="1276350"/>
            <a:ext cx="3888234" cy="3095626"/>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5" name="Date Placeholder 4"/>
          <p:cNvSpPr>
            <a:spLocks noGrp="1"/>
          </p:cNvSpPr>
          <p:nvPr>
            <p:ph type="dt" sz="half" idx="10"/>
          </p:nvPr>
        </p:nvSpPr>
        <p:spPr/>
        <p:txBody>
          <a:bodyPr/>
          <a:lstStyle/>
          <a:p>
            <a:r>
              <a:rPr lang="fi-FI" noProof="0"/>
              <a:t>Date</a:t>
            </a:r>
            <a:endParaRPr lang="en-US" noProof="0" dirty="0"/>
          </a:p>
        </p:txBody>
      </p:sp>
      <p:sp>
        <p:nvSpPr>
          <p:cNvPr id="6" name="Footer Placeholder 5"/>
          <p:cNvSpPr>
            <a:spLocks noGrp="1"/>
          </p:cNvSpPr>
          <p:nvPr>
            <p:ph type="ftr" sz="quarter" idx="11"/>
          </p:nvPr>
        </p:nvSpPr>
        <p:spPr/>
        <p:txBody>
          <a:bodyPr/>
          <a:lstStyle/>
          <a:p>
            <a:r>
              <a:rPr lang="en-US" noProof="0" dirty="0"/>
              <a:t>Presentation name / Author</a:t>
            </a:r>
          </a:p>
        </p:txBody>
      </p:sp>
      <p:sp>
        <p:nvSpPr>
          <p:cNvPr id="7" name="Slide Number Placeholder 6"/>
          <p:cNvSpPr>
            <a:spLocks noGrp="1"/>
          </p:cNvSpPr>
          <p:nvPr>
            <p:ph type="sldNum" sz="quarter" idx="12"/>
          </p:nvPr>
        </p:nvSpPr>
        <p:spPr/>
        <p:txBody>
          <a:bodyPr/>
          <a:lstStyle/>
          <a:p>
            <a:fld id="{B4FA55B9-229E-4B3A-A209-0F574EA7BFE1}" type="slidenum">
              <a:rPr lang="en-US" noProof="0" smtClean="0"/>
              <a:pPr/>
              <a:t>‹#›</a:t>
            </a:fld>
            <a:endParaRPr lang="en-US" noProof="0" dirty="0"/>
          </a:p>
        </p:txBody>
      </p:sp>
    </p:spTree>
    <p:extLst>
      <p:ext uri="{BB962C8B-B14F-4D97-AF65-F5344CB8AC3E}">
        <p14:creationId xmlns:p14="http://schemas.microsoft.com/office/powerpoint/2010/main" xmlns="" val="7634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noProof="0"/>
              <a:t>Muokkaa perustyyl. napsautt.</a:t>
            </a:r>
            <a:endParaRPr lang="en-US" noProof="0" dirty="0"/>
          </a:p>
        </p:txBody>
      </p:sp>
      <p:sp>
        <p:nvSpPr>
          <p:cNvPr id="7" name="Date Placeholder 6"/>
          <p:cNvSpPr>
            <a:spLocks noGrp="1"/>
          </p:cNvSpPr>
          <p:nvPr>
            <p:ph type="dt" sz="half" idx="10"/>
          </p:nvPr>
        </p:nvSpPr>
        <p:spPr/>
        <p:txBody>
          <a:bodyPr/>
          <a:lstStyle/>
          <a:p>
            <a:r>
              <a:rPr lang="fi-FI" noProof="0"/>
              <a:t>Date</a:t>
            </a:r>
            <a:endParaRPr lang="en-US" noProof="0" dirty="0"/>
          </a:p>
        </p:txBody>
      </p:sp>
      <p:sp>
        <p:nvSpPr>
          <p:cNvPr id="8" name="Footer Placeholder 7"/>
          <p:cNvSpPr>
            <a:spLocks noGrp="1"/>
          </p:cNvSpPr>
          <p:nvPr>
            <p:ph type="ftr" sz="quarter" idx="11"/>
          </p:nvPr>
        </p:nvSpPr>
        <p:spPr/>
        <p:txBody>
          <a:bodyPr/>
          <a:lstStyle/>
          <a:p>
            <a:r>
              <a:rPr lang="en-US" noProof="0" dirty="0"/>
              <a:t>Presentation name / Author</a:t>
            </a:r>
          </a:p>
        </p:txBody>
      </p:sp>
      <p:sp>
        <p:nvSpPr>
          <p:cNvPr id="9" name="Slide Number Placeholder 8"/>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10" name="Content Placeholder 2"/>
          <p:cNvSpPr>
            <a:spLocks noGrp="1"/>
          </p:cNvSpPr>
          <p:nvPr>
            <p:ph sz="half" idx="13"/>
          </p:nvPr>
        </p:nvSpPr>
        <p:spPr>
          <a:xfrm>
            <a:off x="539750" y="1851024"/>
            <a:ext cx="3888234" cy="2520951"/>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11" name="Content Placeholder 3"/>
          <p:cNvSpPr>
            <a:spLocks noGrp="1"/>
          </p:cNvSpPr>
          <p:nvPr>
            <p:ph sz="half" idx="2"/>
          </p:nvPr>
        </p:nvSpPr>
        <p:spPr>
          <a:xfrm>
            <a:off x="4716016" y="1851024"/>
            <a:ext cx="3888234" cy="2520951"/>
          </a:xfrm>
        </p:spPr>
        <p:txBody>
          <a:bodyPr/>
          <a:lstStyle>
            <a:lvl1pPr>
              <a:defRPr sz="2000"/>
            </a:lvl1pPr>
            <a:lvl2pPr>
              <a:defRPr sz="1600"/>
            </a:lvl2pPr>
            <a:lvl3pPr>
              <a:defRPr sz="1300"/>
            </a:lvl3pPr>
            <a:lvl4pPr>
              <a:defRPr sz="1100"/>
            </a:lvl4pPr>
            <a:lvl5pPr>
              <a:defRPr sz="10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12" name="Text Placeholder 8"/>
          <p:cNvSpPr>
            <a:spLocks noGrp="1"/>
          </p:cNvSpPr>
          <p:nvPr>
            <p:ph type="body" sz="quarter" idx="14"/>
          </p:nvPr>
        </p:nvSpPr>
        <p:spPr>
          <a:xfrm>
            <a:off x="539750" y="1276350"/>
            <a:ext cx="3888234" cy="574675"/>
          </a:xfrm>
        </p:spPr>
        <p:txBody>
          <a:bodyPr/>
          <a:lstStyle>
            <a:lvl1pPr marL="0" indent="0">
              <a:lnSpc>
                <a:spcPct val="90000"/>
              </a:lnSpc>
              <a:spcBef>
                <a:spcPts val="0"/>
              </a:spcBef>
              <a:buFontTx/>
              <a:buNone/>
              <a:defRPr sz="2200">
                <a:solidFill>
                  <a:schemeClr val="accent1"/>
                </a:solidFill>
                <a:latin typeface="Segoe UI Semibold" panose="020B0702040204020203" pitchFamily="34" charset="0"/>
              </a:defRPr>
            </a:lvl1pPr>
          </a:lstStyle>
          <a:p>
            <a:pPr lvl="0"/>
            <a:r>
              <a:rPr lang="fi-FI" noProof="0"/>
              <a:t>Muokkaa tekstin perustyylejä napsauttamalla</a:t>
            </a:r>
          </a:p>
        </p:txBody>
      </p:sp>
      <p:sp>
        <p:nvSpPr>
          <p:cNvPr id="13" name="Text Placeholder 8"/>
          <p:cNvSpPr>
            <a:spLocks noGrp="1"/>
          </p:cNvSpPr>
          <p:nvPr>
            <p:ph type="body" sz="quarter" idx="15"/>
          </p:nvPr>
        </p:nvSpPr>
        <p:spPr>
          <a:xfrm>
            <a:off x="4716016" y="1276350"/>
            <a:ext cx="3888234" cy="574675"/>
          </a:xfrm>
        </p:spPr>
        <p:txBody>
          <a:bodyPr/>
          <a:lstStyle>
            <a:lvl1pPr marL="0" indent="0">
              <a:lnSpc>
                <a:spcPct val="90000"/>
              </a:lnSpc>
              <a:spcBef>
                <a:spcPts val="0"/>
              </a:spcBef>
              <a:buFontTx/>
              <a:buNone/>
              <a:defRPr sz="2200">
                <a:solidFill>
                  <a:schemeClr val="accent1"/>
                </a:solidFill>
                <a:latin typeface="Segoe UI Semibold" panose="020B0702040204020203" pitchFamily="34" charset="0"/>
              </a:defRPr>
            </a:lvl1pPr>
          </a:lstStyle>
          <a:p>
            <a:pPr lvl="0"/>
            <a:r>
              <a:rPr lang="fi-FI" noProof="0"/>
              <a:t>Muokkaa tekstin perustyylejä napsauttamalla</a:t>
            </a:r>
          </a:p>
        </p:txBody>
      </p:sp>
    </p:spTree>
    <p:extLst>
      <p:ext uri="{BB962C8B-B14F-4D97-AF65-F5344CB8AC3E}">
        <p14:creationId xmlns:p14="http://schemas.microsoft.com/office/powerpoint/2010/main" xmlns="" val="4794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US" noProof="0" dirty="0"/>
          </a:p>
        </p:txBody>
      </p:sp>
      <p:sp>
        <p:nvSpPr>
          <p:cNvPr id="3" name="Content Placeholder 2"/>
          <p:cNvSpPr>
            <a:spLocks noGrp="1"/>
          </p:cNvSpPr>
          <p:nvPr>
            <p:ph idx="1"/>
          </p:nvPr>
        </p:nvSpPr>
        <p:spPr>
          <a:xfrm>
            <a:off x="539750" y="1275606"/>
            <a:ext cx="3888234" cy="30963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4" name="Date Placeholder 3"/>
          <p:cNvSpPr>
            <a:spLocks noGrp="1"/>
          </p:cNvSpPr>
          <p:nvPr>
            <p:ph type="dt" sz="half" idx="10"/>
          </p:nvPr>
        </p:nvSpPr>
        <p:spPr/>
        <p:txBody>
          <a:bodyPr/>
          <a:lstStyle/>
          <a:p>
            <a:r>
              <a:rPr lang="fi-FI" noProof="0"/>
              <a:t>Date</a:t>
            </a:r>
            <a:endParaRPr lang="en-US" noProof="0" dirty="0"/>
          </a:p>
        </p:txBody>
      </p:sp>
      <p:sp>
        <p:nvSpPr>
          <p:cNvPr id="5" name="Footer Placeholder 4"/>
          <p:cNvSpPr>
            <a:spLocks noGrp="1"/>
          </p:cNvSpPr>
          <p:nvPr>
            <p:ph type="ftr" sz="quarter" idx="11"/>
          </p:nvPr>
        </p:nvSpPr>
        <p:spPr/>
        <p:txBody>
          <a:bodyPr/>
          <a:lstStyle/>
          <a:p>
            <a:r>
              <a:rPr lang="en-US" noProof="0" dirty="0"/>
              <a:t>Presentation name / Author</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a:t>
            </a:fld>
            <a:endParaRPr lang="en-US" noProof="0" dirty="0"/>
          </a:p>
        </p:txBody>
      </p:sp>
      <p:sp>
        <p:nvSpPr>
          <p:cNvPr id="8" name="Picture Placeholder 7"/>
          <p:cNvSpPr>
            <a:spLocks noGrp="1"/>
          </p:cNvSpPr>
          <p:nvPr>
            <p:ph type="pic" sz="quarter" idx="13"/>
          </p:nvPr>
        </p:nvSpPr>
        <p:spPr>
          <a:xfrm>
            <a:off x="4716016" y="1276350"/>
            <a:ext cx="3888234" cy="3095625"/>
          </a:xfrm>
          <a:solidFill>
            <a:schemeClr val="bg1">
              <a:lumMod val="95000"/>
            </a:schemeClr>
          </a:solidFill>
        </p:spPr>
        <p:txBody>
          <a:bodyPr/>
          <a:lstStyle>
            <a:lvl1pPr marL="0" indent="0">
              <a:buFontTx/>
              <a:buNone/>
              <a:defRPr/>
            </a:lvl1pPr>
          </a:lstStyle>
          <a:p>
            <a:r>
              <a:rPr lang="fi-FI"/>
              <a:t>Lisää kuva napsauttamalla kuvaketta</a:t>
            </a:r>
            <a:endParaRPr lang="en-US"/>
          </a:p>
        </p:txBody>
      </p:sp>
    </p:spTree>
    <p:extLst>
      <p:ext uri="{BB962C8B-B14F-4D97-AF65-F5344CB8AC3E}">
        <p14:creationId xmlns:p14="http://schemas.microsoft.com/office/powerpoint/2010/main" xmlns="" val="74295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483518"/>
            <a:ext cx="8064500" cy="648071"/>
          </a:xfrm>
          <a:prstGeom prst="rect">
            <a:avLst/>
          </a:prstGeom>
        </p:spPr>
        <p:txBody>
          <a:bodyPr vert="horz" lIns="0" tIns="0" rIns="0" bIns="0" rtlCol="0" anchor="t" anchorCtr="0">
            <a:noAutofit/>
          </a:bodyPr>
          <a:lstStyle/>
          <a:p>
            <a:r>
              <a:rPr lang="fi-FI" noProof="0"/>
              <a:t>Muokkaa perustyyl. napsautt.</a:t>
            </a:r>
            <a:endParaRPr lang="en-US" noProof="0" dirty="0"/>
          </a:p>
        </p:txBody>
      </p:sp>
      <p:sp>
        <p:nvSpPr>
          <p:cNvPr id="3" name="Text Placeholder 2"/>
          <p:cNvSpPr>
            <a:spLocks noGrp="1"/>
          </p:cNvSpPr>
          <p:nvPr>
            <p:ph type="body" idx="1"/>
          </p:nvPr>
        </p:nvSpPr>
        <p:spPr>
          <a:xfrm>
            <a:off x="539750" y="1275606"/>
            <a:ext cx="8064500" cy="3096369"/>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en-US" noProof="0" dirty="0"/>
          </a:p>
        </p:txBody>
      </p:sp>
      <p:sp>
        <p:nvSpPr>
          <p:cNvPr id="4" name="Date Placeholder 3"/>
          <p:cNvSpPr>
            <a:spLocks noGrp="1"/>
          </p:cNvSpPr>
          <p:nvPr>
            <p:ph type="dt" sz="half" idx="2"/>
          </p:nvPr>
        </p:nvSpPr>
        <p:spPr>
          <a:xfrm>
            <a:off x="827583" y="4803998"/>
            <a:ext cx="1152029" cy="144016"/>
          </a:xfrm>
          <a:prstGeom prst="rect">
            <a:avLst/>
          </a:prstGeom>
        </p:spPr>
        <p:txBody>
          <a:bodyPr vert="horz" lIns="0" tIns="0" rIns="0" bIns="0" rtlCol="0" anchor="ctr" anchorCtr="0">
            <a:noAutofit/>
          </a:bodyPr>
          <a:lstStyle>
            <a:lvl1pPr algn="l">
              <a:defRPr sz="700">
                <a:solidFill>
                  <a:schemeClr val="accent3"/>
                </a:solidFill>
                <a:latin typeface="Segoe UI Semibold" panose="020B0702040204020203" pitchFamily="34" charset="0"/>
              </a:defRPr>
            </a:lvl1pPr>
          </a:lstStyle>
          <a:p>
            <a:r>
              <a:rPr lang="fi-FI" noProof="0"/>
              <a:t>Date</a:t>
            </a:r>
            <a:endParaRPr lang="en-US" noProof="0" dirty="0"/>
          </a:p>
        </p:txBody>
      </p:sp>
      <p:sp>
        <p:nvSpPr>
          <p:cNvPr id="5" name="Footer Placeholder 4"/>
          <p:cNvSpPr>
            <a:spLocks noGrp="1"/>
          </p:cNvSpPr>
          <p:nvPr>
            <p:ph type="ftr" sz="quarter" idx="3"/>
          </p:nvPr>
        </p:nvSpPr>
        <p:spPr>
          <a:xfrm>
            <a:off x="1979612" y="4803998"/>
            <a:ext cx="6048771" cy="144016"/>
          </a:xfrm>
          <a:prstGeom prst="rect">
            <a:avLst/>
          </a:prstGeom>
        </p:spPr>
        <p:txBody>
          <a:bodyPr vert="horz" lIns="0" tIns="0" rIns="0" bIns="0" rtlCol="0" anchor="ctr" anchorCtr="0">
            <a:noAutofit/>
          </a:bodyPr>
          <a:lstStyle>
            <a:lvl1pPr algn="l">
              <a:defRPr sz="700">
                <a:solidFill>
                  <a:schemeClr val="accent3"/>
                </a:solidFill>
                <a:latin typeface="Segoe UI Semibold" panose="020B0702040204020203" pitchFamily="34" charset="0"/>
              </a:defRPr>
            </a:lvl1pPr>
          </a:lstStyle>
          <a:p>
            <a:r>
              <a:rPr lang="en-US" noProof="0"/>
              <a:t>Presentation name / Author</a:t>
            </a:r>
            <a:endParaRPr lang="en-US" noProof="0" dirty="0"/>
          </a:p>
        </p:txBody>
      </p:sp>
      <p:sp>
        <p:nvSpPr>
          <p:cNvPr id="6" name="Slide Number Placeholder 5"/>
          <p:cNvSpPr>
            <a:spLocks noGrp="1"/>
          </p:cNvSpPr>
          <p:nvPr>
            <p:ph type="sldNum" sz="quarter" idx="4"/>
          </p:nvPr>
        </p:nvSpPr>
        <p:spPr>
          <a:xfrm>
            <a:off x="539750" y="4803998"/>
            <a:ext cx="287834" cy="144016"/>
          </a:xfrm>
          <a:prstGeom prst="rect">
            <a:avLst/>
          </a:prstGeom>
        </p:spPr>
        <p:txBody>
          <a:bodyPr vert="horz" lIns="0" tIns="0" rIns="0" bIns="0" rtlCol="0" anchor="ctr" anchorCtr="0">
            <a:noAutofit/>
          </a:bodyPr>
          <a:lstStyle>
            <a:lvl1pPr algn="l">
              <a:defRPr sz="700">
                <a:solidFill>
                  <a:schemeClr val="accent3"/>
                </a:solidFill>
                <a:latin typeface="Segoe UI Semibold" panose="020B0702040204020203" pitchFamily="34" charset="0"/>
              </a:defRPr>
            </a:lvl1pPr>
          </a:lstStyle>
          <a:p>
            <a:fld id="{B4FA55B9-229E-4B3A-A209-0F574EA7BFE1}" type="slidenum">
              <a:rPr lang="en-US" noProof="0" smtClean="0"/>
              <a:pPr/>
              <a:t>‹#›</a:t>
            </a:fld>
            <a:endParaRPr lang="en-US" noProof="0" dirty="0"/>
          </a:p>
        </p:txBody>
      </p:sp>
      <p:grpSp>
        <p:nvGrpSpPr>
          <p:cNvPr id="32" name="Group 31"/>
          <p:cNvGrpSpPr>
            <a:grpSpLocks noChangeAspect="1"/>
          </p:cNvGrpSpPr>
          <p:nvPr/>
        </p:nvGrpSpPr>
        <p:grpSpPr>
          <a:xfrm>
            <a:off x="8207475" y="4515966"/>
            <a:ext cx="396973" cy="396000"/>
            <a:chOff x="4427538" y="3003550"/>
            <a:chExt cx="647700" cy="646113"/>
          </a:xfrm>
        </p:grpSpPr>
        <p:sp>
          <p:nvSpPr>
            <p:cNvPr id="33" name="Freeform 22"/>
            <p:cNvSpPr>
              <a:spLocks/>
            </p:cNvSpPr>
            <p:nvPr userDrawn="1"/>
          </p:nvSpPr>
          <p:spPr bwMode="auto">
            <a:xfrm>
              <a:off x="4427538" y="3003550"/>
              <a:ext cx="647700" cy="646113"/>
            </a:xfrm>
            <a:custGeom>
              <a:avLst/>
              <a:gdLst>
                <a:gd name="T0" fmla="*/ 2037 w 2040"/>
                <a:gd name="T1" fmla="*/ 1097 h 2037"/>
                <a:gd name="T2" fmla="*/ 2024 w 2040"/>
                <a:gd name="T3" fmla="*/ 1199 h 2037"/>
                <a:gd name="T4" fmla="*/ 2001 w 2040"/>
                <a:gd name="T5" fmla="*/ 1297 h 2037"/>
                <a:gd name="T6" fmla="*/ 1969 w 2040"/>
                <a:gd name="T7" fmla="*/ 1391 h 2037"/>
                <a:gd name="T8" fmla="*/ 1928 w 2040"/>
                <a:gd name="T9" fmla="*/ 1482 h 2037"/>
                <a:gd name="T10" fmla="*/ 1880 w 2040"/>
                <a:gd name="T11" fmla="*/ 1567 h 2037"/>
                <a:gd name="T12" fmla="*/ 1823 w 2040"/>
                <a:gd name="T13" fmla="*/ 1647 h 2037"/>
                <a:gd name="T14" fmla="*/ 1758 w 2040"/>
                <a:gd name="T15" fmla="*/ 1721 h 2037"/>
                <a:gd name="T16" fmla="*/ 1669 w 2040"/>
                <a:gd name="T17" fmla="*/ 1804 h 2037"/>
                <a:gd name="T18" fmla="*/ 1590 w 2040"/>
                <a:gd name="T19" fmla="*/ 1863 h 2037"/>
                <a:gd name="T20" fmla="*/ 1484 w 2040"/>
                <a:gd name="T21" fmla="*/ 1926 h 2037"/>
                <a:gd name="T22" fmla="*/ 1395 w 2040"/>
                <a:gd name="T23" fmla="*/ 1967 h 2037"/>
                <a:gd name="T24" fmla="*/ 1299 w 2040"/>
                <a:gd name="T25" fmla="*/ 1998 h 2037"/>
                <a:gd name="T26" fmla="*/ 1200 w 2040"/>
                <a:gd name="T27" fmla="*/ 2021 h 2037"/>
                <a:gd name="T28" fmla="*/ 1099 w 2040"/>
                <a:gd name="T29" fmla="*/ 2035 h 2037"/>
                <a:gd name="T30" fmla="*/ 993 w 2040"/>
                <a:gd name="T31" fmla="*/ 2037 h 2037"/>
                <a:gd name="T32" fmla="*/ 890 w 2040"/>
                <a:gd name="T33" fmla="*/ 2029 h 2037"/>
                <a:gd name="T34" fmla="*/ 789 w 2040"/>
                <a:gd name="T35" fmla="*/ 2012 h 2037"/>
                <a:gd name="T36" fmla="*/ 692 w 2040"/>
                <a:gd name="T37" fmla="*/ 1984 h 2037"/>
                <a:gd name="T38" fmla="*/ 600 w 2040"/>
                <a:gd name="T39" fmla="*/ 1947 h 2037"/>
                <a:gd name="T40" fmla="*/ 513 w 2040"/>
                <a:gd name="T41" fmla="*/ 1903 h 2037"/>
                <a:gd name="T42" fmla="*/ 429 w 2040"/>
                <a:gd name="T43" fmla="*/ 1849 h 2037"/>
                <a:gd name="T44" fmla="*/ 353 w 2040"/>
                <a:gd name="T45" fmla="*/ 1789 h 2037"/>
                <a:gd name="T46" fmla="*/ 281 w 2040"/>
                <a:gd name="T47" fmla="*/ 1721 h 2037"/>
                <a:gd name="T48" fmla="*/ 203 w 2040"/>
                <a:gd name="T49" fmla="*/ 1628 h 2037"/>
                <a:gd name="T50" fmla="*/ 136 w 2040"/>
                <a:gd name="T51" fmla="*/ 1526 h 2037"/>
                <a:gd name="T52" fmla="*/ 90 w 2040"/>
                <a:gd name="T53" fmla="*/ 1437 h 2037"/>
                <a:gd name="T54" fmla="*/ 53 w 2040"/>
                <a:gd name="T55" fmla="*/ 1345 h 2037"/>
                <a:gd name="T56" fmla="*/ 27 w 2040"/>
                <a:gd name="T57" fmla="*/ 1248 h 2037"/>
                <a:gd name="T58" fmla="*/ 8 w 2040"/>
                <a:gd name="T59" fmla="*/ 1148 h 2037"/>
                <a:gd name="T60" fmla="*/ 0 w 2040"/>
                <a:gd name="T61" fmla="*/ 1045 h 2037"/>
                <a:gd name="T62" fmla="*/ 4 w 2040"/>
                <a:gd name="T63" fmla="*/ 940 h 2037"/>
                <a:gd name="T64" fmla="*/ 16 w 2040"/>
                <a:gd name="T65" fmla="*/ 838 h 2037"/>
                <a:gd name="T66" fmla="*/ 39 w 2040"/>
                <a:gd name="T67" fmla="*/ 740 h 2037"/>
                <a:gd name="T68" fmla="*/ 70 w 2040"/>
                <a:gd name="T69" fmla="*/ 645 h 2037"/>
                <a:gd name="T70" fmla="*/ 112 w 2040"/>
                <a:gd name="T71" fmla="*/ 554 h 2037"/>
                <a:gd name="T72" fmla="*/ 161 w 2040"/>
                <a:gd name="T73" fmla="*/ 470 h 2037"/>
                <a:gd name="T74" fmla="*/ 218 w 2040"/>
                <a:gd name="T75" fmla="*/ 390 h 2037"/>
                <a:gd name="T76" fmla="*/ 281 w 2040"/>
                <a:gd name="T77" fmla="*/ 316 h 2037"/>
                <a:gd name="T78" fmla="*/ 371 w 2040"/>
                <a:gd name="T79" fmla="*/ 232 h 2037"/>
                <a:gd name="T80" fmla="*/ 450 w 2040"/>
                <a:gd name="T81" fmla="*/ 174 h 2037"/>
                <a:gd name="T82" fmla="*/ 555 w 2040"/>
                <a:gd name="T83" fmla="*/ 111 h 2037"/>
                <a:gd name="T84" fmla="*/ 646 w 2040"/>
                <a:gd name="T85" fmla="*/ 70 h 2037"/>
                <a:gd name="T86" fmla="*/ 741 w 2040"/>
                <a:gd name="T87" fmla="*/ 38 h 2037"/>
                <a:gd name="T88" fmla="*/ 839 w 2040"/>
                <a:gd name="T89" fmla="*/ 15 h 2037"/>
                <a:gd name="T90" fmla="*/ 941 w 2040"/>
                <a:gd name="T91" fmla="*/ 2 h 2037"/>
                <a:gd name="T92" fmla="*/ 1046 w 2040"/>
                <a:gd name="T93" fmla="*/ 0 h 2037"/>
                <a:gd name="T94" fmla="*/ 1150 w 2040"/>
                <a:gd name="T95" fmla="*/ 8 h 2037"/>
                <a:gd name="T96" fmla="*/ 1250 w 2040"/>
                <a:gd name="T97" fmla="*/ 25 h 2037"/>
                <a:gd name="T98" fmla="*/ 1347 w 2040"/>
                <a:gd name="T99" fmla="*/ 53 h 2037"/>
                <a:gd name="T100" fmla="*/ 1439 w 2040"/>
                <a:gd name="T101" fmla="*/ 89 h 2037"/>
                <a:gd name="T102" fmla="*/ 1528 w 2040"/>
                <a:gd name="T103" fmla="*/ 134 h 2037"/>
                <a:gd name="T104" fmla="*/ 1610 w 2040"/>
                <a:gd name="T105" fmla="*/ 187 h 2037"/>
                <a:gd name="T106" fmla="*/ 1688 w 2040"/>
                <a:gd name="T107" fmla="*/ 248 h 2037"/>
                <a:gd name="T108" fmla="*/ 1758 w 2040"/>
                <a:gd name="T109" fmla="*/ 316 h 2037"/>
                <a:gd name="T110" fmla="*/ 1837 w 2040"/>
                <a:gd name="T111" fmla="*/ 409 h 2037"/>
                <a:gd name="T112" fmla="*/ 1905 w 2040"/>
                <a:gd name="T113" fmla="*/ 511 h 2037"/>
                <a:gd name="T114" fmla="*/ 1950 w 2040"/>
                <a:gd name="T115" fmla="*/ 599 h 2037"/>
                <a:gd name="T116" fmla="*/ 1986 w 2040"/>
                <a:gd name="T117" fmla="*/ 691 h 2037"/>
                <a:gd name="T118" fmla="*/ 2014 w 2040"/>
                <a:gd name="T119" fmla="*/ 788 h 2037"/>
                <a:gd name="T120" fmla="*/ 2031 w 2040"/>
                <a:gd name="T121" fmla="*/ 889 h 2037"/>
                <a:gd name="T122" fmla="*/ 2040 w 2040"/>
                <a:gd name="T123" fmla="*/ 99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037">
                  <a:moveTo>
                    <a:pt x="2040" y="1018"/>
                  </a:moveTo>
                  <a:lnTo>
                    <a:pt x="2040" y="1045"/>
                  </a:lnTo>
                  <a:lnTo>
                    <a:pt x="2038" y="1070"/>
                  </a:lnTo>
                  <a:lnTo>
                    <a:pt x="2037" y="1097"/>
                  </a:lnTo>
                  <a:lnTo>
                    <a:pt x="2035" y="1122"/>
                  </a:lnTo>
                  <a:lnTo>
                    <a:pt x="2031" y="1148"/>
                  </a:lnTo>
                  <a:lnTo>
                    <a:pt x="2029" y="1173"/>
                  </a:lnTo>
                  <a:lnTo>
                    <a:pt x="2024" y="1199"/>
                  </a:lnTo>
                  <a:lnTo>
                    <a:pt x="2019" y="1223"/>
                  </a:lnTo>
                  <a:lnTo>
                    <a:pt x="2014" y="1248"/>
                  </a:lnTo>
                  <a:lnTo>
                    <a:pt x="2008" y="1273"/>
                  </a:lnTo>
                  <a:lnTo>
                    <a:pt x="2001" y="1297"/>
                  </a:lnTo>
                  <a:lnTo>
                    <a:pt x="1994" y="1321"/>
                  </a:lnTo>
                  <a:lnTo>
                    <a:pt x="1986" y="1345"/>
                  </a:lnTo>
                  <a:lnTo>
                    <a:pt x="1978" y="1368"/>
                  </a:lnTo>
                  <a:lnTo>
                    <a:pt x="1969" y="1391"/>
                  </a:lnTo>
                  <a:lnTo>
                    <a:pt x="1960" y="1414"/>
                  </a:lnTo>
                  <a:lnTo>
                    <a:pt x="1950" y="1437"/>
                  </a:lnTo>
                  <a:lnTo>
                    <a:pt x="1939" y="1460"/>
                  </a:lnTo>
                  <a:lnTo>
                    <a:pt x="1928" y="1482"/>
                  </a:lnTo>
                  <a:lnTo>
                    <a:pt x="1917" y="1504"/>
                  </a:lnTo>
                  <a:lnTo>
                    <a:pt x="1905" y="1526"/>
                  </a:lnTo>
                  <a:lnTo>
                    <a:pt x="1892" y="1546"/>
                  </a:lnTo>
                  <a:lnTo>
                    <a:pt x="1880" y="1567"/>
                  </a:lnTo>
                  <a:lnTo>
                    <a:pt x="1866" y="1588"/>
                  </a:lnTo>
                  <a:lnTo>
                    <a:pt x="1852" y="1608"/>
                  </a:lnTo>
                  <a:lnTo>
                    <a:pt x="1837" y="1628"/>
                  </a:lnTo>
                  <a:lnTo>
                    <a:pt x="1823" y="1647"/>
                  </a:lnTo>
                  <a:lnTo>
                    <a:pt x="1807" y="1666"/>
                  </a:lnTo>
                  <a:lnTo>
                    <a:pt x="1791" y="1685"/>
                  </a:lnTo>
                  <a:lnTo>
                    <a:pt x="1775" y="1704"/>
                  </a:lnTo>
                  <a:lnTo>
                    <a:pt x="1758" y="1721"/>
                  </a:lnTo>
                  <a:lnTo>
                    <a:pt x="1741" y="1739"/>
                  </a:lnTo>
                  <a:lnTo>
                    <a:pt x="1723" y="1756"/>
                  </a:lnTo>
                  <a:lnTo>
                    <a:pt x="1706" y="1773"/>
                  </a:lnTo>
                  <a:lnTo>
                    <a:pt x="1669" y="1804"/>
                  </a:lnTo>
                  <a:lnTo>
                    <a:pt x="1649" y="1820"/>
                  </a:lnTo>
                  <a:lnTo>
                    <a:pt x="1630" y="1835"/>
                  </a:lnTo>
                  <a:lnTo>
                    <a:pt x="1610" y="1849"/>
                  </a:lnTo>
                  <a:lnTo>
                    <a:pt x="1590" y="1863"/>
                  </a:lnTo>
                  <a:lnTo>
                    <a:pt x="1549" y="1889"/>
                  </a:lnTo>
                  <a:lnTo>
                    <a:pt x="1528" y="1903"/>
                  </a:lnTo>
                  <a:lnTo>
                    <a:pt x="1506" y="1915"/>
                  </a:lnTo>
                  <a:lnTo>
                    <a:pt x="1484" y="1926"/>
                  </a:lnTo>
                  <a:lnTo>
                    <a:pt x="1462" y="1936"/>
                  </a:lnTo>
                  <a:lnTo>
                    <a:pt x="1439" y="1947"/>
                  </a:lnTo>
                  <a:lnTo>
                    <a:pt x="1418" y="1957"/>
                  </a:lnTo>
                  <a:lnTo>
                    <a:pt x="1395" y="1967"/>
                  </a:lnTo>
                  <a:lnTo>
                    <a:pt x="1370" y="1975"/>
                  </a:lnTo>
                  <a:lnTo>
                    <a:pt x="1347" y="1984"/>
                  </a:lnTo>
                  <a:lnTo>
                    <a:pt x="1323" y="1991"/>
                  </a:lnTo>
                  <a:lnTo>
                    <a:pt x="1299" y="1998"/>
                  </a:lnTo>
                  <a:lnTo>
                    <a:pt x="1274" y="2006"/>
                  </a:lnTo>
                  <a:lnTo>
                    <a:pt x="1250" y="2012"/>
                  </a:lnTo>
                  <a:lnTo>
                    <a:pt x="1226" y="2016"/>
                  </a:lnTo>
                  <a:lnTo>
                    <a:pt x="1200" y="2021"/>
                  </a:lnTo>
                  <a:lnTo>
                    <a:pt x="1175" y="2025"/>
                  </a:lnTo>
                  <a:lnTo>
                    <a:pt x="1150" y="2029"/>
                  </a:lnTo>
                  <a:lnTo>
                    <a:pt x="1124" y="2032"/>
                  </a:lnTo>
                  <a:lnTo>
                    <a:pt x="1099" y="2035"/>
                  </a:lnTo>
                  <a:lnTo>
                    <a:pt x="1072" y="2036"/>
                  </a:lnTo>
                  <a:lnTo>
                    <a:pt x="1046" y="2037"/>
                  </a:lnTo>
                  <a:lnTo>
                    <a:pt x="1020" y="2037"/>
                  </a:lnTo>
                  <a:lnTo>
                    <a:pt x="993" y="2037"/>
                  </a:lnTo>
                  <a:lnTo>
                    <a:pt x="968" y="2036"/>
                  </a:lnTo>
                  <a:lnTo>
                    <a:pt x="941" y="2035"/>
                  </a:lnTo>
                  <a:lnTo>
                    <a:pt x="916" y="2032"/>
                  </a:lnTo>
                  <a:lnTo>
                    <a:pt x="890" y="2029"/>
                  </a:lnTo>
                  <a:lnTo>
                    <a:pt x="865" y="2025"/>
                  </a:lnTo>
                  <a:lnTo>
                    <a:pt x="839" y="2021"/>
                  </a:lnTo>
                  <a:lnTo>
                    <a:pt x="815" y="2016"/>
                  </a:lnTo>
                  <a:lnTo>
                    <a:pt x="789" y="2012"/>
                  </a:lnTo>
                  <a:lnTo>
                    <a:pt x="765" y="2006"/>
                  </a:lnTo>
                  <a:lnTo>
                    <a:pt x="741" y="1998"/>
                  </a:lnTo>
                  <a:lnTo>
                    <a:pt x="717" y="1991"/>
                  </a:lnTo>
                  <a:lnTo>
                    <a:pt x="692" y="1984"/>
                  </a:lnTo>
                  <a:lnTo>
                    <a:pt x="669" y="1975"/>
                  </a:lnTo>
                  <a:lnTo>
                    <a:pt x="646" y="1967"/>
                  </a:lnTo>
                  <a:lnTo>
                    <a:pt x="623" y="1957"/>
                  </a:lnTo>
                  <a:lnTo>
                    <a:pt x="600" y="1947"/>
                  </a:lnTo>
                  <a:lnTo>
                    <a:pt x="578" y="1936"/>
                  </a:lnTo>
                  <a:lnTo>
                    <a:pt x="555" y="1926"/>
                  </a:lnTo>
                  <a:lnTo>
                    <a:pt x="534" y="1915"/>
                  </a:lnTo>
                  <a:lnTo>
                    <a:pt x="513" y="1903"/>
                  </a:lnTo>
                  <a:lnTo>
                    <a:pt x="491" y="1889"/>
                  </a:lnTo>
                  <a:lnTo>
                    <a:pt x="470" y="1877"/>
                  </a:lnTo>
                  <a:lnTo>
                    <a:pt x="450" y="1863"/>
                  </a:lnTo>
                  <a:lnTo>
                    <a:pt x="429" y="1849"/>
                  </a:lnTo>
                  <a:lnTo>
                    <a:pt x="410" y="1835"/>
                  </a:lnTo>
                  <a:lnTo>
                    <a:pt x="390" y="1820"/>
                  </a:lnTo>
                  <a:lnTo>
                    <a:pt x="371" y="1804"/>
                  </a:lnTo>
                  <a:lnTo>
                    <a:pt x="353" y="1789"/>
                  </a:lnTo>
                  <a:lnTo>
                    <a:pt x="335" y="1773"/>
                  </a:lnTo>
                  <a:lnTo>
                    <a:pt x="316" y="1756"/>
                  </a:lnTo>
                  <a:lnTo>
                    <a:pt x="298" y="1739"/>
                  </a:lnTo>
                  <a:lnTo>
                    <a:pt x="281" y="1721"/>
                  </a:lnTo>
                  <a:lnTo>
                    <a:pt x="266" y="1704"/>
                  </a:lnTo>
                  <a:lnTo>
                    <a:pt x="233" y="1666"/>
                  </a:lnTo>
                  <a:lnTo>
                    <a:pt x="218" y="1647"/>
                  </a:lnTo>
                  <a:lnTo>
                    <a:pt x="203" y="1628"/>
                  </a:lnTo>
                  <a:lnTo>
                    <a:pt x="188" y="1608"/>
                  </a:lnTo>
                  <a:lnTo>
                    <a:pt x="175" y="1588"/>
                  </a:lnTo>
                  <a:lnTo>
                    <a:pt x="148" y="1546"/>
                  </a:lnTo>
                  <a:lnTo>
                    <a:pt x="136" y="1526"/>
                  </a:lnTo>
                  <a:lnTo>
                    <a:pt x="124" y="1504"/>
                  </a:lnTo>
                  <a:lnTo>
                    <a:pt x="112" y="1482"/>
                  </a:lnTo>
                  <a:lnTo>
                    <a:pt x="101" y="1460"/>
                  </a:lnTo>
                  <a:lnTo>
                    <a:pt x="90" y="1437"/>
                  </a:lnTo>
                  <a:lnTo>
                    <a:pt x="80" y="1414"/>
                  </a:lnTo>
                  <a:lnTo>
                    <a:pt x="70" y="1391"/>
                  </a:lnTo>
                  <a:lnTo>
                    <a:pt x="62" y="1368"/>
                  </a:lnTo>
                  <a:lnTo>
                    <a:pt x="53" y="1345"/>
                  </a:lnTo>
                  <a:lnTo>
                    <a:pt x="46" y="1321"/>
                  </a:lnTo>
                  <a:lnTo>
                    <a:pt x="39" y="1297"/>
                  </a:lnTo>
                  <a:lnTo>
                    <a:pt x="33" y="1273"/>
                  </a:lnTo>
                  <a:lnTo>
                    <a:pt x="27" y="1248"/>
                  </a:lnTo>
                  <a:lnTo>
                    <a:pt x="21" y="1223"/>
                  </a:lnTo>
                  <a:lnTo>
                    <a:pt x="16" y="1199"/>
                  </a:lnTo>
                  <a:lnTo>
                    <a:pt x="12" y="1173"/>
                  </a:lnTo>
                  <a:lnTo>
                    <a:pt x="8" y="1148"/>
                  </a:lnTo>
                  <a:lnTo>
                    <a:pt x="5" y="1122"/>
                  </a:lnTo>
                  <a:lnTo>
                    <a:pt x="4" y="1097"/>
                  </a:lnTo>
                  <a:lnTo>
                    <a:pt x="1" y="1070"/>
                  </a:lnTo>
                  <a:lnTo>
                    <a:pt x="0" y="1045"/>
                  </a:lnTo>
                  <a:lnTo>
                    <a:pt x="0" y="1018"/>
                  </a:lnTo>
                  <a:lnTo>
                    <a:pt x="0" y="992"/>
                  </a:lnTo>
                  <a:lnTo>
                    <a:pt x="1" y="966"/>
                  </a:lnTo>
                  <a:lnTo>
                    <a:pt x="4" y="940"/>
                  </a:lnTo>
                  <a:lnTo>
                    <a:pt x="5" y="914"/>
                  </a:lnTo>
                  <a:lnTo>
                    <a:pt x="8" y="889"/>
                  </a:lnTo>
                  <a:lnTo>
                    <a:pt x="12" y="863"/>
                  </a:lnTo>
                  <a:lnTo>
                    <a:pt x="16" y="838"/>
                  </a:lnTo>
                  <a:lnTo>
                    <a:pt x="21" y="812"/>
                  </a:lnTo>
                  <a:lnTo>
                    <a:pt x="27" y="788"/>
                  </a:lnTo>
                  <a:lnTo>
                    <a:pt x="33" y="764"/>
                  </a:lnTo>
                  <a:lnTo>
                    <a:pt x="39" y="740"/>
                  </a:lnTo>
                  <a:lnTo>
                    <a:pt x="46" y="715"/>
                  </a:lnTo>
                  <a:lnTo>
                    <a:pt x="53" y="691"/>
                  </a:lnTo>
                  <a:lnTo>
                    <a:pt x="62" y="668"/>
                  </a:lnTo>
                  <a:lnTo>
                    <a:pt x="70" y="645"/>
                  </a:lnTo>
                  <a:lnTo>
                    <a:pt x="80" y="622"/>
                  </a:lnTo>
                  <a:lnTo>
                    <a:pt x="90" y="599"/>
                  </a:lnTo>
                  <a:lnTo>
                    <a:pt x="101" y="576"/>
                  </a:lnTo>
                  <a:lnTo>
                    <a:pt x="112" y="554"/>
                  </a:lnTo>
                  <a:lnTo>
                    <a:pt x="124" y="533"/>
                  </a:lnTo>
                  <a:lnTo>
                    <a:pt x="136" y="511"/>
                  </a:lnTo>
                  <a:lnTo>
                    <a:pt x="148" y="490"/>
                  </a:lnTo>
                  <a:lnTo>
                    <a:pt x="161" y="470"/>
                  </a:lnTo>
                  <a:lnTo>
                    <a:pt x="175" y="449"/>
                  </a:lnTo>
                  <a:lnTo>
                    <a:pt x="188" y="428"/>
                  </a:lnTo>
                  <a:lnTo>
                    <a:pt x="203" y="409"/>
                  </a:lnTo>
                  <a:lnTo>
                    <a:pt x="218" y="390"/>
                  </a:lnTo>
                  <a:lnTo>
                    <a:pt x="233" y="370"/>
                  </a:lnTo>
                  <a:lnTo>
                    <a:pt x="249" y="352"/>
                  </a:lnTo>
                  <a:lnTo>
                    <a:pt x="266" y="333"/>
                  </a:lnTo>
                  <a:lnTo>
                    <a:pt x="281" y="316"/>
                  </a:lnTo>
                  <a:lnTo>
                    <a:pt x="298" y="298"/>
                  </a:lnTo>
                  <a:lnTo>
                    <a:pt x="316" y="281"/>
                  </a:lnTo>
                  <a:lnTo>
                    <a:pt x="335" y="264"/>
                  </a:lnTo>
                  <a:lnTo>
                    <a:pt x="371" y="232"/>
                  </a:lnTo>
                  <a:lnTo>
                    <a:pt x="390" y="216"/>
                  </a:lnTo>
                  <a:lnTo>
                    <a:pt x="410" y="202"/>
                  </a:lnTo>
                  <a:lnTo>
                    <a:pt x="429" y="187"/>
                  </a:lnTo>
                  <a:lnTo>
                    <a:pt x="450" y="174"/>
                  </a:lnTo>
                  <a:lnTo>
                    <a:pt x="491" y="147"/>
                  </a:lnTo>
                  <a:lnTo>
                    <a:pt x="513" y="134"/>
                  </a:lnTo>
                  <a:lnTo>
                    <a:pt x="534" y="122"/>
                  </a:lnTo>
                  <a:lnTo>
                    <a:pt x="555" y="111"/>
                  </a:lnTo>
                  <a:lnTo>
                    <a:pt x="578" y="100"/>
                  </a:lnTo>
                  <a:lnTo>
                    <a:pt x="600" y="89"/>
                  </a:lnTo>
                  <a:lnTo>
                    <a:pt x="623" y="80"/>
                  </a:lnTo>
                  <a:lnTo>
                    <a:pt x="646" y="70"/>
                  </a:lnTo>
                  <a:lnTo>
                    <a:pt x="669" y="61"/>
                  </a:lnTo>
                  <a:lnTo>
                    <a:pt x="692" y="53"/>
                  </a:lnTo>
                  <a:lnTo>
                    <a:pt x="717" y="46"/>
                  </a:lnTo>
                  <a:lnTo>
                    <a:pt x="741" y="38"/>
                  </a:lnTo>
                  <a:lnTo>
                    <a:pt x="765" y="31"/>
                  </a:lnTo>
                  <a:lnTo>
                    <a:pt x="789" y="25"/>
                  </a:lnTo>
                  <a:lnTo>
                    <a:pt x="815" y="20"/>
                  </a:lnTo>
                  <a:lnTo>
                    <a:pt x="839" y="15"/>
                  </a:lnTo>
                  <a:lnTo>
                    <a:pt x="865" y="12"/>
                  </a:lnTo>
                  <a:lnTo>
                    <a:pt x="890" y="8"/>
                  </a:lnTo>
                  <a:lnTo>
                    <a:pt x="916" y="4"/>
                  </a:lnTo>
                  <a:lnTo>
                    <a:pt x="941" y="2"/>
                  </a:lnTo>
                  <a:lnTo>
                    <a:pt x="968" y="1"/>
                  </a:lnTo>
                  <a:lnTo>
                    <a:pt x="993" y="0"/>
                  </a:lnTo>
                  <a:lnTo>
                    <a:pt x="1020" y="0"/>
                  </a:lnTo>
                  <a:lnTo>
                    <a:pt x="1046" y="0"/>
                  </a:lnTo>
                  <a:lnTo>
                    <a:pt x="1072" y="1"/>
                  </a:lnTo>
                  <a:lnTo>
                    <a:pt x="1099" y="2"/>
                  </a:lnTo>
                  <a:lnTo>
                    <a:pt x="1124" y="4"/>
                  </a:lnTo>
                  <a:lnTo>
                    <a:pt x="1150" y="8"/>
                  </a:lnTo>
                  <a:lnTo>
                    <a:pt x="1175" y="12"/>
                  </a:lnTo>
                  <a:lnTo>
                    <a:pt x="1200" y="15"/>
                  </a:lnTo>
                  <a:lnTo>
                    <a:pt x="1226" y="20"/>
                  </a:lnTo>
                  <a:lnTo>
                    <a:pt x="1250" y="25"/>
                  </a:lnTo>
                  <a:lnTo>
                    <a:pt x="1274" y="31"/>
                  </a:lnTo>
                  <a:lnTo>
                    <a:pt x="1299" y="38"/>
                  </a:lnTo>
                  <a:lnTo>
                    <a:pt x="1323" y="46"/>
                  </a:lnTo>
                  <a:lnTo>
                    <a:pt x="1347" y="53"/>
                  </a:lnTo>
                  <a:lnTo>
                    <a:pt x="1370" y="61"/>
                  </a:lnTo>
                  <a:lnTo>
                    <a:pt x="1395" y="70"/>
                  </a:lnTo>
                  <a:lnTo>
                    <a:pt x="1418" y="80"/>
                  </a:lnTo>
                  <a:lnTo>
                    <a:pt x="1439" y="89"/>
                  </a:lnTo>
                  <a:lnTo>
                    <a:pt x="1462" y="100"/>
                  </a:lnTo>
                  <a:lnTo>
                    <a:pt x="1484" y="111"/>
                  </a:lnTo>
                  <a:lnTo>
                    <a:pt x="1506" y="122"/>
                  </a:lnTo>
                  <a:lnTo>
                    <a:pt x="1528" y="134"/>
                  </a:lnTo>
                  <a:lnTo>
                    <a:pt x="1549" y="147"/>
                  </a:lnTo>
                  <a:lnTo>
                    <a:pt x="1569" y="159"/>
                  </a:lnTo>
                  <a:lnTo>
                    <a:pt x="1590" y="174"/>
                  </a:lnTo>
                  <a:lnTo>
                    <a:pt x="1610" y="187"/>
                  </a:lnTo>
                  <a:lnTo>
                    <a:pt x="1630" y="202"/>
                  </a:lnTo>
                  <a:lnTo>
                    <a:pt x="1649" y="216"/>
                  </a:lnTo>
                  <a:lnTo>
                    <a:pt x="1669" y="232"/>
                  </a:lnTo>
                  <a:lnTo>
                    <a:pt x="1688" y="248"/>
                  </a:lnTo>
                  <a:lnTo>
                    <a:pt x="1706" y="264"/>
                  </a:lnTo>
                  <a:lnTo>
                    <a:pt x="1723" y="281"/>
                  </a:lnTo>
                  <a:lnTo>
                    <a:pt x="1741" y="298"/>
                  </a:lnTo>
                  <a:lnTo>
                    <a:pt x="1758" y="316"/>
                  </a:lnTo>
                  <a:lnTo>
                    <a:pt x="1775" y="333"/>
                  </a:lnTo>
                  <a:lnTo>
                    <a:pt x="1807" y="370"/>
                  </a:lnTo>
                  <a:lnTo>
                    <a:pt x="1823" y="390"/>
                  </a:lnTo>
                  <a:lnTo>
                    <a:pt x="1837" y="409"/>
                  </a:lnTo>
                  <a:lnTo>
                    <a:pt x="1852" y="428"/>
                  </a:lnTo>
                  <a:lnTo>
                    <a:pt x="1866" y="449"/>
                  </a:lnTo>
                  <a:lnTo>
                    <a:pt x="1892" y="490"/>
                  </a:lnTo>
                  <a:lnTo>
                    <a:pt x="1905" y="511"/>
                  </a:lnTo>
                  <a:lnTo>
                    <a:pt x="1917" y="533"/>
                  </a:lnTo>
                  <a:lnTo>
                    <a:pt x="1928" y="554"/>
                  </a:lnTo>
                  <a:lnTo>
                    <a:pt x="1939" y="576"/>
                  </a:lnTo>
                  <a:lnTo>
                    <a:pt x="1950" y="599"/>
                  </a:lnTo>
                  <a:lnTo>
                    <a:pt x="1960" y="622"/>
                  </a:lnTo>
                  <a:lnTo>
                    <a:pt x="1969" y="645"/>
                  </a:lnTo>
                  <a:lnTo>
                    <a:pt x="1978" y="668"/>
                  </a:lnTo>
                  <a:lnTo>
                    <a:pt x="1986" y="691"/>
                  </a:lnTo>
                  <a:lnTo>
                    <a:pt x="1994" y="715"/>
                  </a:lnTo>
                  <a:lnTo>
                    <a:pt x="2001" y="740"/>
                  </a:lnTo>
                  <a:lnTo>
                    <a:pt x="2008" y="764"/>
                  </a:lnTo>
                  <a:lnTo>
                    <a:pt x="2014" y="788"/>
                  </a:lnTo>
                  <a:lnTo>
                    <a:pt x="2019" y="812"/>
                  </a:lnTo>
                  <a:lnTo>
                    <a:pt x="2024" y="838"/>
                  </a:lnTo>
                  <a:lnTo>
                    <a:pt x="2029" y="863"/>
                  </a:lnTo>
                  <a:lnTo>
                    <a:pt x="2031" y="889"/>
                  </a:lnTo>
                  <a:lnTo>
                    <a:pt x="2035" y="914"/>
                  </a:lnTo>
                  <a:lnTo>
                    <a:pt x="2037" y="940"/>
                  </a:lnTo>
                  <a:lnTo>
                    <a:pt x="2038" y="966"/>
                  </a:lnTo>
                  <a:lnTo>
                    <a:pt x="2040" y="992"/>
                  </a:lnTo>
                  <a:lnTo>
                    <a:pt x="2040" y="1018"/>
                  </a:lnTo>
                  <a:close/>
                </a:path>
              </a:pathLst>
            </a:custGeom>
            <a:solidFill>
              <a:srgbClr val="F4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23"/>
            <p:cNvSpPr>
              <a:spLocks/>
            </p:cNvSpPr>
            <p:nvPr userDrawn="1"/>
          </p:nvSpPr>
          <p:spPr bwMode="auto">
            <a:xfrm>
              <a:off x="4527550" y="3155950"/>
              <a:ext cx="452437" cy="404813"/>
            </a:xfrm>
            <a:custGeom>
              <a:avLst/>
              <a:gdLst>
                <a:gd name="T0" fmla="*/ 1234 w 1424"/>
                <a:gd name="T1" fmla="*/ 489 h 1276"/>
                <a:gd name="T2" fmla="*/ 1200 w 1424"/>
                <a:gd name="T3" fmla="*/ 467 h 1276"/>
                <a:gd name="T4" fmla="*/ 1163 w 1424"/>
                <a:gd name="T5" fmla="*/ 447 h 1276"/>
                <a:gd name="T6" fmla="*/ 1126 w 1424"/>
                <a:gd name="T7" fmla="*/ 429 h 1276"/>
                <a:gd name="T8" fmla="*/ 1086 w 1424"/>
                <a:gd name="T9" fmla="*/ 414 h 1276"/>
                <a:gd name="T10" fmla="*/ 244 w 1424"/>
                <a:gd name="T11" fmla="*/ 272 h 1276"/>
                <a:gd name="T12" fmla="*/ 299 w 1424"/>
                <a:gd name="T13" fmla="*/ 249 h 1276"/>
                <a:gd name="T14" fmla="*/ 328 w 1424"/>
                <a:gd name="T15" fmla="*/ 239 h 1276"/>
                <a:gd name="T16" fmla="*/ 386 w 1424"/>
                <a:gd name="T17" fmla="*/ 221 h 1276"/>
                <a:gd name="T18" fmla="*/ 445 w 1424"/>
                <a:gd name="T19" fmla="*/ 206 h 1276"/>
                <a:gd name="T20" fmla="*/ 476 w 1424"/>
                <a:gd name="T21" fmla="*/ 200 h 1276"/>
                <a:gd name="T22" fmla="*/ 536 w 1424"/>
                <a:gd name="T23" fmla="*/ 189 h 1276"/>
                <a:gd name="T24" fmla="*/ 598 w 1424"/>
                <a:gd name="T25" fmla="*/ 181 h 1276"/>
                <a:gd name="T26" fmla="*/ 660 w 1424"/>
                <a:gd name="T27" fmla="*/ 177 h 1276"/>
                <a:gd name="T28" fmla="*/ 723 w 1424"/>
                <a:gd name="T29" fmla="*/ 175 h 1276"/>
                <a:gd name="T30" fmla="*/ 725 w 1424"/>
                <a:gd name="T31" fmla="*/ 175 h 1276"/>
                <a:gd name="T32" fmla="*/ 757 w 1424"/>
                <a:gd name="T33" fmla="*/ 176 h 1276"/>
                <a:gd name="T34" fmla="*/ 818 w 1424"/>
                <a:gd name="T35" fmla="*/ 179 h 1276"/>
                <a:gd name="T36" fmla="*/ 877 w 1424"/>
                <a:gd name="T37" fmla="*/ 185 h 1276"/>
                <a:gd name="T38" fmla="*/ 935 w 1424"/>
                <a:gd name="T39" fmla="*/ 193 h 1276"/>
                <a:gd name="T40" fmla="*/ 993 w 1424"/>
                <a:gd name="T41" fmla="*/ 204 h 1276"/>
                <a:gd name="T42" fmla="*/ 1050 w 1424"/>
                <a:gd name="T43" fmla="*/ 219 h 1276"/>
                <a:gd name="T44" fmla="*/ 1105 w 1424"/>
                <a:gd name="T45" fmla="*/ 235 h 1276"/>
                <a:gd name="T46" fmla="*/ 1157 w 1424"/>
                <a:gd name="T47" fmla="*/ 255 h 1276"/>
                <a:gd name="T48" fmla="*/ 1183 w 1424"/>
                <a:gd name="T49" fmla="*/ 266 h 1276"/>
                <a:gd name="T50" fmla="*/ 1221 w 1424"/>
                <a:gd name="T51" fmla="*/ 283 h 1276"/>
                <a:gd name="T52" fmla="*/ 1259 w 1424"/>
                <a:gd name="T53" fmla="*/ 301 h 1276"/>
                <a:gd name="T54" fmla="*/ 1295 w 1424"/>
                <a:gd name="T55" fmla="*/ 321 h 1276"/>
                <a:gd name="T56" fmla="*/ 1331 w 1424"/>
                <a:gd name="T57" fmla="*/ 343 h 1276"/>
                <a:gd name="T58" fmla="*/ 1388 w 1424"/>
                <a:gd name="T59" fmla="*/ 177 h 1276"/>
                <a:gd name="T60" fmla="*/ 1349 w 1424"/>
                <a:gd name="T61" fmla="*/ 153 h 1276"/>
                <a:gd name="T62" fmla="*/ 1309 w 1424"/>
                <a:gd name="T63" fmla="*/ 133 h 1276"/>
                <a:gd name="T64" fmla="*/ 1269 w 1424"/>
                <a:gd name="T65" fmla="*/ 112 h 1276"/>
                <a:gd name="T66" fmla="*/ 1226 w 1424"/>
                <a:gd name="T67" fmla="*/ 95 h 1276"/>
                <a:gd name="T68" fmla="*/ 1184 w 1424"/>
                <a:gd name="T69" fmla="*/ 78 h 1276"/>
                <a:gd name="T70" fmla="*/ 1140 w 1424"/>
                <a:gd name="T71" fmla="*/ 63 h 1276"/>
                <a:gd name="T72" fmla="*/ 1073 w 1424"/>
                <a:gd name="T73" fmla="*/ 44 h 1276"/>
                <a:gd name="T74" fmla="*/ 1006 w 1424"/>
                <a:gd name="T75" fmla="*/ 28 h 1276"/>
                <a:gd name="T76" fmla="*/ 959 w 1424"/>
                <a:gd name="T77" fmla="*/ 20 h 1276"/>
                <a:gd name="T78" fmla="*/ 913 w 1424"/>
                <a:gd name="T79" fmla="*/ 13 h 1276"/>
                <a:gd name="T80" fmla="*/ 866 w 1424"/>
                <a:gd name="T81" fmla="*/ 7 h 1276"/>
                <a:gd name="T82" fmla="*/ 772 w 1424"/>
                <a:gd name="T83" fmla="*/ 0 h 1276"/>
                <a:gd name="T84" fmla="*/ 677 w 1424"/>
                <a:gd name="T85" fmla="*/ 0 h 1276"/>
                <a:gd name="T86" fmla="*/ 628 w 1424"/>
                <a:gd name="T87" fmla="*/ 3 h 1276"/>
                <a:gd name="T88" fmla="*/ 580 w 1424"/>
                <a:gd name="T89" fmla="*/ 8 h 1276"/>
                <a:gd name="T90" fmla="*/ 533 w 1424"/>
                <a:gd name="T91" fmla="*/ 13 h 1276"/>
                <a:gd name="T92" fmla="*/ 484 w 1424"/>
                <a:gd name="T93" fmla="*/ 20 h 1276"/>
                <a:gd name="T94" fmla="*/ 437 w 1424"/>
                <a:gd name="T95" fmla="*/ 28 h 1276"/>
                <a:gd name="T96" fmla="*/ 390 w 1424"/>
                <a:gd name="T97" fmla="*/ 39 h 1276"/>
                <a:gd name="T98" fmla="*/ 320 w 1424"/>
                <a:gd name="T99" fmla="*/ 57 h 1276"/>
                <a:gd name="T100" fmla="*/ 253 w 1424"/>
                <a:gd name="T101" fmla="*/ 79 h 1276"/>
                <a:gd name="T102" fmla="*/ 208 w 1424"/>
                <a:gd name="T103" fmla="*/ 96 h 1276"/>
                <a:gd name="T104" fmla="*/ 165 w 1424"/>
                <a:gd name="T105" fmla="*/ 114 h 1276"/>
                <a:gd name="T106" fmla="*/ 101 w 1424"/>
                <a:gd name="T107" fmla="*/ 146 h 1276"/>
                <a:gd name="T108" fmla="*/ 40 w 1424"/>
                <a:gd name="T109" fmla="*/ 180 h 1276"/>
                <a:gd name="T110" fmla="*/ 0 w 1424"/>
                <a:gd name="T111" fmla="*/ 205 h 1276"/>
                <a:gd name="T112" fmla="*/ 712 w 1424"/>
                <a:gd name="T11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4" h="1276">
                  <a:moveTo>
                    <a:pt x="712" y="1276"/>
                  </a:moveTo>
                  <a:lnTo>
                    <a:pt x="1234" y="489"/>
                  </a:lnTo>
                  <a:lnTo>
                    <a:pt x="1217" y="478"/>
                  </a:lnTo>
                  <a:lnTo>
                    <a:pt x="1200" y="467"/>
                  </a:lnTo>
                  <a:lnTo>
                    <a:pt x="1181" y="457"/>
                  </a:lnTo>
                  <a:lnTo>
                    <a:pt x="1163" y="447"/>
                  </a:lnTo>
                  <a:lnTo>
                    <a:pt x="1145" y="438"/>
                  </a:lnTo>
                  <a:lnTo>
                    <a:pt x="1126" y="429"/>
                  </a:lnTo>
                  <a:lnTo>
                    <a:pt x="1106" y="421"/>
                  </a:lnTo>
                  <a:lnTo>
                    <a:pt x="1086" y="414"/>
                  </a:lnTo>
                  <a:lnTo>
                    <a:pt x="712" y="977"/>
                  </a:lnTo>
                  <a:lnTo>
                    <a:pt x="244" y="272"/>
                  </a:lnTo>
                  <a:lnTo>
                    <a:pt x="271" y="260"/>
                  </a:lnTo>
                  <a:lnTo>
                    <a:pt x="299" y="249"/>
                  </a:lnTo>
                  <a:lnTo>
                    <a:pt x="313" y="244"/>
                  </a:lnTo>
                  <a:lnTo>
                    <a:pt x="328" y="239"/>
                  </a:lnTo>
                  <a:lnTo>
                    <a:pt x="357" y="229"/>
                  </a:lnTo>
                  <a:lnTo>
                    <a:pt x="386" y="221"/>
                  </a:lnTo>
                  <a:lnTo>
                    <a:pt x="415" y="214"/>
                  </a:lnTo>
                  <a:lnTo>
                    <a:pt x="445" y="206"/>
                  </a:lnTo>
                  <a:lnTo>
                    <a:pt x="460" y="203"/>
                  </a:lnTo>
                  <a:lnTo>
                    <a:pt x="476" y="200"/>
                  </a:lnTo>
                  <a:lnTo>
                    <a:pt x="506" y="194"/>
                  </a:lnTo>
                  <a:lnTo>
                    <a:pt x="536" y="189"/>
                  </a:lnTo>
                  <a:lnTo>
                    <a:pt x="567" y="185"/>
                  </a:lnTo>
                  <a:lnTo>
                    <a:pt x="598" y="181"/>
                  </a:lnTo>
                  <a:lnTo>
                    <a:pt x="630" y="179"/>
                  </a:lnTo>
                  <a:lnTo>
                    <a:pt x="660" y="177"/>
                  </a:lnTo>
                  <a:lnTo>
                    <a:pt x="691" y="176"/>
                  </a:lnTo>
                  <a:lnTo>
                    <a:pt x="723" y="175"/>
                  </a:lnTo>
                  <a:lnTo>
                    <a:pt x="724" y="175"/>
                  </a:lnTo>
                  <a:lnTo>
                    <a:pt x="725" y="175"/>
                  </a:lnTo>
                  <a:lnTo>
                    <a:pt x="727" y="175"/>
                  </a:lnTo>
                  <a:lnTo>
                    <a:pt x="757" y="176"/>
                  </a:lnTo>
                  <a:lnTo>
                    <a:pt x="787" y="176"/>
                  </a:lnTo>
                  <a:lnTo>
                    <a:pt x="818" y="179"/>
                  </a:lnTo>
                  <a:lnTo>
                    <a:pt x="847" y="181"/>
                  </a:lnTo>
                  <a:lnTo>
                    <a:pt x="877" y="185"/>
                  </a:lnTo>
                  <a:lnTo>
                    <a:pt x="906" y="188"/>
                  </a:lnTo>
                  <a:lnTo>
                    <a:pt x="935" y="193"/>
                  </a:lnTo>
                  <a:lnTo>
                    <a:pt x="964" y="198"/>
                  </a:lnTo>
                  <a:lnTo>
                    <a:pt x="993" y="204"/>
                  </a:lnTo>
                  <a:lnTo>
                    <a:pt x="1023" y="211"/>
                  </a:lnTo>
                  <a:lnTo>
                    <a:pt x="1050" y="219"/>
                  </a:lnTo>
                  <a:lnTo>
                    <a:pt x="1077" y="227"/>
                  </a:lnTo>
                  <a:lnTo>
                    <a:pt x="1105" y="235"/>
                  </a:lnTo>
                  <a:lnTo>
                    <a:pt x="1132" y="245"/>
                  </a:lnTo>
                  <a:lnTo>
                    <a:pt x="1157" y="255"/>
                  </a:lnTo>
                  <a:lnTo>
                    <a:pt x="1184" y="266"/>
                  </a:lnTo>
                  <a:lnTo>
                    <a:pt x="1183" y="266"/>
                  </a:lnTo>
                  <a:lnTo>
                    <a:pt x="1202" y="274"/>
                  </a:lnTo>
                  <a:lnTo>
                    <a:pt x="1221" y="283"/>
                  </a:lnTo>
                  <a:lnTo>
                    <a:pt x="1241" y="292"/>
                  </a:lnTo>
                  <a:lnTo>
                    <a:pt x="1259" y="301"/>
                  </a:lnTo>
                  <a:lnTo>
                    <a:pt x="1277" y="311"/>
                  </a:lnTo>
                  <a:lnTo>
                    <a:pt x="1295" y="321"/>
                  </a:lnTo>
                  <a:lnTo>
                    <a:pt x="1312" y="332"/>
                  </a:lnTo>
                  <a:lnTo>
                    <a:pt x="1331" y="343"/>
                  </a:lnTo>
                  <a:lnTo>
                    <a:pt x="1424" y="202"/>
                  </a:lnTo>
                  <a:lnTo>
                    <a:pt x="1388" y="177"/>
                  </a:lnTo>
                  <a:lnTo>
                    <a:pt x="1368" y="165"/>
                  </a:lnTo>
                  <a:lnTo>
                    <a:pt x="1349" y="153"/>
                  </a:lnTo>
                  <a:lnTo>
                    <a:pt x="1329" y="142"/>
                  </a:lnTo>
                  <a:lnTo>
                    <a:pt x="1309" y="133"/>
                  </a:lnTo>
                  <a:lnTo>
                    <a:pt x="1289" y="122"/>
                  </a:lnTo>
                  <a:lnTo>
                    <a:pt x="1269" y="112"/>
                  </a:lnTo>
                  <a:lnTo>
                    <a:pt x="1248" y="103"/>
                  </a:lnTo>
                  <a:lnTo>
                    <a:pt x="1226" y="95"/>
                  </a:lnTo>
                  <a:lnTo>
                    <a:pt x="1206" y="86"/>
                  </a:lnTo>
                  <a:lnTo>
                    <a:pt x="1184" y="78"/>
                  </a:lnTo>
                  <a:lnTo>
                    <a:pt x="1162" y="71"/>
                  </a:lnTo>
                  <a:lnTo>
                    <a:pt x="1140" y="63"/>
                  </a:lnTo>
                  <a:lnTo>
                    <a:pt x="1096" y="50"/>
                  </a:lnTo>
                  <a:lnTo>
                    <a:pt x="1073" y="44"/>
                  </a:lnTo>
                  <a:lnTo>
                    <a:pt x="1052" y="38"/>
                  </a:lnTo>
                  <a:lnTo>
                    <a:pt x="1006" y="28"/>
                  </a:lnTo>
                  <a:lnTo>
                    <a:pt x="982" y="23"/>
                  </a:lnTo>
                  <a:lnTo>
                    <a:pt x="959" y="20"/>
                  </a:lnTo>
                  <a:lnTo>
                    <a:pt x="936" y="16"/>
                  </a:lnTo>
                  <a:lnTo>
                    <a:pt x="913" y="13"/>
                  </a:lnTo>
                  <a:lnTo>
                    <a:pt x="890" y="10"/>
                  </a:lnTo>
                  <a:lnTo>
                    <a:pt x="866" y="7"/>
                  </a:lnTo>
                  <a:lnTo>
                    <a:pt x="819" y="3"/>
                  </a:lnTo>
                  <a:lnTo>
                    <a:pt x="772" y="0"/>
                  </a:lnTo>
                  <a:lnTo>
                    <a:pt x="724" y="0"/>
                  </a:lnTo>
                  <a:lnTo>
                    <a:pt x="677" y="0"/>
                  </a:lnTo>
                  <a:lnTo>
                    <a:pt x="653" y="2"/>
                  </a:lnTo>
                  <a:lnTo>
                    <a:pt x="628" y="3"/>
                  </a:lnTo>
                  <a:lnTo>
                    <a:pt x="604" y="5"/>
                  </a:lnTo>
                  <a:lnTo>
                    <a:pt x="580" y="8"/>
                  </a:lnTo>
                  <a:lnTo>
                    <a:pt x="556" y="10"/>
                  </a:lnTo>
                  <a:lnTo>
                    <a:pt x="533" y="13"/>
                  </a:lnTo>
                  <a:lnTo>
                    <a:pt x="508" y="16"/>
                  </a:lnTo>
                  <a:lnTo>
                    <a:pt x="484" y="20"/>
                  </a:lnTo>
                  <a:lnTo>
                    <a:pt x="461" y="25"/>
                  </a:lnTo>
                  <a:lnTo>
                    <a:pt x="437" y="28"/>
                  </a:lnTo>
                  <a:lnTo>
                    <a:pt x="414" y="33"/>
                  </a:lnTo>
                  <a:lnTo>
                    <a:pt x="390" y="39"/>
                  </a:lnTo>
                  <a:lnTo>
                    <a:pt x="343" y="51"/>
                  </a:lnTo>
                  <a:lnTo>
                    <a:pt x="320" y="57"/>
                  </a:lnTo>
                  <a:lnTo>
                    <a:pt x="297" y="65"/>
                  </a:lnTo>
                  <a:lnTo>
                    <a:pt x="253" y="79"/>
                  </a:lnTo>
                  <a:lnTo>
                    <a:pt x="231" y="88"/>
                  </a:lnTo>
                  <a:lnTo>
                    <a:pt x="208" y="96"/>
                  </a:lnTo>
                  <a:lnTo>
                    <a:pt x="186" y="106"/>
                  </a:lnTo>
                  <a:lnTo>
                    <a:pt x="165" y="114"/>
                  </a:lnTo>
                  <a:lnTo>
                    <a:pt x="122" y="135"/>
                  </a:lnTo>
                  <a:lnTo>
                    <a:pt x="101" y="146"/>
                  </a:lnTo>
                  <a:lnTo>
                    <a:pt x="80" y="157"/>
                  </a:lnTo>
                  <a:lnTo>
                    <a:pt x="40" y="180"/>
                  </a:lnTo>
                  <a:lnTo>
                    <a:pt x="20" y="193"/>
                  </a:lnTo>
                  <a:lnTo>
                    <a:pt x="0" y="205"/>
                  </a:lnTo>
                  <a:lnTo>
                    <a:pt x="356" y="741"/>
                  </a:lnTo>
                  <a:lnTo>
                    <a:pt x="712" y="12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xmlns="" val="299977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61" r:id="rId6"/>
    <p:sldLayoutId id="2147483652" r:id="rId7"/>
    <p:sldLayoutId id="2147483653" r:id="rId8"/>
    <p:sldLayoutId id="2147483665" r:id="rId9"/>
    <p:sldLayoutId id="2147483666" r:id="rId10"/>
    <p:sldLayoutId id="2147483667" r:id="rId11"/>
    <p:sldLayoutId id="2147483668" r:id="rId12"/>
    <p:sldLayoutId id="2147483654" r:id="rId13"/>
    <p:sldLayoutId id="2147483655"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3500" kern="1200">
          <a:solidFill>
            <a:schemeClr val="accent1"/>
          </a:solidFill>
          <a:latin typeface="+mj-lt"/>
          <a:ea typeface="+mj-ea"/>
          <a:cs typeface="+mj-cs"/>
        </a:defRPr>
      </a:lvl1pPr>
    </p:titleStyle>
    <p:bodyStyle>
      <a:lvl1pPr marL="358775" indent="-358775" algn="l" defTabSz="914400" rtl="0" eaLnBrk="1" latinLnBrk="0" hangingPunct="1">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3888" indent="-26511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95350" indent="-271463" algn="l" defTabSz="914400" rtl="0" eaLnBrk="1" latinLnBrk="0" hangingPunct="1">
        <a:spcBef>
          <a:spcPts val="600"/>
        </a:spcBef>
        <a:buClr>
          <a:schemeClr val="accent1"/>
        </a:buClr>
        <a:buFont typeface="Arial" panose="020B0604020202020204" pitchFamily="34" charset="0"/>
        <a:buChar char="•"/>
        <a:defRPr sz="1300" kern="1200">
          <a:solidFill>
            <a:schemeClr val="tx1"/>
          </a:solidFill>
          <a:latin typeface="+mn-lt"/>
          <a:ea typeface="+mn-ea"/>
          <a:cs typeface="+mn-cs"/>
        </a:defRPr>
      </a:lvl3pPr>
      <a:lvl4pPr marL="1168400" indent="-273050" algn="l" defTabSz="914400" rtl="0" eaLnBrk="1" latinLnBrk="0" hangingPunct="1">
        <a:spcBef>
          <a:spcPts val="6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433513"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1704975"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6pPr>
      <a:lvl7pPr marL="1971675" indent="-266700"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7pPr>
      <a:lvl8pPr marL="2243138"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8pPr>
      <a:lvl9pPr marL="2508250"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483518"/>
            <a:ext cx="8064500" cy="64807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539750" y="1275606"/>
            <a:ext cx="8064500" cy="3096369"/>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7583" y="4803998"/>
            <a:ext cx="1152029" cy="144016"/>
          </a:xfrm>
          <a:prstGeom prst="rect">
            <a:avLst/>
          </a:prstGeom>
        </p:spPr>
        <p:txBody>
          <a:bodyPr vert="horz" lIns="0" tIns="0" rIns="0" bIns="0" rtlCol="0" anchor="ctr" anchorCtr="0">
            <a:noAutofit/>
          </a:bodyPr>
          <a:lstStyle>
            <a:lvl1pPr algn="l">
              <a:defRPr sz="700">
                <a:solidFill>
                  <a:schemeClr val="accent3"/>
                </a:solidFill>
                <a:latin typeface="Segoe UI Semibold" panose="020B0702040204020203" pitchFamily="34" charset="0"/>
              </a:defRPr>
            </a:lvl1pPr>
          </a:lstStyle>
          <a:p>
            <a:r>
              <a:rPr lang="fi-FI" noProof="0"/>
              <a:t>Date</a:t>
            </a:r>
            <a:endParaRPr lang="en-US" noProof="0" dirty="0"/>
          </a:p>
        </p:txBody>
      </p:sp>
      <p:sp>
        <p:nvSpPr>
          <p:cNvPr id="5" name="Footer Placeholder 4"/>
          <p:cNvSpPr>
            <a:spLocks noGrp="1"/>
          </p:cNvSpPr>
          <p:nvPr>
            <p:ph type="ftr" sz="quarter" idx="3"/>
          </p:nvPr>
        </p:nvSpPr>
        <p:spPr>
          <a:xfrm>
            <a:off x="1979612" y="4803998"/>
            <a:ext cx="6048771" cy="144016"/>
          </a:xfrm>
          <a:prstGeom prst="rect">
            <a:avLst/>
          </a:prstGeom>
        </p:spPr>
        <p:txBody>
          <a:bodyPr vert="horz" lIns="0" tIns="0" rIns="0" bIns="0" rtlCol="0" anchor="ctr" anchorCtr="0">
            <a:noAutofit/>
          </a:bodyPr>
          <a:lstStyle>
            <a:lvl1pPr algn="l">
              <a:defRPr sz="700">
                <a:solidFill>
                  <a:schemeClr val="accent3"/>
                </a:solidFill>
                <a:latin typeface="Segoe UI Semibold" panose="020B0702040204020203" pitchFamily="34" charset="0"/>
              </a:defRPr>
            </a:lvl1pPr>
          </a:lstStyle>
          <a:p>
            <a:r>
              <a:rPr lang="fi-FI" noProof="0"/>
              <a:t>Presentation name / Author</a:t>
            </a:r>
            <a:endParaRPr lang="en-US" noProof="0" dirty="0"/>
          </a:p>
        </p:txBody>
      </p:sp>
      <p:sp>
        <p:nvSpPr>
          <p:cNvPr id="6" name="Slide Number Placeholder 5"/>
          <p:cNvSpPr>
            <a:spLocks noGrp="1"/>
          </p:cNvSpPr>
          <p:nvPr>
            <p:ph type="sldNum" sz="quarter" idx="4"/>
          </p:nvPr>
        </p:nvSpPr>
        <p:spPr>
          <a:xfrm>
            <a:off x="539750" y="4803998"/>
            <a:ext cx="287834" cy="144016"/>
          </a:xfrm>
          <a:prstGeom prst="rect">
            <a:avLst/>
          </a:prstGeom>
        </p:spPr>
        <p:txBody>
          <a:bodyPr vert="horz" lIns="0" tIns="0" rIns="0" bIns="0" rtlCol="0" anchor="ctr" anchorCtr="0">
            <a:noAutofit/>
          </a:bodyPr>
          <a:lstStyle>
            <a:lvl1pPr algn="l">
              <a:defRPr sz="700">
                <a:solidFill>
                  <a:schemeClr val="accent3"/>
                </a:solidFill>
                <a:latin typeface="Segoe UI Semibold" panose="020B0702040204020203" pitchFamily="34" charset="0"/>
              </a:defRPr>
            </a:lvl1pPr>
          </a:lstStyle>
          <a:p>
            <a:fld id="{B4FA55B9-229E-4B3A-A209-0F574EA7BFE1}" type="slidenum">
              <a:rPr lang="en-US" noProof="0" smtClean="0"/>
              <a:pPr/>
              <a:t>‹#›</a:t>
            </a:fld>
            <a:endParaRPr lang="en-US" noProof="0" dirty="0"/>
          </a:p>
        </p:txBody>
      </p:sp>
      <p:grpSp>
        <p:nvGrpSpPr>
          <p:cNvPr id="32" name="Group 31"/>
          <p:cNvGrpSpPr>
            <a:grpSpLocks noChangeAspect="1"/>
          </p:cNvGrpSpPr>
          <p:nvPr/>
        </p:nvGrpSpPr>
        <p:grpSpPr>
          <a:xfrm>
            <a:off x="8207475" y="4515966"/>
            <a:ext cx="396973" cy="396000"/>
            <a:chOff x="4427538" y="3003550"/>
            <a:chExt cx="647700" cy="646113"/>
          </a:xfrm>
        </p:grpSpPr>
        <p:sp>
          <p:nvSpPr>
            <p:cNvPr id="33" name="Freeform 22"/>
            <p:cNvSpPr>
              <a:spLocks/>
            </p:cNvSpPr>
            <p:nvPr userDrawn="1"/>
          </p:nvSpPr>
          <p:spPr bwMode="auto">
            <a:xfrm>
              <a:off x="4427538" y="3003550"/>
              <a:ext cx="647700" cy="646113"/>
            </a:xfrm>
            <a:custGeom>
              <a:avLst/>
              <a:gdLst>
                <a:gd name="T0" fmla="*/ 2037 w 2040"/>
                <a:gd name="T1" fmla="*/ 1097 h 2037"/>
                <a:gd name="T2" fmla="*/ 2024 w 2040"/>
                <a:gd name="T3" fmla="*/ 1199 h 2037"/>
                <a:gd name="T4" fmla="*/ 2001 w 2040"/>
                <a:gd name="T5" fmla="*/ 1297 h 2037"/>
                <a:gd name="T6" fmla="*/ 1969 w 2040"/>
                <a:gd name="T7" fmla="*/ 1391 h 2037"/>
                <a:gd name="T8" fmla="*/ 1928 w 2040"/>
                <a:gd name="T9" fmla="*/ 1482 h 2037"/>
                <a:gd name="T10" fmla="*/ 1880 w 2040"/>
                <a:gd name="T11" fmla="*/ 1567 h 2037"/>
                <a:gd name="T12" fmla="*/ 1823 w 2040"/>
                <a:gd name="T13" fmla="*/ 1647 h 2037"/>
                <a:gd name="T14" fmla="*/ 1758 w 2040"/>
                <a:gd name="T15" fmla="*/ 1721 h 2037"/>
                <a:gd name="T16" fmla="*/ 1669 w 2040"/>
                <a:gd name="T17" fmla="*/ 1804 h 2037"/>
                <a:gd name="T18" fmla="*/ 1590 w 2040"/>
                <a:gd name="T19" fmla="*/ 1863 h 2037"/>
                <a:gd name="T20" fmla="*/ 1484 w 2040"/>
                <a:gd name="T21" fmla="*/ 1926 h 2037"/>
                <a:gd name="T22" fmla="*/ 1395 w 2040"/>
                <a:gd name="T23" fmla="*/ 1967 h 2037"/>
                <a:gd name="T24" fmla="*/ 1299 w 2040"/>
                <a:gd name="T25" fmla="*/ 1998 h 2037"/>
                <a:gd name="T26" fmla="*/ 1200 w 2040"/>
                <a:gd name="T27" fmla="*/ 2021 h 2037"/>
                <a:gd name="T28" fmla="*/ 1099 w 2040"/>
                <a:gd name="T29" fmla="*/ 2035 h 2037"/>
                <a:gd name="T30" fmla="*/ 993 w 2040"/>
                <a:gd name="T31" fmla="*/ 2037 h 2037"/>
                <a:gd name="T32" fmla="*/ 890 w 2040"/>
                <a:gd name="T33" fmla="*/ 2029 h 2037"/>
                <a:gd name="T34" fmla="*/ 789 w 2040"/>
                <a:gd name="T35" fmla="*/ 2012 h 2037"/>
                <a:gd name="T36" fmla="*/ 692 w 2040"/>
                <a:gd name="T37" fmla="*/ 1984 h 2037"/>
                <a:gd name="T38" fmla="*/ 600 w 2040"/>
                <a:gd name="T39" fmla="*/ 1947 h 2037"/>
                <a:gd name="T40" fmla="*/ 513 w 2040"/>
                <a:gd name="T41" fmla="*/ 1903 h 2037"/>
                <a:gd name="T42" fmla="*/ 429 w 2040"/>
                <a:gd name="T43" fmla="*/ 1849 h 2037"/>
                <a:gd name="T44" fmla="*/ 353 w 2040"/>
                <a:gd name="T45" fmla="*/ 1789 h 2037"/>
                <a:gd name="T46" fmla="*/ 281 w 2040"/>
                <a:gd name="T47" fmla="*/ 1721 h 2037"/>
                <a:gd name="T48" fmla="*/ 203 w 2040"/>
                <a:gd name="T49" fmla="*/ 1628 h 2037"/>
                <a:gd name="T50" fmla="*/ 136 w 2040"/>
                <a:gd name="T51" fmla="*/ 1526 h 2037"/>
                <a:gd name="T52" fmla="*/ 90 w 2040"/>
                <a:gd name="T53" fmla="*/ 1437 h 2037"/>
                <a:gd name="T54" fmla="*/ 53 w 2040"/>
                <a:gd name="T55" fmla="*/ 1345 h 2037"/>
                <a:gd name="T56" fmla="*/ 27 w 2040"/>
                <a:gd name="T57" fmla="*/ 1248 h 2037"/>
                <a:gd name="T58" fmla="*/ 8 w 2040"/>
                <a:gd name="T59" fmla="*/ 1148 h 2037"/>
                <a:gd name="T60" fmla="*/ 0 w 2040"/>
                <a:gd name="T61" fmla="*/ 1045 h 2037"/>
                <a:gd name="T62" fmla="*/ 4 w 2040"/>
                <a:gd name="T63" fmla="*/ 940 h 2037"/>
                <a:gd name="T64" fmla="*/ 16 w 2040"/>
                <a:gd name="T65" fmla="*/ 838 h 2037"/>
                <a:gd name="T66" fmla="*/ 39 w 2040"/>
                <a:gd name="T67" fmla="*/ 740 h 2037"/>
                <a:gd name="T68" fmla="*/ 70 w 2040"/>
                <a:gd name="T69" fmla="*/ 645 h 2037"/>
                <a:gd name="T70" fmla="*/ 112 w 2040"/>
                <a:gd name="T71" fmla="*/ 554 h 2037"/>
                <a:gd name="T72" fmla="*/ 161 w 2040"/>
                <a:gd name="T73" fmla="*/ 470 h 2037"/>
                <a:gd name="T74" fmla="*/ 218 w 2040"/>
                <a:gd name="T75" fmla="*/ 390 h 2037"/>
                <a:gd name="T76" fmla="*/ 281 w 2040"/>
                <a:gd name="T77" fmla="*/ 316 h 2037"/>
                <a:gd name="T78" fmla="*/ 371 w 2040"/>
                <a:gd name="T79" fmla="*/ 232 h 2037"/>
                <a:gd name="T80" fmla="*/ 450 w 2040"/>
                <a:gd name="T81" fmla="*/ 174 h 2037"/>
                <a:gd name="T82" fmla="*/ 555 w 2040"/>
                <a:gd name="T83" fmla="*/ 111 h 2037"/>
                <a:gd name="T84" fmla="*/ 646 w 2040"/>
                <a:gd name="T85" fmla="*/ 70 h 2037"/>
                <a:gd name="T86" fmla="*/ 741 w 2040"/>
                <a:gd name="T87" fmla="*/ 38 h 2037"/>
                <a:gd name="T88" fmla="*/ 839 w 2040"/>
                <a:gd name="T89" fmla="*/ 15 h 2037"/>
                <a:gd name="T90" fmla="*/ 941 w 2040"/>
                <a:gd name="T91" fmla="*/ 2 h 2037"/>
                <a:gd name="T92" fmla="*/ 1046 w 2040"/>
                <a:gd name="T93" fmla="*/ 0 h 2037"/>
                <a:gd name="T94" fmla="*/ 1150 w 2040"/>
                <a:gd name="T95" fmla="*/ 8 h 2037"/>
                <a:gd name="T96" fmla="*/ 1250 w 2040"/>
                <a:gd name="T97" fmla="*/ 25 h 2037"/>
                <a:gd name="T98" fmla="*/ 1347 w 2040"/>
                <a:gd name="T99" fmla="*/ 53 h 2037"/>
                <a:gd name="T100" fmla="*/ 1439 w 2040"/>
                <a:gd name="T101" fmla="*/ 89 h 2037"/>
                <a:gd name="T102" fmla="*/ 1528 w 2040"/>
                <a:gd name="T103" fmla="*/ 134 h 2037"/>
                <a:gd name="T104" fmla="*/ 1610 w 2040"/>
                <a:gd name="T105" fmla="*/ 187 h 2037"/>
                <a:gd name="T106" fmla="*/ 1688 w 2040"/>
                <a:gd name="T107" fmla="*/ 248 h 2037"/>
                <a:gd name="T108" fmla="*/ 1758 w 2040"/>
                <a:gd name="T109" fmla="*/ 316 h 2037"/>
                <a:gd name="T110" fmla="*/ 1837 w 2040"/>
                <a:gd name="T111" fmla="*/ 409 h 2037"/>
                <a:gd name="T112" fmla="*/ 1905 w 2040"/>
                <a:gd name="T113" fmla="*/ 511 h 2037"/>
                <a:gd name="T114" fmla="*/ 1950 w 2040"/>
                <a:gd name="T115" fmla="*/ 599 h 2037"/>
                <a:gd name="T116" fmla="*/ 1986 w 2040"/>
                <a:gd name="T117" fmla="*/ 691 h 2037"/>
                <a:gd name="T118" fmla="*/ 2014 w 2040"/>
                <a:gd name="T119" fmla="*/ 788 h 2037"/>
                <a:gd name="T120" fmla="*/ 2031 w 2040"/>
                <a:gd name="T121" fmla="*/ 889 h 2037"/>
                <a:gd name="T122" fmla="*/ 2040 w 2040"/>
                <a:gd name="T123" fmla="*/ 99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037">
                  <a:moveTo>
                    <a:pt x="2040" y="1018"/>
                  </a:moveTo>
                  <a:lnTo>
                    <a:pt x="2040" y="1045"/>
                  </a:lnTo>
                  <a:lnTo>
                    <a:pt x="2038" y="1070"/>
                  </a:lnTo>
                  <a:lnTo>
                    <a:pt x="2037" y="1097"/>
                  </a:lnTo>
                  <a:lnTo>
                    <a:pt x="2035" y="1122"/>
                  </a:lnTo>
                  <a:lnTo>
                    <a:pt x="2031" y="1148"/>
                  </a:lnTo>
                  <a:lnTo>
                    <a:pt x="2029" y="1173"/>
                  </a:lnTo>
                  <a:lnTo>
                    <a:pt x="2024" y="1199"/>
                  </a:lnTo>
                  <a:lnTo>
                    <a:pt x="2019" y="1223"/>
                  </a:lnTo>
                  <a:lnTo>
                    <a:pt x="2014" y="1248"/>
                  </a:lnTo>
                  <a:lnTo>
                    <a:pt x="2008" y="1273"/>
                  </a:lnTo>
                  <a:lnTo>
                    <a:pt x="2001" y="1297"/>
                  </a:lnTo>
                  <a:lnTo>
                    <a:pt x="1994" y="1321"/>
                  </a:lnTo>
                  <a:lnTo>
                    <a:pt x="1986" y="1345"/>
                  </a:lnTo>
                  <a:lnTo>
                    <a:pt x="1978" y="1368"/>
                  </a:lnTo>
                  <a:lnTo>
                    <a:pt x="1969" y="1391"/>
                  </a:lnTo>
                  <a:lnTo>
                    <a:pt x="1960" y="1414"/>
                  </a:lnTo>
                  <a:lnTo>
                    <a:pt x="1950" y="1437"/>
                  </a:lnTo>
                  <a:lnTo>
                    <a:pt x="1939" y="1460"/>
                  </a:lnTo>
                  <a:lnTo>
                    <a:pt x="1928" y="1482"/>
                  </a:lnTo>
                  <a:lnTo>
                    <a:pt x="1917" y="1504"/>
                  </a:lnTo>
                  <a:lnTo>
                    <a:pt x="1905" y="1526"/>
                  </a:lnTo>
                  <a:lnTo>
                    <a:pt x="1892" y="1546"/>
                  </a:lnTo>
                  <a:lnTo>
                    <a:pt x="1880" y="1567"/>
                  </a:lnTo>
                  <a:lnTo>
                    <a:pt x="1866" y="1588"/>
                  </a:lnTo>
                  <a:lnTo>
                    <a:pt x="1852" y="1608"/>
                  </a:lnTo>
                  <a:lnTo>
                    <a:pt x="1837" y="1628"/>
                  </a:lnTo>
                  <a:lnTo>
                    <a:pt x="1823" y="1647"/>
                  </a:lnTo>
                  <a:lnTo>
                    <a:pt x="1807" y="1666"/>
                  </a:lnTo>
                  <a:lnTo>
                    <a:pt x="1791" y="1685"/>
                  </a:lnTo>
                  <a:lnTo>
                    <a:pt x="1775" y="1704"/>
                  </a:lnTo>
                  <a:lnTo>
                    <a:pt x="1758" y="1721"/>
                  </a:lnTo>
                  <a:lnTo>
                    <a:pt x="1741" y="1739"/>
                  </a:lnTo>
                  <a:lnTo>
                    <a:pt x="1723" y="1756"/>
                  </a:lnTo>
                  <a:lnTo>
                    <a:pt x="1706" y="1773"/>
                  </a:lnTo>
                  <a:lnTo>
                    <a:pt x="1669" y="1804"/>
                  </a:lnTo>
                  <a:lnTo>
                    <a:pt x="1649" y="1820"/>
                  </a:lnTo>
                  <a:lnTo>
                    <a:pt x="1630" y="1835"/>
                  </a:lnTo>
                  <a:lnTo>
                    <a:pt x="1610" y="1849"/>
                  </a:lnTo>
                  <a:lnTo>
                    <a:pt x="1590" y="1863"/>
                  </a:lnTo>
                  <a:lnTo>
                    <a:pt x="1549" y="1889"/>
                  </a:lnTo>
                  <a:lnTo>
                    <a:pt x="1528" y="1903"/>
                  </a:lnTo>
                  <a:lnTo>
                    <a:pt x="1506" y="1915"/>
                  </a:lnTo>
                  <a:lnTo>
                    <a:pt x="1484" y="1926"/>
                  </a:lnTo>
                  <a:lnTo>
                    <a:pt x="1462" y="1936"/>
                  </a:lnTo>
                  <a:lnTo>
                    <a:pt x="1439" y="1947"/>
                  </a:lnTo>
                  <a:lnTo>
                    <a:pt x="1418" y="1957"/>
                  </a:lnTo>
                  <a:lnTo>
                    <a:pt x="1395" y="1967"/>
                  </a:lnTo>
                  <a:lnTo>
                    <a:pt x="1370" y="1975"/>
                  </a:lnTo>
                  <a:lnTo>
                    <a:pt x="1347" y="1984"/>
                  </a:lnTo>
                  <a:lnTo>
                    <a:pt x="1323" y="1991"/>
                  </a:lnTo>
                  <a:lnTo>
                    <a:pt x="1299" y="1998"/>
                  </a:lnTo>
                  <a:lnTo>
                    <a:pt x="1274" y="2006"/>
                  </a:lnTo>
                  <a:lnTo>
                    <a:pt x="1250" y="2012"/>
                  </a:lnTo>
                  <a:lnTo>
                    <a:pt x="1226" y="2016"/>
                  </a:lnTo>
                  <a:lnTo>
                    <a:pt x="1200" y="2021"/>
                  </a:lnTo>
                  <a:lnTo>
                    <a:pt x="1175" y="2025"/>
                  </a:lnTo>
                  <a:lnTo>
                    <a:pt x="1150" y="2029"/>
                  </a:lnTo>
                  <a:lnTo>
                    <a:pt x="1124" y="2032"/>
                  </a:lnTo>
                  <a:lnTo>
                    <a:pt x="1099" y="2035"/>
                  </a:lnTo>
                  <a:lnTo>
                    <a:pt x="1072" y="2036"/>
                  </a:lnTo>
                  <a:lnTo>
                    <a:pt x="1046" y="2037"/>
                  </a:lnTo>
                  <a:lnTo>
                    <a:pt x="1020" y="2037"/>
                  </a:lnTo>
                  <a:lnTo>
                    <a:pt x="993" y="2037"/>
                  </a:lnTo>
                  <a:lnTo>
                    <a:pt x="968" y="2036"/>
                  </a:lnTo>
                  <a:lnTo>
                    <a:pt x="941" y="2035"/>
                  </a:lnTo>
                  <a:lnTo>
                    <a:pt x="916" y="2032"/>
                  </a:lnTo>
                  <a:lnTo>
                    <a:pt x="890" y="2029"/>
                  </a:lnTo>
                  <a:lnTo>
                    <a:pt x="865" y="2025"/>
                  </a:lnTo>
                  <a:lnTo>
                    <a:pt x="839" y="2021"/>
                  </a:lnTo>
                  <a:lnTo>
                    <a:pt x="815" y="2016"/>
                  </a:lnTo>
                  <a:lnTo>
                    <a:pt x="789" y="2012"/>
                  </a:lnTo>
                  <a:lnTo>
                    <a:pt x="765" y="2006"/>
                  </a:lnTo>
                  <a:lnTo>
                    <a:pt x="741" y="1998"/>
                  </a:lnTo>
                  <a:lnTo>
                    <a:pt x="717" y="1991"/>
                  </a:lnTo>
                  <a:lnTo>
                    <a:pt x="692" y="1984"/>
                  </a:lnTo>
                  <a:lnTo>
                    <a:pt x="669" y="1975"/>
                  </a:lnTo>
                  <a:lnTo>
                    <a:pt x="646" y="1967"/>
                  </a:lnTo>
                  <a:lnTo>
                    <a:pt x="623" y="1957"/>
                  </a:lnTo>
                  <a:lnTo>
                    <a:pt x="600" y="1947"/>
                  </a:lnTo>
                  <a:lnTo>
                    <a:pt x="578" y="1936"/>
                  </a:lnTo>
                  <a:lnTo>
                    <a:pt x="555" y="1926"/>
                  </a:lnTo>
                  <a:lnTo>
                    <a:pt x="534" y="1915"/>
                  </a:lnTo>
                  <a:lnTo>
                    <a:pt x="513" y="1903"/>
                  </a:lnTo>
                  <a:lnTo>
                    <a:pt x="491" y="1889"/>
                  </a:lnTo>
                  <a:lnTo>
                    <a:pt x="470" y="1877"/>
                  </a:lnTo>
                  <a:lnTo>
                    <a:pt x="450" y="1863"/>
                  </a:lnTo>
                  <a:lnTo>
                    <a:pt x="429" y="1849"/>
                  </a:lnTo>
                  <a:lnTo>
                    <a:pt x="410" y="1835"/>
                  </a:lnTo>
                  <a:lnTo>
                    <a:pt x="390" y="1820"/>
                  </a:lnTo>
                  <a:lnTo>
                    <a:pt x="371" y="1804"/>
                  </a:lnTo>
                  <a:lnTo>
                    <a:pt x="353" y="1789"/>
                  </a:lnTo>
                  <a:lnTo>
                    <a:pt x="335" y="1773"/>
                  </a:lnTo>
                  <a:lnTo>
                    <a:pt x="316" y="1756"/>
                  </a:lnTo>
                  <a:lnTo>
                    <a:pt x="298" y="1739"/>
                  </a:lnTo>
                  <a:lnTo>
                    <a:pt x="281" y="1721"/>
                  </a:lnTo>
                  <a:lnTo>
                    <a:pt x="266" y="1704"/>
                  </a:lnTo>
                  <a:lnTo>
                    <a:pt x="233" y="1666"/>
                  </a:lnTo>
                  <a:lnTo>
                    <a:pt x="218" y="1647"/>
                  </a:lnTo>
                  <a:lnTo>
                    <a:pt x="203" y="1628"/>
                  </a:lnTo>
                  <a:lnTo>
                    <a:pt x="188" y="1608"/>
                  </a:lnTo>
                  <a:lnTo>
                    <a:pt x="175" y="1588"/>
                  </a:lnTo>
                  <a:lnTo>
                    <a:pt x="148" y="1546"/>
                  </a:lnTo>
                  <a:lnTo>
                    <a:pt x="136" y="1526"/>
                  </a:lnTo>
                  <a:lnTo>
                    <a:pt x="124" y="1504"/>
                  </a:lnTo>
                  <a:lnTo>
                    <a:pt x="112" y="1482"/>
                  </a:lnTo>
                  <a:lnTo>
                    <a:pt x="101" y="1460"/>
                  </a:lnTo>
                  <a:lnTo>
                    <a:pt x="90" y="1437"/>
                  </a:lnTo>
                  <a:lnTo>
                    <a:pt x="80" y="1414"/>
                  </a:lnTo>
                  <a:lnTo>
                    <a:pt x="70" y="1391"/>
                  </a:lnTo>
                  <a:lnTo>
                    <a:pt x="62" y="1368"/>
                  </a:lnTo>
                  <a:lnTo>
                    <a:pt x="53" y="1345"/>
                  </a:lnTo>
                  <a:lnTo>
                    <a:pt x="46" y="1321"/>
                  </a:lnTo>
                  <a:lnTo>
                    <a:pt x="39" y="1297"/>
                  </a:lnTo>
                  <a:lnTo>
                    <a:pt x="33" y="1273"/>
                  </a:lnTo>
                  <a:lnTo>
                    <a:pt x="27" y="1248"/>
                  </a:lnTo>
                  <a:lnTo>
                    <a:pt x="21" y="1223"/>
                  </a:lnTo>
                  <a:lnTo>
                    <a:pt x="16" y="1199"/>
                  </a:lnTo>
                  <a:lnTo>
                    <a:pt x="12" y="1173"/>
                  </a:lnTo>
                  <a:lnTo>
                    <a:pt x="8" y="1148"/>
                  </a:lnTo>
                  <a:lnTo>
                    <a:pt x="5" y="1122"/>
                  </a:lnTo>
                  <a:lnTo>
                    <a:pt x="4" y="1097"/>
                  </a:lnTo>
                  <a:lnTo>
                    <a:pt x="1" y="1070"/>
                  </a:lnTo>
                  <a:lnTo>
                    <a:pt x="0" y="1045"/>
                  </a:lnTo>
                  <a:lnTo>
                    <a:pt x="0" y="1018"/>
                  </a:lnTo>
                  <a:lnTo>
                    <a:pt x="0" y="992"/>
                  </a:lnTo>
                  <a:lnTo>
                    <a:pt x="1" y="966"/>
                  </a:lnTo>
                  <a:lnTo>
                    <a:pt x="4" y="940"/>
                  </a:lnTo>
                  <a:lnTo>
                    <a:pt x="5" y="914"/>
                  </a:lnTo>
                  <a:lnTo>
                    <a:pt x="8" y="889"/>
                  </a:lnTo>
                  <a:lnTo>
                    <a:pt x="12" y="863"/>
                  </a:lnTo>
                  <a:lnTo>
                    <a:pt x="16" y="838"/>
                  </a:lnTo>
                  <a:lnTo>
                    <a:pt x="21" y="812"/>
                  </a:lnTo>
                  <a:lnTo>
                    <a:pt x="27" y="788"/>
                  </a:lnTo>
                  <a:lnTo>
                    <a:pt x="33" y="764"/>
                  </a:lnTo>
                  <a:lnTo>
                    <a:pt x="39" y="740"/>
                  </a:lnTo>
                  <a:lnTo>
                    <a:pt x="46" y="715"/>
                  </a:lnTo>
                  <a:lnTo>
                    <a:pt x="53" y="691"/>
                  </a:lnTo>
                  <a:lnTo>
                    <a:pt x="62" y="668"/>
                  </a:lnTo>
                  <a:lnTo>
                    <a:pt x="70" y="645"/>
                  </a:lnTo>
                  <a:lnTo>
                    <a:pt x="80" y="622"/>
                  </a:lnTo>
                  <a:lnTo>
                    <a:pt x="90" y="599"/>
                  </a:lnTo>
                  <a:lnTo>
                    <a:pt x="101" y="576"/>
                  </a:lnTo>
                  <a:lnTo>
                    <a:pt x="112" y="554"/>
                  </a:lnTo>
                  <a:lnTo>
                    <a:pt x="124" y="533"/>
                  </a:lnTo>
                  <a:lnTo>
                    <a:pt x="136" y="511"/>
                  </a:lnTo>
                  <a:lnTo>
                    <a:pt x="148" y="490"/>
                  </a:lnTo>
                  <a:lnTo>
                    <a:pt x="161" y="470"/>
                  </a:lnTo>
                  <a:lnTo>
                    <a:pt x="175" y="449"/>
                  </a:lnTo>
                  <a:lnTo>
                    <a:pt x="188" y="428"/>
                  </a:lnTo>
                  <a:lnTo>
                    <a:pt x="203" y="409"/>
                  </a:lnTo>
                  <a:lnTo>
                    <a:pt x="218" y="390"/>
                  </a:lnTo>
                  <a:lnTo>
                    <a:pt x="233" y="370"/>
                  </a:lnTo>
                  <a:lnTo>
                    <a:pt x="249" y="352"/>
                  </a:lnTo>
                  <a:lnTo>
                    <a:pt x="266" y="333"/>
                  </a:lnTo>
                  <a:lnTo>
                    <a:pt x="281" y="316"/>
                  </a:lnTo>
                  <a:lnTo>
                    <a:pt x="298" y="298"/>
                  </a:lnTo>
                  <a:lnTo>
                    <a:pt x="316" y="281"/>
                  </a:lnTo>
                  <a:lnTo>
                    <a:pt x="335" y="264"/>
                  </a:lnTo>
                  <a:lnTo>
                    <a:pt x="371" y="232"/>
                  </a:lnTo>
                  <a:lnTo>
                    <a:pt x="390" y="216"/>
                  </a:lnTo>
                  <a:lnTo>
                    <a:pt x="410" y="202"/>
                  </a:lnTo>
                  <a:lnTo>
                    <a:pt x="429" y="187"/>
                  </a:lnTo>
                  <a:lnTo>
                    <a:pt x="450" y="174"/>
                  </a:lnTo>
                  <a:lnTo>
                    <a:pt x="491" y="147"/>
                  </a:lnTo>
                  <a:lnTo>
                    <a:pt x="513" y="134"/>
                  </a:lnTo>
                  <a:lnTo>
                    <a:pt x="534" y="122"/>
                  </a:lnTo>
                  <a:lnTo>
                    <a:pt x="555" y="111"/>
                  </a:lnTo>
                  <a:lnTo>
                    <a:pt x="578" y="100"/>
                  </a:lnTo>
                  <a:lnTo>
                    <a:pt x="600" y="89"/>
                  </a:lnTo>
                  <a:lnTo>
                    <a:pt x="623" y="80"/>
                  </a:lnTo>
                  <a:lnTo>
                    <a:pt x="646" y="70"/>
                  </a:lnTo>
                  <a:lnTo>
                    <a:pt x="669" y="61"/>
                  </a:lnTo>
                  <a:lnTo>
                    <a:pt x="692" y="53"/>
                  </a:lnTo>
                  <a:lnTo>
                    <a:pt x="717" y="46"/>
                  </a:lnTo>
                  <a:lnTo>
                    <a:pt x="741" y="38"/>
                  </a:lnTo>
                  <a:lnTo>
                    <a:pt x="765" y="31"/>
                  </a:lnTo>
                  <a:lnTo>
                    <a:pt x="789" y="25"/>
                  </a:lnTo>
                  <a:lnTo>
                    <a:pt x="815" y="20"/>
                  </a:lnTo>
                  <a:lnTo>
                    <a:pt x="839" y="15"/>
                  </a:lnTo>
                  <a:lnTo>
                    <a:pt x="865" y="12"/>
                  </a:lnTo>
                  <a:lnTo>
                    <a:pt x="890" y="8"/>
                  </a:lnTo>
                  <a:lnTo>
                    <a:pt x="916" y="4"/>
                  </a:lnTo>
                  <a:lnTo>
                    <a:pt x="941" y="2"/>
                  </a:lnTo>
                  <a:lnTo>
                    <a:pt x="968" y="1"/>
                  </a:lnTo>
                  <a:lnTo>
                    <a:pt x="993" y="0"/>
                  </a:lnTo>
                  <a:lnTo>
                    <a:pt x="1020" y="0"/>
                  </a:lnTo>
                  <a:lnTo>
                    <a:pt x="1046" y="0"/>
                  </a:lnTo>
                  <a:lnTo>
                    <a:pt x="1072" y="1"/>
                  </a:lnTo>
                  <a:lnTo>
                    <a:pt x="1099" y="2"/>
                  </a:lnTo>
                  <a:lnTo>
                    <a:pt x="1124" y="4"/>
                  </a:lnTo>
                  <a:lnTo>
                    <a:pt x="1150" y="8"/>
                  </a:lnTo>
                  <a:lnTo>
                    <a:pt x="1175" y="12"/>
                  </a:lnTo>
                  <a:lnTo>
                    <a:pt x="1200" y="15"/>
                  </a:lnTo>
                  <a:lnTo>
                    <a:pt x="1226" y="20"/>
                  </a:lnTo>
                  <a:lnTo>
                    <a:pt x="1250" y="25"/>
                  </a:lnTo>
                  <a:lnTo>
                    <a:pt x="1274" y="31"/>
                  </a:lnTo>
                  <a:lnTo>
                    <a:pt x="1299" y="38"/>
                  </a:lnTo>
                  <a:lnTo>
                    <a:pt x="1323" y="46"/>
                  </a:lnTo>
                  <a:lnTo>
                    <a:pt x="1347" y="53"/>
                  </a:lnTo>
                  <a:lnTo>
                    <a:pt x="1370" y="61"/>
                  </a:lnTo>
                  <a:lnTo>
                    <a:pt x="1395" y="70"/>
                  </a:lnTo>
                  <a:lnTo>
                    <a:pt x="1418" y="80"/>
                  </a:lnTo>
                  <a:lnTo>
                    <a:pt x="1439" y="89"/>
                  </a:lnTo>
                  <a:lnTo>
                    <a:pt x="1462" y="100"/>
                  </a:lnTo>
                  <a:lnTo>
                    <a:pt x="1484" y="111"/>
                  </a:lnTo>
                  <a:lnTo>
                    <a:pt x="1506" y="122"/>
                  </a:lnTo>
                  <a:lnTo>
                    <a:pt x="1528" y="134"/>
                  </a:lnTo>
                  <a:lnTo>
                    <a:pt x="1549" y="147"/>
                  </a:lnTo>
                  <a:lnTo>
                    <a:pt x="1569" y="159"/>
                  </a:lnTo>
                  <a:lnTo>
                    <a:pt x="1590" y="174"/>
                  </a:lnTo>
                  <a:lnTo>
                    <a:pt x="1610" y="187"/>
                  </a:lnTo>
                  <a:lnTo>
                    <a:pt x="1630" y="202"/>
                  </a:lnTo>
                  <a:lnTo>
                    <a:pt x="1649" y="216"/>
                  </a:lnTo>
                  <a:lnTo>
                    <a:pt x="1669" y="232"/>
                  </a:lnTo>
                  <a:lnTo>
                    <a:pt x="1688" y="248"/>
                  </a:lnTo>
                  <a:lnTo>
                    <a:pt x="1706" y="264"/>
                  </a:lnTo>
                  <a:lnTo>
                    <a:pt x="1723" y="281"/>
                  </a:lnTo>
                  <a:lnTo>
                    <a:pt x="1741" y="298"/>
                  </a:lnTo>
                  <a:lnTo>
                    <a:pt x="1758" y="316"/>
                  </a:lnTo>
                  <a:lnTo>
                    <a:pt x="1775" y="333"/>
                  </a:lnTo>
                  <a:lnTo>
                    <a:pt x="1807" y="370"/>
                  </a:lnTo>
                  <a:lnTo>
                    <a:pt x="1823" y="390"/>
                  </a:lnTo>
                  <a:lnTo>
                    <a:pt x="1837" y="409"/>
                  </a:lnTo>
                  <a:lnTo>
                    <a:pt x="1852" y="428"/>
                  </a:lnTo>
                  <a:lnTo>
                    <a:pt x="1866" y="449"/>
                  </a:lnTo>
                  <a:lnTo>
                    <a:pt x="1892" y="490"/>
                  </a:lnTo>
                  <a:lnTo>
                    <a:pt x="1905" y="511"/>
                  </a:lnTo>
                  <a:lnTo>
                    <a:pt x="1917" y="533"/>
                  </a:lnTo>
                  <a:lnTo>
                    <a:pt x="1928" y="554"/>
                  </a:lnTo>
                  <a:lnTo>
                    <a:pt x="1939" y="576"/>
                  </a:lnTo>
                  <a:lnTo>
                    <a:pt x="1950" y="599"/>
                  </a:lnTo>
                  <a:lnTo>
                    <a:pt x="1960" y="622"/>
                  </a:lnTo>
                  <a:lnTo>
                    <a:pt x="1969" y="645"/>
                  </a:lnTo>
                  <a:lnTo>
                    <a:pt x="1978" y="668"/>
                  </a:lnTo>
                  <a:lnTo>
                    <a:pt x="1986" y="691"/>
                  </a:lnTo>
                  <a:lnTo>
                    <a:pt x="1994" y="715"/>
                  </a:lnTo>
                  <a:lnTo>
                    <a:pt x="2001" y="740"/>
                  </a:lnTo>
                  <a:lnTo>
                    <a:pt x="2008" y="764"/>
                  </a:lnTo>
                  <a:lnTo>
                    <a:pt x="2014" y="788"/>
                  </a:lnTo>
                  <a:lnTo>
                    <a:pt x="2019" y="812"/>
                  </a:lnTo>
                  <a:lnTo>
                    <a:pt x="2024" y="838"/>
                  </a:lnTo>
                  <a:lnTo>
                    <a:pt x="2029" y="863"/>
                  </a:lnTo>
                  <a:lnTo>
                    <a:pt x="2031" y="889"/>
                  </a:lnTo>
                  <a:lnTo>
                    <a:pt x="2035" y="914"/>
                  </a:lnTo>
                  <a:lnTo>
                    <a:pt x="2037" y="940"/>
                  </a:lnTo>
                  <a:lnTo>
                    <a:pt x="2038" y="966"/>
                  </a:lnTo>
                  <a:lnTo>
                    <a:pt x="2040" y="992"/>
                  </a:lnTo>
                  <a:lnTo>
                    <a:pt x="2040" y="1018"/>
                  </a:lnTo>
                  <a:close/>
                </a:path>
              </a:pathLst>
            </a:custGeom>
            <a:solidFill>
              <a:srgbClr val="F47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23"/>
            <p:cNvSpPr>
              <a:spLocks/>
            </p:cNvSpPr>
            <p:nvPr userDrawn="1"/>
          </p:nvSpPr>
          <p:spPr bwMode="auto">
            <a:xfrm>
              <a:off x="4527550" y="3155950"/>
              <a:ext cx="452437" cy="404813"/>
            </a:xfrm>
            <a:custGeom>
              <a:avLst/>
              <a:gdLst>
                <a:gd name="T0" fmla="*/ 1234 w 1424"/>
                <a:gd name="T1" fmla="*/ 489 h 1276"/>
                <a:gd name="T2" fmla="*/ 1200 w 1424"/>
                <a:gd name="T3" fmla="*/ 467 h 1276"/>
                <a:gd name="T4" fmla="*/ 1163 w 1424"/>
                <a:gd name="T5" fmla="*/ 447 h 1276"/>
                <a:gd name="T6" fmla="*/ 1126 w 1424"/>
                <a:gd name="T7" fmla="*/ 429 h 1276"/>
                <a:gd name="T8" fmla="*/ 1086 w 1424"/>
                <a:gd name="T9" fmla="*/ 414 h 1276"/>
                <a:gd name="T10" fmla="*/ 244 w 1424"/>
                <a:gd name="T11" fmla="*/ 272 h 1276"/>
                <a:gd name="T12" fmla="*/ 299 w 1424"/>
                <a:gd name="T13" fmla="*/ 249 h 1276"/>
                <a:gd name="T14" fmla="*/ 328 w 1424"/>
                <a:gd name="T15" fmla="*/ 239 h 1276"/>
                <a:gd name="T16" fmla="*/ 386 w 1424"/>
                <a:gd name="T17" fmla="*/ 221 h 1276"/>
                <a:gd name="T18" fmla="*/ 445 w 1424"/>
                <a:gd name="T19" fmla="*/ 206 h 1276"/>
                <a:gd name="T20" fmla="*/ 476 w 1424"/>
                <a:gd name="T21" fmla="*/ 200 h 1276"/>
                <a:gd name="T22" fmla="*/ 536 w 1424"/>
                <a:gd name="T23" fmla="*/ 189 h 1276"/>
                <a:gd name="T24" fmla="*/ 598 w 1424"/>
                <a:gd name="T25" fmla="*/ 181 h 1276"/>
                <a:gd name="T26" fmla="*/ 660 w 1424"/>
                <a:gd name="T27" fmla="*/ 177 h 1276"/>
                <a:gd name="T28" fmla="*/ 723 w 1424"/>
                <a:gd name="T29" fmla="*/ 175 h 1276"/>
                <a:gd name="T30" fmla="*/ 725 w 1424"/>
                <a:gd name="T31" fmla="*/ 175 h 1276"/>
                <a:gd name="T32" fmla="*/ 757 w 1424"/>
                <a:gd name="T33" fmla="*/ 176 h 1276"/>
                <a:gd name="T34" fmla="*/ 818 w 1424"/>
                <a:gd name="T35" fmla="*/ 179 h 1276"/>
                <a:gd name="T36" fmla="*/ 877 w 1424"/>
                <a:gd name="T37" fmla="*/ 185 h 1276"/>
                <a:gd name="T38" fmla="*/ 935 w 1424"/>
                <a:gd name="T39" fmla="*/ 193 h 1276"/>
                <a:gd name="T40" fmla="*/ 993 w 1424"/>
                <a:gd name="T41" fmla="*/ 204 h 1276"/>
                <a:gd name="T42" fmla="*/ 1050 w 1424"/>
                <a:gd name="T43" fmla="*/ 219 h 1276"/>
                <a:gd name="T44" fmla="*/ 1105 w 1424"/>
                <a:gd name="T45" fmla="*/ 235 h 1276"/>
                <a:gd name="T46" fmla="*/ 1157 w 1424"/>
                <a:gd name="T47" fmla="*/ 255 h 1276"/>
                <a:gd name="T48" fmla="*/ 1183 w 1424"/>
                <a:gd name="T49" fmla="*/ 266 h 1276"/>
                <a:gd name="T50" fmla="*/ 1221 w 1424"/>
                <a:gd name="T51" fmla="*/ 283 h 1276"/>
                <a:gd name="T52" fmla="*/ 1259 w 1424"/>
                <a:gd name="T53" fmla="*/ 301 h 1276"/>
                <a:gd name="T54" fmla="*/ 1295 w 1424"/>
                <a:gd name="T55" fmla="*/ 321 h 1276"/>
                <a:gd name="T56" fmla="*/ 1331 w 1424"/>
                <a:gd name="T57" fmla="*/ 343 h 1276"/>
                <a:gd name="T58" fmla="*/ 1388 w 1424"/>
                <a:gd name="T59" fmla="*/ 177 h 1276"/>
                <a:gd name="T60" fmla="*/ 1349 w 1424"/>
                <a:gd name="T61" fmla="*/ 153 h 1276"/>
                <a:gd name="T62" fmla="*/ 1309 w 1424"/>
                <a:gd name="T63" fmla="*/ 133 h 1276"/>
                <a:gd name="T64" fmla="*/ 1269 w 1424"/>
                <a:gd name="T65" fmla="*/ 112 h 1276"/>
                <a:gd name="T66" fmla="*/ 1226 w 1424"/>
                <a:gd name="T67" fmla="*/ 95 h 1276"/>
                <a:gd name="T68" fmla="*/ 1184 w 1424"/>
                <a:gd name="T69" fmla="*/ 78 h 1276"/>
                <a:gd name="T70" fmla="*/ 1140 w 1424"/>
                <a:gd name="T71" fmla="*/ 63 h 1276"/>
                <a:gd name="T72" fmla="*/ 1073 w 1424"/>
                <a:gd name="T73" fmla="*/ 44 h 1276"/>
                <a:gd name="T74" fmla="*/ 1006 w 1424"/>
                <a:gd name="T75" fmla="*/ 28 h 1276"/>
                <a:gd name="T76" fmla="*/ 959 w 1424"/>
                <a:gd name="T77" fmla="*/ 20 h 1276"/>
                <a:gd name="T78" fmla="*/ 913 w 1424"/>
                <a:gd name="T79" fmla="*/ 13 h 1276"/>
                <a:gd name="T80" fmla="*/ 866 w 1424"/>
                <a:gd name="T81" fmla="*/ 7 h 1276"/>
                <a:gd name="T82" fmla="*/ 772 w 1424"/>
                <a:gd name="T83" fmla="*/ 0 h 1276"/>
                <a:gd name="T84" fmla="*/ 677 w 1424"/>
                <a:gd name="T85" fmla="*/ 0 h 1276"/>
                <a:gd name="T86" fmla="*/ 628 w 1424"/>
                <a:gd name="T87" fmla="*/ 3 h 1276"/>
                <a:gd name="T88" fmla="*/ 580 w 1424"/>
                <a:gd name="T89" fmla="*/ 8 h 1276"/>
                <a:gd name="T90" fmla="*/ 533 w 1424"/>
                <a:gd name="T91" fmla="*/ 13 h 1276"/>
                <a:gd name="T92" fmla="*/ 484 w 1424"/>
                <a:gd name="T93" fmla="*/ 20 h 1276"/>
                <a:gd name="T94" fmla="*/ 437 w 1424"/>
                <a:gd name="T95" fmla="*/ 28 h 1276"/>
                <a:gd name="T96" fmla="*/ 390 w 1424"/>
                <a:gd name="T97" fmla="*/ 39 h 1276"/>
                <a:gd name="T98" fmla="*/ 320 w 1424"/>
                <a:gd name="T99" fmla="*/ 57 h 1276"/>
                <a:gd name="T100" fmla="*/ 253 w 1424"/>
                <a:gd name="T101" fmla="*/ 79 h 1276"/>
                <a:gd name="T102" fmla="*/ 208 w 1424"/>
                <a:gd name="T103" fmla="*/ 96 h 1276"/>
                <a:gd name="T104" fmla="*/ 165 w 1424"/>
                <a:gd name="T105" fmla="*/ 114 h 1276"/>
                <a:gd name="T106" fmla="*/ 101 w 1424"/>
                <a:gd name="T107" fmla="*/ 146 h 1276"/>
                <a:gd name="T108" fmla="*/ 40 w 1424"/>
                <a:gd name="T109" fmla="*/ 180 h 1276"/>
                <a:gd name="T110" fmla="*/ 0 w 1424"/>
                <a:gd name="T111" fmla="*/ 205 h 1276"/>
                <a:gd name="T112" fmla="*/ 712 w 1424"/>
                <a:gd name="T11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4" h="1276">
                  <a:moveTo>
                    <a:pt x="712" y="1276"/>
                  </a:moveTo>
                  <a:lnTo>
                    <a:pt x="1234" y="489"/>
                  </a:lnTo>
                  <a:lnTo>
                    <a:pt x="1217" y="478"/>
                  </a:lnTo>
                  <a:lnTo>
                    <a:pt x="1200" y="467"/>
                  </a:lnTo>
                  <a:lnTo>
                    <a:pt x="1181" y="457"/>
                  </a:lnTo>
                  <a:lnTo>
                    <a:pt x="1163" y="447"/>
                  </a:lnTo>
                  <a:lnTo>
                    <a:pt x="1145" y="438"/>
                  </a:lnTo>
                  <a:lnTo>
                    <a:pt x="1126" y="429"/>
                  </a:lnTo>
                  <a:lnTo>
                    <a:pt x="1106" y="421"/>
                  </a:lnTo>
                  <a:lnTo>
                    <a:pt x="1086" y="414"/>
                  </a:lnTo>
                  <a:lnTo>
                    <a:pt x="712" y="977"/>
                  </a:lnTo>
                  <a:lnTo>
                    <a:pt x="244" y="272"/>
                  </a:lnTo>
                  <a:lnTo>
                    <a:pt x="271" y="260"/>
                  </a:lnTo>
                  <a:lnTo>
                    <a:pt x="299" y="249"/>
                  </a:lnTo>
                  <a:lnTo>
                    <a:pt x="313" y="244"/>
                  </a:lnTo>
                  <a:lnTo>
                    <a:pt x="328" y="239"/>
                  </a:lnTo>
                  <a:lnTo>
                    <a:pt x="357" y="229"/>
                  </a:lnTo>
                  <a:lnTo>
                    <a:pt x="386" y="221"/>
                  </a:lnTo>
                  <a:lnTo>
                    <a:pt x="415" y="214"/>
                  </a:lnTo>
                  <a:lnTo>
                    <a:pt x="445" y="206"/>
                  </a:lnTo>
                  <a:lnTo>
                    <a:pt x="460" y="203"/>
                  </a:lnTo>
                  <a:lnTo>
                    <a:pt x="476" y="200"/>
                  </a:lnTo>
                  <a:lnTo>
                    <a:pt x="506" y="194"/>
                  </a:lnTo>
                  <a:lnTo>
                    <a:pt x="536" y="189"/>
                  </a:lnTo>
                  <a:lnTo>
                    <a:pt x="567" y="185"/>
                  </a:lnTo>
                  <a:lnTo>
                    <a:pt x="598" y="181"/>
                  </a:lnTo>
                  <a:lnTo>
                    <a:pt x="630" y="179"/>
                  </a:lnTo>
                  <a:lnTo>
                    <a:pt x="660" y="177"/>
                  </a:lnTo>
                  <a:lnTo>
                    <a:pt x="691" y="176"/>
                  </a:lnTo>
                  <a:lnTo>
                    <a:pt x="723" y="175"/>
                  </a:lnTo>
                  <a:lnTo>
                    <a:pt x="724" y="175"/>
                  </a:lnTo>
                  <a:lnTo>
                    <a:pt x="725" y="175"/>
                  </a:lnTo>
                  <a:lnTo>
                    <a:pt x="727" y="175"/>
                  </a:lnTo>
                  <a:lnTo>
                    <a:pt x="757" y="176"/>
                  </a:lnTo>
                  <a:lnTo>
                    <a:pt x="787" y="176"/>
                  </a:lnTo>
                  <a:lnTo>
                    <a:pt x="818" y="179"/>
                  </a:lnTo>
                  <a:lnTo>
                    <a:pt x="847" y="181"/>
                  </a:lnTo>
                  <a:lnTo>
                    <a:pt x="877" y="185"/>
                  </a:lnTo>
                  <a:lnTo>
                    <a:pt x="906" y="188"/>
                  </a:lnTo>
                  <a:lnTo>
                    <a:pt x="935" y="193"/>
                  </a:lnTo>
                  <a:lnTo>
                    <a:pt x="964" y="198"/>
                  </a:lnTo>
                  <a:lnTo>
                    <a:pt x="993" y="204"/>
                  </a:lnTo>
                  <a:lnTo>
                    <a:pt x="1023" y="211"/>
                  </a:lnTo>
                  <a:lnTo>
                    <a:pt x="1050" y="219"/>
                  </a:lnTo>
                  <a:lnTo>
                    <a:pt x="1077" y="227"/>
                  </a:lnTo>
                  <a:lnTo>
                    <a:pt x="1105" y="235"/>
                  </a:lnTo>
                  <a:lnTo>
                    <a:pt x="1132" y="245"/>
                  </a:lnTo>
                  <a:lnTo>
                    <a:pt x="1157" y="255"/>
                  </a:lnTo>
                  <a:lnTo>
                    <a:pt x="1184" y="266"/>
                  </a:lnTo>
                  <a:lnTo>
                    <a:pt x="1183" y="266"/>
                  </a:lnTo>
                  <a:lnTo>
                    <a:pt x="1202" y="274"/>
                  </a:lnTo>
                  <a:lnTo>
                    <a:pt x="1221" y="283"/>
                  </a:lnTo>
                  <a:lnTo>
                    <a:pt x="1241" y="292"/>
                  </a:lnTo>
                  <a:lnTo>
                    <a:pt x="1259" y="301"/>
                  </a:lnTo>
                  <a:lnTo>
                    <a:pt x="1277" y="311"/>
                  </a:lnTo>
                  <a:lnTo>
                    <a:pt x="1295" y="321"/>
                  </a:lnTo>
                  <a:lnTo>
                    <a:pt x="1312" y="332"/>
                  </a:lnTo>
                  <a:lnTo>
                    <a:pt x="1331" y="343"/>
                  </a:lnTo>
                  <a:lnTo>
                    <a:pt x="1424" y="202"/>
                  </a:lnTo>
                  <a:lnTo>
                    <a:pt x="1388" y="177"/>
                  </a:lnTo>
                  <a:lnTo>
                    <a:pt x="1368" y="165"/>
                  </a:lnTo>
                  <a:lnTo>
                    <a:pt x="1349" y="153"/>
                  </a:lnTo>
                  <a:lnTo>
                    <a:pt x="1329" y="142"/>
                  </a:lnTo>
                  <a:lnTo>
                    <a:pt x="1309" y="133"/>
                  </a:lnTo>
                  <a:lnTo>
                    <a:pt x="1289" y="122"/>
                  </a:lnTo>
                  <a:lnTo>
                    <a:pt x="1269" y="112"/>
                  </a:lnTo>
                  <a:lnTo>
                    <a:pt x="1248" y="103"/>
                  </a:lnTo>
                  <a:lnTo>
                    <a:pt x="1226" y="95"/>
                  </a:lnTo>
                  <a:lnTo>
                    <a:pt x="1206" y="86"/>
                  </a:lnTo>
                  <a:lnTo>
                    <a:pt x="1184" y="78"/>
                  </a:lnTo>
                  <a:lnTo>
                    <a:pt x="1162" y="71"/>
                  </a:lnTo>
                  <a:lnTo>
                    <a:pt x="1140" y="63"/>
                  </a:lnTo>
                  <a:lnTo>
                    <a:pt x="1096" y="50"/>
                  </a:lnTo>
                  <a:lnTo>
                    <a:pt x="1073" y="44"/>
                  </a:lnTo>
                  <a:lnTo>
                    <a:pt x="1052" y="38"/>
                  </a:lnTo>
                  <a:lnTo>
                    <a:pt x="1006" y="28"/>
                  </a:lnTo>
                  <a:lnTo>
                    <a:pt x="982" y="23"/>
                  </a:lnTo>
                  <a:lnTo>
                    <a:pt x="959" y="20"/>
                  </a:lnTo>
                  <a:lnTo>
                    <a:pt x="936" y="16"/>
                  </a:lnTo>
                  <a:lnTo>
                    <a:pt x="913" y="13"/>
                  </a:lnTo>
                  <a:lnTo>
                    <a:pt x="890" y="10"/>
                  </a:lnTo>
                  <a:lnTo>
                    <a:pt x="866" y="7"/>
                  </a:lnTo>
                  <a:lnTo>
                    <a:pt x="819" y="3"/>
                  </a:lnTo>
                  <a:lnTo>
                    <a:pt x="772" y="0"/>
                  </a:lnTo>
                  <a:lnTo>
                    <a:pt x="724" y="0"/>
                  </a:lnTo>
                  <a:lnTo>
                    <a:pt x="677" y="0"/>
                  </a:lnTo>
                  <a:lnTo>
                    <a:pt x="653" y="2"/>
                  </a:lnTo>
                  <a:lnTo>
                    <a:pt x="628" y="3"/>
                  </a:lnTo>
                  <a:lnTo>
                    <a:pt x="604" y="5"/>
                  </a:lnTo>
                  <a:lnTo>
                    <a:pt x="580" y="8"/>
                  </a:lnTo>
                  <a:lnTo>
                    <a:pt x="556" y="10"/>
                  </a:lnTo>
                  <a:lnTo>
                    <a:pt x="533" y="13"/>
                  </a:lnTo>
                  <a:lnTo>
                    <a:pt x="508" y="16"/>
                  </a:lnTo>
                  <a:lnTo>
                    <a:pt x="484" y="20"/>
                  </a:lnTo>
                  <a:lnTo>
                    <a:pt x="461" y="25"/>
                  </a:lnTo>
                  <a:lnTo>
                    <a:pt x="437" y="28"/>
                  </a:lnTo>
                  <a:lnTo>
                    <a:pt x="414" y="33"/>
                  </a:lnTo>
                  <a:lnTo>
                    <a:pt x="390" y="39"/>
                  </a:lnTo>
                  <a:lnTo>
                    <a:pt x="343" y="51"/>
                  </a:lnTo>
                  <a:lnTo>
                    <a:pt x="320" y="57"/>
                  </a:lnTo>
                  <a:lnTo>
                    <a:pt x="297" y="65"/>
                  </a:lnTo>
                  <a:lnTo>
                    <a:pt x="253" y="79"/>
                  </a:lnTo>
                  <a:lnTo>
                    <a:pt x="231" y="88"/>
                  </a:lnTo>
                  <a:lnTo>
                    <a:pt x="208" y="96"/>
                  </a:lnTo>
                  <a:lnTo>
                    <a:pt x="186" y="106"/>
                  </a:lnTo>
                  <a:lnTo>
                    <a:pt x="165" y="114"/>
                  </a:lnTo>
                  <a:lnTo>
                    <a:pt x="122" y="135"/>
                  </a:lnTo>
                  <a:lnTo>
                    <a:pt x="101" y="146"/>
                  </a:lnTo>
                  <a:lnTo>
                    <a:pt x="80" y="157"/>
                  </a:lnTo>
                  <a:lnTo>
                    <a:pt x="40" y="180"/>
                  </a:lnTo>
                  <a:lnTo>
                    <a:pt x="20" y="193"/>
                  </a:lnTo>
                  <a:lnTo>
                    <a:pt x="0" y="205"/>
                  </a:lnTo>
                  <a:lnTo>
                    <a:pt x="356" y="741"/>
                  </a:lnTo>
                  <a:lnTo>
                    <a:pt x="712" y="12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xmlns="" val="31962709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hdr="0" ftr="0" dt="0"/>
  <p:txStyles>
    <p:titleStyle>
      <a:lvl1pPr algn="l" defTabSz="914400" rtl="0" eaLnBrk="1" latinLnBrk="0" hangingPunct="1">
        <a:lnSpc>
          <a:spcPct val="90000"/>
        </a:lnSpc>
        <a:spcBef>
          <a:spcPct val="0"/>
        </a:spcBef>
        <a:buNone/>
        <a:defRPr sz="3500" kern="1200">
          <a:solidFill>
            <a:schemeClr val="accent1"/>
          </a:solidFill>
          <a:latin typeface="+mj-lt"/>
          <a:ea typeface="+mj-ea"/>
          <a:cs typeface="+mj-cs"/>
        </a:defRPr>
      </a:lvl1pPr>
    </p:titleStyle>
    <p:bodyStyle>
      <a:lvl1pPr marL="358775" indent="-358775" algn="l" defTabSz="914400" rtl="0" eaLnBrk="1" latinLnBrk="0" hangingPunct="1">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3888" indent="-26511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95350" indent="-271463" algn="l" defTabSz="914400" rtl="0" eaLnBrk="1" latinLnBrk="0" hangingPunct="1">
        <a:spcBef>
          <a:spcPts val="600"/>
        </a:spcBef>
        <a:buClr>
          <a:schemeClr val="accent1"/>
        </a:buClr>
        <a:buFont typeface="Arial" panose="020B0604020202020204" pitchFamily="34" charset="0"/>
        <a:buChar char="•"/>
        <a:defRPr sz="1300" kern="1200">
          <a:solidFill>
            <a:schemeClr val="tx1"/>
          </a:solidFill>
          <a:latin typeface="+mn-lt"/>
          <a:ea typeface="+mn-ea"/>
          <a:cs typeface="+mn-cs"/>
        </a:defRPr>
      </a:lvl3pPr>
      <a:lvl4pPr marL="1168400" indent="-273050" algn="l" defTabSz="914400" rtl="0" eaLnBrk="1" latinLnBrk="0" hangingPunct="1">
        <a:spcBef>
          <a:spcPts val="6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433513"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1704975"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6pPr>
      <a:lvl7pPr marL="1971675" indent="-266700"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7pPr>
      <a:lvl8pPr marL="2243138"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8pPr>
      <a:lvl9pPr marL="2508250"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828" y="2170326"/>
            <a:ext cx="8064500" cy="1080120"/>
          </a:xfrm>
        </p:spPr>
        <p:txBody>
          <a:bodyPr/>
          <a:lstStyle/>
          <a:p>
            <a:r>
              <a:rPr lang="fi-FI" sz="3600" dirty="0"/>
              <a:t/>
            </a:r>
            <a:br>
              <a:rPr lang="fi-FI" sz="3600" dirty="0"/>
            </a:br>
            <a:r>
              <a:rPr lang="fi-FI" sz="3600" dirty="0"/>
              <a:t>Extra to </a:t>
            </a:r>
            <a:r>
              <a:rPr lang="fi-FI" sz="3600" dirty="0" err="1"/>
              <a:t>the</a:t>
            </a:r>
            <a:r>
              <a:rPr lang="fi-FI" sz="3600" dirty="0"/>
              <a:t> </a:t>
            </a:r>
            <a:r>
              <a:rPr lang="fi-FI" sz="3600" dirty="0" err="1"/>
              <a:t>ordinary</a:t>
            </a:r>
            <a:r>
              <a:rPr lang="en-US" sz="3600" dirty="0"/>
              <a:t/>
            </a:r>
            <a:br>
              <a:rPr lang="en-US" sz="3600" dirty="0"/>
            </a:br>
            <a:endParaRPr lang="fi-FI" sz="3600" dirty="0"/>
          </a:p>
        </p:txBody>
      </p:sp>
      <p:sp>
        <p:nvSpPr>
          <p:cNvPr id="3" name="Subtitle 2"/>
          <p:cNvSpPr>
            <a:spLocks noGrp="1"/>
          </p:cNvSpPr>
          <p:nvPr>
            <p:ph type="subTitle" idx="1"/>
          </p:nvPr>
        </p:nvSpPr>
        <p:spPr/>
        <p:txBody>
          <a:bodyPr/>
          <a:lstStyle/>
          <a:p>
            <a:endParaRPr lang="fi-FI" dirty="0"/>
          </a:p>
        </p:txBody>
      </p:sp>
      <p:sp>
        <p:nvSpPr>
          <p:cNvPr id="4" name="Text Placeholder 3"/>
          <p:cNvSpPr>
            <a:spLocks noGrp="1"/>
          </p:cNvSpPr>
          <p:nvPr>
            <p:ph type="body" sz="quarter" idx="13"/>
          </p:nvPr>
        </p:nvSpPr>
        <p:spPr/>
        <p:txBody>
          <a:bodyPr/>
          <a:lstStyle/>
          <a:p>
            <a:endParaRPr lang="fi-FI"/>
          </a:p>
        </p:txBody>
      </p:sp>
      <p:pic>
        <p:nvPicPr>
          <p:cNvPr id="6" name="Picture 5" descr="A picture containing drawing&#10;&#10;Description automatically generated">
            <a:extLst>
              <a:ext uri="{FF2B5EF4-FFF2-40B4-BE49-F238E27FC236}">
                <a16:creationId xmlns:a16="http://schemas.microsoft.com/office/drawing/2014/main" xmlns="" id="{4F4291F7-7950-4A14-8C60-B84DDE28DD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2828" y="2170326"/>
            <a:ext cx="3635896" cy="536753"/>
          </a:xfrm>
          <a:prstGeom prst="rect">
            <a:avLst/>
          </a:prstGeom>
        </p:spPr>
      </p:pic>
    </p:spTree>
    <p:extLst>
      <p:ext uri="{BB962C8B-B14F-4D97-AF65-F5344CB8AC3E}">
        <p14:creationId xmlns:p14="http://schemas.microsoft.com/office/powerpoint/2010/main" xmlns="" val="161935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Wireless remote control</a:t>
            </a:r>
          </a:p>
        </p:txBody>
      </p:sp>
      <p:sp>
        <p:nvSpPr>
          <p:cNvPr id="3" name="Content Placeholder 2"/>
          <p:cNvSpPr>
            <a:spLocks noGrp="1"/>
          </p:cNvSpPr>
          <p:nvPr>
            <p:ph idx="1"/>
          </p:nvPr>
        </p:nvSpPr>
        <p:spPr>
          <a:xfrm>
            <a:off x="539750" y="1275607"/>
            <a:ext cx="4942774" cy="2304256"/>
          </a:xfrm>
        </p:spPr>
        <p:txBody>
          <a:bodyPr/>
          <a:lstStyle/>
          <a:p>
            <a:r>
              <a:rPr lang="en-US" dirty="0"/>
              <a:t>Experience the magic of cordless remote control with the HR45 hand remote.</a:t>
            </a:r>
          </a:p>
          <a:p>
            <a:r>
              <a:rPr lang="en-US" dirty="0"/>
              <a:t>Improves usability and worksite safety. </a:t>
            </a:r>
          </a:p>
          <a:p>
            <a:r>
              <a:rPr lang="en-US" dirty="0"/>
              <a:t>No cables to tangle or break, no trip hazards around the worksite, just simple and reliable power adjustment.</a:t>
            </a:r>
            <a:endParaRPr lang="fi-FI" dirty="0"/>
          </a:p>
          <a:p>
            <a:endParaRPr lang="fi-FI" sz="800" b="1" dirty="0"/>
          </a:p>
          <a:p>
            <a:pPr marL="0" indent="0">
              <a:buNone/>
            </a:pPr>
            <a:endParaRPr lang="en-US" sz="160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10</a:t>
            </a:fld>
            <a:endParaRPr lang="en-US" noProof="0" dirty="0"/>
          </a:p>
        </p:txBody>
      </p:sp>
      <p:sp>
        <p:nvSpPr>
          <p:cNvPr id="11" name="TextBox 10">
            <a:extLst>
              <a:ext uri="{FF2B5EF4-FFF2-40B4-BE49-F238E27FC236}">
                <a16:creationId xmlns:a16="http://schemas.microsoft.com/office/drawing/2014/main" xmlns="" id="{16E2262F-05BD-40B9-915C-A362D5C69D8D}"/>
              </a:ext>
            </a:extLst>
          </p:cNvPr>
          <p:cNvSpPr txBox="1"/>
          <p:nvPr/>
        </p:nvSpPr>
        <p:spPr>
          <a:xfrm>
            <a:off x="1187624" y="3860072"/>
            <a:ext cx="3164186" cy="318924"/>
          </a:xfrm>
          <a:prstGeom prst="rect">
            <a:avLst/>
          </a:prstGeom>
          <a:noFill/>
        </p:spPr>
        <p:txBody>
          <a:bodyPr wrap="none" lIns="54000" tIns="36000" rIns="54000" bIns="36000" rtlCol="0">
            <a:spAutoFit/>
          </a:bodyPr>
          <a:lstStyle/>
          <a:p>
            <a:r>
              <a:rPr lang="en-US" sz="1600" dirty="0">
                <a:solidFill>
                  <a:schemeClr val="accent1"/>
                </a:solidFill>
              </a:rPr>
              <a:t>Bluetooth range up to 100 meters</a:t>
            </a:r>
          </a:p>
        </p:txBody>
      </p:sp>
      <p:pic>
        <p:nvPicPr>
          <p:cNvPr id="12" name="Picture 11">
            <a:extLst>
              <a:ext uri="{FF2B5EF4-FFF2-40B4-BE49-F238E27FC236}">
                <a16:creationId xmlns:a16="http://schemas.microsoft.com/office/drawing/2014/main" xmlns="" id="{4F4EA518-F8D2-43AC-97B7-4B15AEB9838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848" t="13018" r="16911" b="19248"/>
          <a:stretch/>
        </p:blipFill>
        <p:spPr>
          <a:xfrm>
            <a:off x="5770358" y="639831"/>
            <a:ext cx="2546058" cy="3734225"/>
          </a:xfrm>
          <a:prstGeom prst="rect">
            <a:avLst/>
          </a:prstGeom>
        </p:spPr>
      </p:pic>
      <p:pic>
        <p:nvPicPr>
          <p:cNvPr id="16" name="Picture 15">
            <a:extLst>
              <a:ext uri="{FF2B5EF4-FFF2-40B4-BE49-F238E27FC236}">
                <a16:creationId xmlns:a16="http://schemas.microsoft.com/office/drawing/2014/main" xmlns="" id="{A60A376E-E34C-4189-94F2-3958BEF63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3723878"/>
            <a:ext cx="582168" cy="591312"/>
          </a:xfrm>
          <a:prstGeom prst="rect">
            <a:avLst/>
          </a:prstGeom>
        </p:spPr>
      </p:pic>
    </p:spTree>
    <p:extLst>
      <p:ext uri="{BB962C8B-B14F-4D97-AF65-F5344CB8AC3E}">
        <p14:creationId xmlns:p14="http://schemas.microsoft.com/office/powerpoint/2010/main" xmlns="" val="326702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pair, black, table&#10;&#10;Description automatically generated">
            <a:extLst>
              <a:ext uri="{FF2B5EF4-FFF2-40B4-BE49-F238E27FC236}">
                <a16:creationId xmlns:a16="http://schemas.microsoft.com/office/drawing/2014/main" xmlns="" id="{429645FF-E9C8-43F3-8C22-7B696B48602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263132">
            <a:off x="6906922" y="345475"/>
            <a:ext cx="2480431" cy="3723878"/>
          </a:xfrm>
          <a:prstGeom prst="rect">
            <a:avLst/>
          </a:prstGeom>
        </p:spPr>
      </p:pic>
      <p:sp>
        <p:nvSpPr>
          <p:cNvPr id="2" name="Title 1"/>
          <p:cNvSpPr>
            <a:spLocks noGrp="1"/>
          </p:cNvSpPr>
          <p:nvPr>
            <p:ph type="title"/>
          </p:nvPr>
        </p:nvSpPr>
        <p:spPr/>
        <p:txBody>
          <a:bodyPr/>
          <a:lstStyle/>
          <a:p>
            <a:r>
              <a:rPr lang="en-US" b="1" dirty="0"/>
              <a:t>TIG welding with a </a:t>
            </a:r>
            <a:r>
              <a:rPr lang="en-US" b="1" dirty="0" err="1"/>
              <a:t>Flexlite</a:t>
            </a:r>
            <a:r>
              <a:rPr lang="en-US" b="1" dirty="0"/>
              <a:t> TX torch</a:t>
            </a:r>
          </a:p>
        </p:txBody>
      </p:sp>
      <p:sp>
        <p:nvSpPr>
          <p:cNvPr id="3" name="Content Placeholder 2"/>
          <p:cNvSpPr>
            <a:spLocks noGrp="1"/>
          </p:cNvSpPr>
          <p:nvPr>
            <p:ph idx="1"/>
          </p:nvPr>
        </p:nvSpPr>
        <p:spPr>
          <a:xfrm>
            <a:off x="539750" y="1275606"/>
            <a:ext cx="5688434" cy="2880319"/>
          </a:xfrm>
        </p:spPr>
        <p:txBody>
          <a:bodyPr/>
          <a:lstStyle/>
          <a:p>
            <a:r>
              <a:rPr lang="en-US" sz="1600" dirty="0"/>
              <a:t>Connect a </a:t>
            </a:r>
            <a:r>
              <a:rPr lang="en-US" sz="1600" b="1" dirty="0" err="1"/>
              <a:t>Flexlite</a:t>
            </a:r>
            <a:r>
              <a:rPr lang="en-US" sz="1600" b="1" dirty="0"/>
              <a:t> TX 223GVD134 </a:t>
            </a:r>
            <a:r>
              <a:rPr lang="en-US" sz="1600" dirty="0"/>
              <a:t>torch and shielding gas, select suitable welding parameters for the TIG welding task and you're ready to ignite the welding arc. With a gentle touch of the tungsten electrode to the work-piece Master 315 provides an excellent power source for quality DC TIG welding.</a:t>
            </a:r>
          </a:p>
          <a:p>
            <a:r>
              <a:rPr lang="en-US" sz="1600" dirty="0" err="1"/>
              <a:t>Flexlite</a:t>
            </a:r>
            <a:r>
              <a:rPr lang="en-US" sz="1600" dirty="0"/>
              <a:t> TX torches feature </a:t>
            </a:r>
            <a:r>
              <a:rPr lang="en-US" sz="1600" b="1" dirty="0"/>
              <a:t>high-strength flexible molded handles</a:t>
            </a:r>
            <a:r>
              <a:rPr lang="en-US" sz="1600" dirty="0"/>
              <a:t> for increased comfort and reduced welder fatigue.</a:t>
            </a:r>
          </a:p>
          <a:p>
            <a:r>
              <a:rPr lang="en-US" sz="1600" dirty="0"/>
              <a:t>Silicone rubber material gives a </a:t>
            </a:r>
            <a:r>
              <a:rPr lang="en-US" sz="1600" b="1" dirty="0"/>
              <a:t>firm grip</a:t>
            </a:r>
            <a:r>
              <a:rPr lang="en-US" sz="1600" dirty="0"/>
              <a:t>,</a:t>
            </a:r>
            <a:r>
              <a:rPr lang="en-US" sz="1600" b="1" dirty="0"/>
              <a:t> </a:t>
            </a:r>
            <a:r>
              <a:rPr lang="en-US" sz="1600" dirty="0"/>
              <a:t>and the innovative design </a:t>
            </a:r>
            <a:r>
              <a:rPr lang="en-US" sz="1600" b="1" dirty="0"/>
              <a:t>reduces wrist loading</a:t>
            </a:r>
            <a:r>
              <a:rPr lang="en-US" sz="1600" dirty="0"/>
              <a:t>, allowing you to concentrate on the perfect weld.</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11</a:t>
            </a:fld>
            <a:endParaRPr lang="en-US" noProof="0" dirty="0"/>
          </a:p>
        </p:txBody>
      </p:sp>
    </p:spTree>
    <p:extLst>
      <p:ext uri="{BB962C8B-B14F-4D97-AF65-F5344CB8AC3E}">
        <p14:creationId xmlns:p14="http://schemas.microsoft.com/office/powerpoint/2010/main" xmlns="" val="242827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Transport units</a:t>
            </a:r>
          </a:p>
        </p:txBody>
      </p:sp>
      <p:sp>
        <p:nvSpPr>
          <p:cNvPr id="12" name="Content Placeholder 2">
            <a:extLst>
              <a:ext uri="{FF2B5EF4-FFF2-40B4-BE49-F238E27FC236}">
                <a16:creationId xmlns:a16="http://schemas.microsoft.com/office/drawing/2014/main" xmlns="" id="{D3CA3755-F612-41B9-BC24-9858F77E40B8}"/>
              </a:ext>
            </a:extLst>
          </p:cNvPr>
          <p:cNvSpPr>
            <a:spLocks noGrp="1"/>
          </p:cNvSpPr>
          <p:nvPr>
            <p:ph idx="1"/>
          </p:nvPr>
        </p:nvSpPr>
        <p:spPr>
          <a:xfrm>
            <a:off x="539750" y="1275606"/>
            <a:ext cx="4320282" cy="3096369"/>
          </a:xfrm>
        </p:spPr>
        <p:txBody>
          <a:bodyPr/>
          <a:lstStyle/>
          <a:p>
            <a:r>
              <a:rPr lang="en-US" dirty="0"/>
              <a:t>Master 315 MMA welding machine can be combined with several Kemppi transport units</a:t>
            </a:r>
          </a:p>
          <a:p>
            <a:pPr marL="0" indent="0">
              <a:buNone/>
            </a:pPr>
            <a:endParaRPr lang="en-US" sz="160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12</a:t>
            </a:fld>
            <a:endParaRPr lang="en-US" noProof="0" dirty="0"/>
          </a:p>
        </p:txBody>
      </p:sp>
      <p:sp>
        <p:nvSpPr>
          <p:cNvPr id="17" name="Content Placeholder 2">
            <a:extLst>
              <a:ext uri="{FF2B5EF4-FFF2-40B4-BE49-F238E27FC236}">
                <a16:creationId xmlns:a16="http://schemas.microsoft.com/office/drawing/2014/main" xmlns="" id="{E76316B3-BBC3-416B-8890-5CB763EA0AA9}"/>
              </a:ext>
            </a:extLst>
          </p:cNvPr>
          <p:cNvSpPr txBox="1">
            <a:spLocks/>
          </p:cNvSpPr>
          <p:nvPr/>
        </p:nvSpPr>
        <p:spPr>
          <a:xfrm>
            <a:off x="5975172" y="4627835"/>
            <a:ext cx="981747" cy="320179"/>
          </a:xfrm>
          <a:prstGeom prst="rect">
            <a:avLst/>
          </a:prstGeom>
        </p:spPr>
        <p:txBody>
          <a:bodyPr vert="horz" lIns="0" tIns="0" rIns="0" bIns="0" rtlCol="0" anchor="t" anchorCtr="0">
            <a:noAutofit/>
          </a:bodyPr>
          <a:lstStyle>
            <a:lvl1pPr marL="358775" indent="-358775" algn="l" defTabSz="914400" rtl="0" eaLnBrk="1" latinLnBrk="0" hangingPunct="1">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3888" indent="-26511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95350" indent="-271463" algn="l" defTabSz="914400" rtl="0" eaLnBrk="1" latinLnBrk="0" hangingPunct="1">
              <a:spcBef>
                <a:spcPts val="600"/>
              </a:spcBef>
              <a:buClr>
                <a:schemeClr val="accent1"/>
              </a:buClr>
              <a:buFont typeface="Arial" panose="020B0604020202020204" pitchFamily="34" charset="0"/>
              <a:buChar char="•"/>
              <a:defRPr sz="1300" kern="1200">
                <a:solidFill>
                  <a:schemeClr val="tx1"/>
                </a:solidFill>
                <a:latin typeface="+mn-lt"/>
                <a:ea typeface="+mn-ea"/>
                <a:cs typeface="+mn-cs"/>
              </a:defRPr>
            </a:lvl3pPr>
            <a:lvl4pPr marL="1168400" indent="-273050" algn="l" defTabSz="914400" rtl="0" eaLnBrk="1" latinLnBrk="0" hangingPunct="1">
              <a:spcBef>
                <a:spcPts val="6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433513"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1704975"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6pPr>
            <a:lvl7pPr marL="1971675" indent="-266700"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7pPr>
            <a:lvl8pPr marL="2243138"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8pPr>
            <a:lvl9pPr marL="2508250"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9pPr>
          </a:lstStyle>
          <a:p>
            <a:pPr marL="0" indent="0" algn="ctr">
              <a:buFont typeface="Arial" panose="020B0604020202020204" pitchFamily="34" charset="0"/>
              <a:buNone/>
            </a:pPr>
            <a:r>
              <a:rPr lang="fi-FI" sz="1400" dirty="0"/>
              <a:t>P45MT</a:t>
            </a:r>
          </a:p>
        </p:txBody>
      </p:sp>
      <p:sp>
        <p:nvSpPr>
          <p:cNvPr id="18" name="Content Placeholder 2">
            <a:extLst>
              <a:ext uri="{FF2B5EF4-FFF2-40B4-BE49-F238E27FC236}">
                <a16:creationId xmlns:a16="http://schemas.microsoft.com/office/drawing/2014/main" xmlns="" id="{735D0F77-2D55-400E-8FD9-646AA71004E7}"/>
              </a:ext>
            </a:extLst>
          </p:cNvPr>
          <p:cNvSpPr txBox="1">
            <a:spLocks/>
          </p:cNvSpPr>
          <p:nvPr/>
        </p:nvSpPr>
        <p:spPr>
          <a:xfrm>
            <a:off x="7666315" y="3195354"/>
            <a:ext cx="792088" cy="188656"/>
          </a:xfrm>
          <a:prstGeom prst="rect">
            <a:avLst/>
          </a:prstGeom>
        </p:spPr>
        <p:txBody>
          <a:bodyPr vert="horz" lIns="0" tIns="0" rIns="0" bIns="0" rtlCol="0" anchor="t" anchorCtr="0">
            <a:noAutofit/>
          </a:bodyPr>
          <a:lstStyle>
            <a:lvl1pPr marL="358775" indent="-358775" algn="l" defTabSz="914400" rtl="0" eaLnBrk="1" latinLnBrk="0" hangingPunct="1">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3888" indent="-26511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95350" indent="-271463" algn="l" defTabSz="914400" rtl="0" eaLnBrk="1" latinLnBrk="0" hangingPunct="1">
              <a:spcBef>
                <a:spcPts val="600"/>
              </a:spcBef>
              <a:buClr>
                <a:schemeClr val="accent1"/>
              </a:buClr>
              <a:buFont typeface="Arial" panose="020B0604020202020204" pitchFamily="34" charset="0"/>
              <a:buChar char="•"/>
              <a:defRPr sz="1300" kern="1200">
                <a:solidFill>
                  <a:schemeClr val="tx1"/>
                </a:solidFill>
                <a:latin typeface="+mn-lt"/>
                <a:ea typeface="+mn-ea"/>
                <a:cs typeface="+mn-cs"/>
              </a:defRPr>
            </a:lvl3pPr>
            <a:lvl4pPr marL="1168400" indent="-273050" algn="l" defTabSz="914400" rtl="0" eaLnBrk="1" latinLnBrk="0" hangingPunct="1">
              <a:spcBef>
                <a:spcPts val="6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433513"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1704975"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6pPr>
            <a:lvl7pPr marL="1971675" indent="-266700"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7pPr>
            <a:lvl8pPr marL="2243138"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8pPr>
            <a:lvl9pPr marL="2508250"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9pPr>
          </a:lstStyle>
          <a:p>
            <a:pPr marL="0" indent="0">
              <a:buNone/>
            </a:pPr>
            <a:r>
              <a:rPr lang="fi-FI" sz="1400" dirty="0"/>
              <a:t>P43MT</a:t>
            </a:r>
            <a:endParaRPr lang="en-US" sz="1400" dirty="0"/>
          </a:p>
        </p:txBody>
      </p:sp>
      <p:sp>
        <p:nvSpPr>
          <p:cNvPr id="20" name="Content Placeholder 2">
            <a:extLst>
              <a:ext uri="{FF2B5EF4-FFF2-40B4-BE49-F238E27FC236}">
                <a16:creationId xmlns:a16="http://schemas.microsoft.com/office/drawing/2014/main" xmlns="" id="{10949D6C-B5DE-4F31-BFE6-4F76F3EE63C1}"/>
              </a:ext>
            </a:extLst>
          </p:cNvPr>
          <p:cNvSpPr txBox="1">
            <a:spLocks/>
          </p:cNvSpPr>
          <p:nvPr/>
        </p:nvSpPr>
        <p:spPr>
          <a:xfrm>
            <a:off x="5981548" y="2183815"/>
            <a:ext cx="792088" cy="188656"/>
          </a:xfrm>
          <a:prstGeom prst="rect">
            <a:avLst/>
          </a:prstGeom>
        </p:spPr>
        <p:txBody>
          <a:bodyPr vert="horz" lIns="0" tIns="0" rIns="0" bIns="0" rtlCol="0" anchor="t" anchorCtr="0">
            <a:noAutofit/>
          </a:bodyPr>
          <a:lstStyle>
            <a:lvl1pPr marL="358775" indent="-358775" algn="l" defTabSz="914400" rtl="0" eaLnBrk="1" latinLnBrk="0" hangingPunct="1">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3888" indent="-26511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95350" indent="-271463" algn="l" defTabSz="914400" rtl="0" eaLnBrk="1" latinLnBrk="0" hangingPunct="1">
              <a:spcBef>
                <a:spcPts val="600"/>
              </a:spcBef>
              <a:buClr>
                <a:schemeClr val="accent1"/>
              </a:buClr>
              <a:buFont typeface="Arial" panose="020B0604020202020204" pitchFamily="34" charset="0"/>
              <a:buChar char="•"/>
              <a:defRPr sz="1300" kern="1200">
                <a:solidFill>
                  <a:schemeClr val="tx1"/>
                </a:solidFill>
                <a:latin typeface="+mn-lt"/>
                <a:ea typeface="+mn-ea"/>
                <a:cs typeface="+mn-cs"/>
              </a:defRPr>
            </a:lvl3pPr>
            <a:lvl4pPr marL="1168400" indent="-273050" algn="l" defTabSz="914400" rtl="0" eaLnBrk="1" latinLnBrk="0" hangingPunct="1">
              <a:spcBef>
                <a:spcPts val="6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433513"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1704975"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6pPr>
            <a:lvl7pPr marL="1971675" indent="-266700"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7pPr>
            <a:lvl8pPr marL="2243138" indent="-27146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8pPr>
            <a:lvl9pPr marL="2508250" indent="-265113" algn="l" defTabSz="914400" rtl="0" eaLnBrk="1" latinLnBrk="0" hangingPunct="1">
              <a:spcBef>
                <a:spcPts val="600"/>
              </a:spcBef>
              <a:buClr>
                <a:schemeClr val="accent1"/>
              </a:buClr>
              <a:buFont typeface="Arial" panose="020B0604020202020204" pitchFamily="34" charset="0"/>
              <a:buChar char="•"/>
              <a:defRPr sz="1000" kern="1200">
                <a:solidFill>
                  <a:schemeClr val="tx1"/>
                </a:solidFill>
                <a:latin typeface="+mn-lt"/>
                <a:ea typeface="+mn-ea"/>
                <a:cs typeface="+mn-cs"/>
              </a:defRPr>
            </a:lvl9pPr>
          </a:lstStyle>
          <a:p>
            <a:pPr marL="0" indent="0">
              <a:buNone/>
            </a:pPr>
            <a:r>
              <a:rPr lang="fi-FI" sz="1400"/>
              <a:t>T25MT</a:t>
            </a:r>
            <a:endParaRPr lang="en-US" sz="1400" dirty="0"/>
          </a:p>
        </p:txBody>
      </p:sp>
      <p:pic>
        <p:nvPicPr>
          <p:cNvPr id="4" name="Picture 3" descr="A picture containing mower, tool&#10;&#10;Description automatically generated">
            <a:extLst>
              <a:ext uri="{FF2B5EF4-FFF2-40B4-BE49-F238E27FC236}">
                <a16:creationId xmlns:a16="http://schemas.microsoft.com/office/drawing/2014/main" xmlns="" id="{37A2CA00-4E77-4184-8353-30264CB9A6A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4128" y="2683058"/>
            <a:ext cx="1305140" cy="1957710"/>
          </a:xfrm>
          <a:prstGeom prst="rect">
            <a:avLst/>
          </a:prstGeom>
        </p:spPr>
      </p:pic>
      <p:pic>
        <p:nvPicPr>
          <p:cNvPr id="7" name="Picture 6" descr="A picture containing snow&#10;&#10;Description automatically generated">
            <a:extLst>
              <a:ext uri="{FF2B5EF4-FFF2-40B4-BE49-F238E27FC236}">
                <a16:creationId xmlns:a16="http://schemas.microsoft.com/office/drawing/2014/main" xmlns="" id="{92439157-A068-4EE9-A0AE-2C313E80DE5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3601" b="9400"/>
          <a:stretch/>
        </p:blipFill>
        <p:spPr>
          <a:xfrm>
            <a:off x="7338078" y="1607062"/>
            <a:ext cx="1325403" cy="1530818"/>
          </a:xfrm>
          <a:prstGeom prst="rect">
            <a:avLst/>
          </a:prstGeom>
        </p:spPr>
      </p:pic>
      <p:pic>
        <p:nvPicPr>
          <p:cNvPr id="9" name="Picture 8" descr="A picture containing mower&#10;&#10;Description automatically generated">
            <a:extLst>
              <a:ext uri="{FF2B5EF4-FFF2-40B4-BE49-F238E27FC236}">
                <a16:creationId xmlns:a16="http://schemas.microsoft.com/office/drawing/2014/main" xmlns="" id="{554C4AD4-B5EC-46E3-AA3E-3ED1F02B509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2401" b="9400"/>
          <a:stretch/>
        </p:blipFill>
        <p:spPr>
          <a:xfrm>
            <a:off x="5417106" y="95253"/>
            <a:ext cx="1578678" cy="2088562"/>
          </a:xfrm>
          <a:prstGeom prst="rect">
            <a:avLst/>
          </a:prstGeom>
        </p:spPr>
      </p:pic>
    </p:spTree>
    <p:extLst>
      <p:ext uri="{BB962C8B-B14F-4D97-AF65-F5344CB8AC3E}">
        <p14:creationId xmlns:p14="http://schemas.microsoft.com/office/powerpoint/2010/main" xmlns="" val="144840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FA55B9-229E-4B3A-A209-0F574EA7BFE1}" type="slidenum">
              <a:rPr lang="en-US" noProof="0" smtClean="0"/>
              <a:pPr/>
              <a:t>13</a:t>
            </a:fld>
            <a:endParaRPr lang="en-US" noProof="0" dirty="0"/>
          </a:p>
        </p:txBody>
      </p:sp>
    </p:spTree>
    <p:extLst>
      <p:ext uri="{BB962C8B-B14F-4D97-AF65-F5344CB8AC3E}">
        <p14:creationId xmlns:p14="http://schemas.microsoft.com/office/powerpoint/2010/main" xmlns="" val="27346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11458-9FC9-4552-A783-5AAFC1B71D36}"/>
              </a:ext>
            </a:extLst>
          </p:cNvPr>
          <p:cNvSpPr>
            <a:spLocks noGrp="1"/>
          </p:cNvSpPr>
          <p:nvPr>
            <p:ph type="title"/>
          </p:nvPr>
        </p:nvSpPr>
        <p:spPr>
          <a:xfrm>
            <a:off x="539750" y="483518"/>
            <a:ext cx="8352730" cy="648071"/>
          </a:xfrm>
        </p:spPr>
        <p:txBody>
          <a:bodyPr/>
          <a:lstStyle/>
          <a:p>
            <a:r>
              <a:rPr lang="en-US" sz="3600" b="1" dirty="0"/>
              <a:t>The new master of MMA welding</a:t>
            </a:r>
            <a:endParaRPr lang="fi-FI" dirty="0"/>
          </a:p>
        </p:txBody>
      </p:sp>
      <p:sp>
        <p:nvSpPr>
          <p:cNvPr id="3" name="Content Placeholder 2"/>
          <p:cNvSpPr>
            <a:spLocks noGrp="1"/>
          </p:cNvSpPr>
          <p:nvPr>
            <p:ph idx="1"/>
          </p:nvPr>
        </p:nvSpPr>
        <p:spPr>
          <a:xfrm>
            <a:off x="539750" y="1275606"/>
            <a:ext cx="5688434" cy="3096369"/>
          </a:xfrm>
        </p:spPr>
        <p:txBody>
          <a:bodyPr/>
          <a:lstStyle/>
          <a:p>
            <a:pPr marL="0" indent="0">
              <a:buNone/>
            </a:pPr>
            <a:r>
              <a:rPr lang="en-US" sz="1800" b="1" dirty="0"/>
              <a:t>The new Master 315</a:t>
            </a:r>
            <a:r>
              <a:rPr lang="en-US" sz="1800" dirty="0"/>
              <a:t> sets new standards for the quality and usability in MMA welding. </a:t>
            </a:r>
          </a:p>
          <a:p>
            <a:pPr marL="0" indent="0">
              <a:buNone/>
            </a:pPr>
            <a:endParaRPr lang="en-US" sz="1600" dirty="0"/>
          </a:p>
          <a:p>
            <a:r>
              <a:rPr lang="en-US" sz="1600" b="1" dirty="0"/>
              <a:t>Premium class MMA welding </a:t>
            </a:r>
            <a:r>
              <a:rPr lang="en-US" sz="1600" dirty="0"/>
              <a:t>is characterized by reliable ignition, arc stability and suitability for all electrodes, including cellulosic.</a:t>
            </a:r>
            <a:endParaRPr lang="fi-FI" sz="1600" dirty="0"/>
          </a:p>
          <a:p>
            <a:r>
              <a:rPr lang="en-US" sz="1600" b="1" dirty="0"/>
              <a:t>Stylish, practical and robust, </a:t>
            </a:r>
            <a:r>
              <a:rPr lang="en-US" sz="1600" dirty="0"/>
              <a:t>Master 315 absorbs the knocks of everyday welding life. Lightweight and compact, the Master 315 is constructed from tough injection molded plastic, featuring impact bridge protection structures, making it your reliable partner for workshop or site use.</a:t>
            </a:r>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2</a:t>
            </a:fld>
            <a:endParaRPr lang="en-US" noProof="0" dirty="0"/>
          </a:p>
        </p:txBody>
      </p:sp>
      <p:pic>
        <p:nvPicPr>
          <p:cNvPr id="8" name="Picture 7" descr="A picture containing mower, tool&#10;&#10;Description automatically generated">
            <a:extLst>
              <a:ext uri="{FF2B5EF4-FFF2-40B4-BE49-F238E27FC236}">
                <a16:creationId xmlns:a16="http://schemas.microsoft.com/office/drawing/2014/main" xmlns="" id="{BBAAB854-B881-4EF5-AE20-8303AF9278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83205" y="1072566"/>
            <a:ext cx="2199962" cy="3299943"/>
          </a:xfrm>
          <a:prstGeom prst="rect">
            <a:avLst/>
          </a:prstGeom>
        </p:spPr>
      </p:pic>
    </p:spTree>
    <p:extLst>
      <p:ext uri="{BB962C8B-B14F-4D97-AF65-F5344CB8AC3E}">
        <p14:creationId xmlns:p14="http://schemas.microsoft.com/office/powerpoint/2010/main" xmlns="" val="165224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EC240-094A-415C-8557-6938F341FDDD}"/>
              </a:ext>
            </a:extLst>
          </p:cNvPr>
          <p:cNvSpPr>
            <a:spLocks noGrp="1"/>
          </p:cNvSpPr>
          <p:nvPr>
            <p:ph type="title"/>
          </p:nvPr>
        </p:nvSpPr>
        <p:spPr/>
        <p:txBody>
          <a:bodyPr/>
          <a:lstStyle/>
          <a:p>
            <a:r>
              <a:rPr lang="en-US" b="1" dirty="0"/>
              <a:t>Master 315 power source options</a:t>
            </a:r>
          </a:p>
        </p:txBody>
      </p:sp>
      <p:sp>
        <p:nvSpPr>
          <p:cNvPr id="3" name="Content Placeholder 2">
            <a:extLst>
              <a:ext uri="{FF2B5EF4-FFF2-40B4-BE49-F238E27FC236}">
                <a16:creationId xmlns:a16="http://schemas.microsoft.com/office/drawing/2014/main" xmlns="" id="{AACE0856-BB29-467E-8440-08E92B0F5E33}"/>
              </a:ext>
            </a:extLst>
          </p:cNvPr>
          <p:cNvSpPr>
            <a:spLocks noGrp="1"/>
          </p:cNvSpPr>
          <p:nvPr>
            <p:ph idx="1"/>
          </p:nvPr>
        </p:nvSpPr>
        <p:spPr>
          <a:xfrm>
            <a:off x="539750" y="1275606"/>
            <a:ext cx="4248274" cy="3096369"/>
          </a:xfrm>
        </p:spPr>
        <p:txBody>
          <a:bodyPr/>
          <a:lstStyle/>
          <a:p>
            <a:r>
              <a:rPr lang="en-US" dirty="0"/>
              <a:t>Three 300 A options are available:</a:t>
            </a:r>
          </a:p>
          <a:p>
            <a:pPr lvl="1">
              <a:buFont typeface="Arial" panose="020B0604020202020204" pitchFamily="34" charset="0"/>
              <a:buChar char="•"/>
            </a:pPr>
            <a:r>
              <a:rPr lang="en-US" dirty="0"/>
              <a:t>Master 315 G</a:t>
            </a:r>
          </a:p>
          <a:p>
            <a:pPr lvl="1">
              <a:buFont typeface="Arial" panose="020B0604020202020204" pitchFamily="34" charset="0"/>
              <a:buChar char="•"/>
            </a:pPr>
            <a:r>
              <a:rPr lang="en-US" dirty="0"/>
              <a:t>Master 315 G (VRD locked on)</a:t>
            </a:r>
          </a:p>
          <a:p>
            <a:pPr lvl="1">
              <a:buFont typeface="Arial" panose="020B0604020202020204" pitchFamily="34" charset="0"/>
              <a:buChar char="•"/>
            </a:pPr>
            <a:r>
              <a:rPr lang="en-US" dirty="0"/>
              <a:t>Master 315 GM</a:t>
            </a:r>
          </a:p>
          <a:p>
            <a:pPr lvl="1">
              <a:buFont typeface="Arial" panose="020B0604020202020204" pitchFamily="34" charset="0"/>
              <a:buChar char="•"/>
            </a:pPr>
            <a:endParaRPr lang="fi-FI" dirty="0"/>
          </a:p>
          <a:p>
            <a:r>
              <a:rPr lang="en-GB" sz="2000" dirty="0"/>
              <a:t>Separate models for generator use, multi-voltage applications and Australian market/VRD.</a:t>
            </a:r>
          </a:p>
        </p:txBody>
      </p:sp>
      <p:sp>
        <p:nvSpPr>
          <p:cNvPr id="4" name="Slide Number Placeholder 3">
            <a:extLst>
              <a:ext uri="{FF2B5EF4-FFF2-40B4-BE49-F238E27FC236}">
                <a16:creationId xmlns:a16="http://schemas.microsoft.com/office/drawing/2014/main" xmlns="" id="{2E5C9C24-A2CC-403F-BF8E-FA51A220934E}"/>
              </a:ext>
            </a:extLst>
          </p:cNvPr>
          <p:cNvSpPr>
            <a:spLocks noGrp="1"/>
          </p:cNvSpPr>
          <p:nvPr>
            <p:ph type="sldNum" sz="quarter" idx="12"/>
          </p:nvPr>
        </p:nvSpPr>
        <p:spPr/>
        <p:txBody>
          <a:bodyPr/>
          <a:lstStyle/>
          <a:p>
            <a:fld id="{B4FA55B9-229E-4B3A-A209-0F574EA7BFE1}" type="slidenum">
              <a:rPr lang="en-US" noProof="0" smtClean="0"/>
              <a:pPr/>
              <a:t>3</a:t>
            </a:fld>
            <a:endParaRPr lang="en-US" noProof="0" dirty="0"/>
          </a:p>
        </p:txBody>
      </p:sp>
      <p:pic>
        <p:nvPicPr>
          <p:cNvPr id="6" name="Picture 5" descr="A close up of a device&#10;&#10;Description automatically generated">
            <a:extLst>
              <a:ext uri="{FF2B5EF4-FFF2-40B4-BE49-F238E27FC236}">
                <a16:creationId xmlns:a16="http://schemas.microsoft.com/office/drawing/2014/main" xmlns="" id="{873F12AD-9016-4919-93FC-2F36D80BA36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7777" b="14447"/>
          <a:stretch/>
        </p:blipFill>
        <p:spPr>
          <a:xfrm>
            <a:off x="4644008" y="1640220"/>
            <a:ext cx="1542889" cy="1800000"/>
          </a:xfrm>
          <a:prstGeom prst="rect">
            <a:avLst/>
          </a:prstGeom>
        </p:spPr>
      </p:pic>
      <p:pic>
        <p:nvPicPr>
          <p:cNvPr id="8" name="Picture 7" descr="A close up of a phone&#10;&#10;Description automatically generated">
            <a:extLst>
              <a:ext uri="{FF2B5EF4-FFF2-40B4-BE49-F238E27FC236}">
                <a16:creationId xmlns:a16="http://schemas.microsoft.com/office/drawing/2014/main" xmlns="" id="{9312AA35-DFB0-46B2-A717-0D333DF0212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348" t="17796" r="19916"/>
          <a:stretch/>
        </p:blipFill>
        <p:spPr>
          <a:xfrm>
            <a:off x="6228184" y="1581750"/>
            <a:ext cx="1071630" cy="1980000"/>
          </a:xfrm>
          <a:prstGeom prst="rect">
            <a:avLst/>
          </a:prstGeom>
        </p:spPr>
      </p:pic>
      <p:pic>
        <p:nvPicPr>
          <p:cNvPr id="10" name="Picture 9" descr="A picture containing tool&#10;&#10;Description automatically generated">
            <a:extLst>
              <a:ext uri="{FF2B5EF4-FFF2-40B4-BE49-F238E27FC236}">
                <a16:creationId xmlns:a16="http://schemas.microsoft.com/office/drawing/2014/main" xmlns="" id="{6D12D891-6497-46C4-88F4-35614526A36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8531" b="11772"/>
          <a:stretch/>
        </p:blipFill>
        <p:spPr>
          <a:xfrm>
            <a:off x="7299814" y="1640220"/>
            <a:ext cx="1721738" cy="1800000"/>
          </a:xfrm>
          <a:prstGeom prst="rect">
            <a:avLst/>
          </a:prstGeom>
        </p:spPr>
      </p:pic>
    </p:spTree>
    <p:extLst>
      <p:ext uri="{BB962C8B-B14F-4D97-AF65-F5344CB8AC3E}">
        <p14:creationId xmlns:p14="http://schemas.microsoft.com/office/powerpoint/2010/main" xmlns="" val="112177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F5E63-805C-4E28-AAE9-972E9B63F657}"/>
              </a:ext>
            </a:extLst>
          </p:cNvPr>
          <p:cNvSpPr>
            <a:spLocks noGrp="1"/>
          </p:cNvSpPr>
          <p:nvPr>
            <p:ph type="title"/>
          </p:nvPr>
        </p:nvSpPr>
        <p:spPr/>
        <p:txBody>
          <a:bodyPr/>
          <a:lstStyle/>
          <a:p>
            <a:r>
              <a:rPr lang="en-US" b="1" dirty="0"/>
              <a:t>Key benefits</a:t>
            </a:r>
          </a:p>
        </p:txBody>
      </p:sp>
      <p:sp>
        <p:nvSpPr>
          <p:cNvPr id="6" name="Slide Number Placeholder 5">
            <a:extLst>
              <a:ext uri="{FF2B5EF4-FFF2-40B4-BE49-F238E27FC236}">
                <a16:creationId xmlns:a16="http://schemas.microsoft.com/office/drawing/2014/main" xmlns="" id="{5882E538-BEF3-46AF-9028-0DE9544A0AE0}"/>
              </a:ext>
            </a:extLst>
          </p:cNvPr>
          <p:cNvSpPr>
            <a:spLocks noGrp="1"/>
          </p:cNvSpPr>
          <p:nvPr>
            <p:ph type="sldNum" sz="quarter" idx="12"/>
          </p:nvPr>
        </p:nvSpPr>
        <p:spPr/>
        <p:txBody>
          <a:bodyPr/>
          <a:lstStyle/>
          <a:p>
            <a:fld id="{B4FA55B9-229E-4B3A-A209-0F574EA7BFE1}" type="slidenum">
              <a:rPr lang="en-US" noProof="0" smtClean="0"/>
              <a:pPr/>
              <a:t>4</a:t>
            </a:fld>
            <a:endParaRPr lang="en-US" noProof="0" dirty="0"/>
          </a:p>
        </p:txBody>
      </p:sp>
      <p:sp>
        <p:nvSpPr>
          <p:cNvPr id="8" name="TextBox 7">
            <a:extLst>
              <a:ext uri="{FF2B5EF4-FFF2-40B4-BE49-F238E27FC236}">
                <a16:creationId xmlns:a16="http://schemas.microsoft.com/office/drawing/2014/main" xmlns="" id="{689F4A82-CD1B-4FBA-85BB-32162A5100F5}"/>
              </a:ext>
            </a:extLst>
          </p:cNvPr>
          <p:cNvSpPr txBox="1"/>
          <p:nvPr/>
        </p:nvSpPr>
        <p:spPr>
          <a:xfrm>
            <a:off x="273629" y="2390338"/>
            <a:ext cx="2570179" cy="2073251"/>
          </a:xfrm>
          <a:prstGeom prst="rect">
            <a:avLst/>
          </a:prstGeom>
          <a:noFill/>
        </p:spPr>
        <p:txBody>
          <a:bodyPr wrap="square" lIns="54000" tIns="36000" rIns="54000" bIns="36000" rtlCol="0">
            <a:spAutoFit/>
          </a:bodyPr>
          <a:lstStyle/>
          <a:p>
            <a:pPr algn="ctr"/>
            <a:r>
              <a:rPr lang="fi-FI" sz="1600" b="1" dirty="0"/>
              <a:t>WELD ASSIST</a:t>
            </a:r>
          </a:p>
          <a:p>
            <a:pPr algn="ctr"/>
            <a:endParaRPr lang="fi-FI" sz="1600" b="1" dirty="0"/>
          </a:p>
          <a:p>
            <a:pPr algn="ctr"/>
            <a:r>
              <a:rPr lang="en-US" sz="1400" dirty="0"/>
              <a:t>Take the guesswork out of</a:t>
            </a:r>
          </a:p>
          <a:p>
            <a:pPr algn="ctr"/>
            <a:r>
              <a:rPr lang="en-US" sz="1400" dirty="0"/>
              <a:t>MMA parameter setting with</a:t>
            </a:r>
          </a:p>
          <a:p>
            <a:pPr algn="ctr"/>
            <a:r>
              <a:rPr lang="en-US" sz="1400" dirty="0"/>
              <a:t>Weld Assist, lowering setup</a:t>
            </a:r>
          </a:p>
          <a:p>
            <a:pPr algn="ctr"/>
            <a:r>
              <a:rPr lang="en-US" sz="1400" dirty="0"/>
              <a:t>speed by up to 60 % and</a:t>
            </a:r>
          </a:p>
          <a:p>
            <a:pPr algn="ctr"/>
            <a:r>
              <a:rPr lang="en-US" sz="1400" dirty="0"/>
              <a:t>ensuring suitable parameter</a:t>
            </a:r>
          </a:p>
          <a:p>
            <a:pPr algn="ctr"/>
            <a:r>
              <a:rPr lang="en-US" sz="1400" dirty="0"/>
              <a:t>setup the first time and every time.</a:t>
            </a:r>
            <a:endParaRPr lang="fi-FI" sz="1400" dirty="0"/>
          </a:p>
        </p:txBody>
      </p:sp>
      <p:pic>
        <p:nvPicPr>
          <p:cNvPr id="10" name="Picture 9">
            <a:extLst>
              <a:ext uri="{FF2B5EF4-FFF2-40B4-BE49-F238E27FC236}">
                <a16:creationId xmlns:a16="http://schemas.microsoft.com/office/drawing/2014/main" xmlns="" id="{B699D495-E5F8-42C3-B67C-F82B13CD48E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6929645" y="1131589"/>
            <a:ext cx="1145146" cy="1145146"/>
          </a:xfrm>
          <a:prstGeom prst="rect">
            <a:avLst/>
          </a:prstGeom>
        </p:spPr>
      </p:pic>
      <p:pic>
        <p:nvPicPr>
          <p:cNvPr id="12" name="Picture 11">
            <a:extLst>
              <a:ext uri="{FF2B5EF4-FFF2-40B4-BE49-F238E27FC236}">
                <a16:creationId xmlns:a16="http://schemas.microsoft.com/office/drawing/2014/main" xmlns="" id="{5F1F5F87-ED3B-47C8-91A6-D42B4CBBE9A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977850" y="1131589"/>
            <a:ext cx="1145146" cy="1145146"/>
          </a:xfrm>
          <a:prstGeom prst="rect">
            <a:avLst/>
          </a:prstGeom>
        </p:spPr>
      </p:pic>
      <p:pic>
        <p:nvPicPr>
          <p:cNvPr id="14" name="Picture 13">
            <a:extLst>
              <a:ext uri="{FF2B5EF4-FFF2-40B4-BE49-F238E27FC236}">
                <a16:creationId xmlns:a16="http://schemas.microsoft.com/office/drawing/2014/main" xmlns="" id="{03E9DFEE-290C-45E4-A8CB-2AFCFDA9AE1E}"/>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986145" y="1131589"/>
            <a:ext cx="1145146" cy="1145146"/>
          </a:xfrm>
          <a:prstGeom prst="rect">
            <a:avLst/>
          </a:prstGeom>
        </p:spPr>
      </p:pic>
      <p:sp>
        <p:nvSpPr>
          <p:cNvPr id="15" name="TextBox 14">
            <a:extLst>
              <a:ext uri="{FF2B5EF4-FFF2-40B4-BE49-F238E27FC236}">
                <a16:creationId xmlns:a16="http://schemas.microsoft.com/office/drawing/2014/main" xmlns="" id="{7762555D-1575-4D88-9361-4F60802BB888}"/>
              </a:ext>
            </a:extLst>
          </p:cNvPr>
          <p:cNvSpPr txBox="1"/>
          <p:nvPr/>
        </p:nvSpPr>
        <p:spPr>
          <a:xfrm>
            <a:off x="3243758" y="2390338"/>
            <a:ext cx="2613331" cy="2104028"/>
          </a:xfrm>
          <a:prstGeom prst="rect">
            <a:avLst/>
          </a:prstGeom>
          <a:noFill/>
        </p:spPr>
        <p:txBody>
          <a:bodyPr wrap="square" lIns="54000" tIns="36000" rIns="54000" bIns="36000" rtlCol="0">
            <a:spAutoFit/>
          </a:bodyPr>
          <a:lstStyle/>
          <a:p>
            <a:pPr algn="ctr"/>
            <a:r>
              <a:rPr lang="fi-FI" sz="1600" b="1" dirty="0"/>
              <a:t>HIGH QUALITY </a:t>
            </a:r>
            <a:br>
              <a:rPr lang="fi-FI" sz="1600" b="1" dirty="0"/>
            </a:br>
            <a:r>
              <a:rPr lang="fi-FI" sz="1600" b="1" dirty="0"/>
              <a:t>MMA WELDING</a:t>
            </a:r>
          </a:p>
          <a:p>
            <a:pPr algn="ctr"/>
            <a:endParaRPr lang="fi-FI" sz="1600" b="1" dirty="0"/>
          </a:p>
          <a:p>
            <a:pPr algn="ctr"/>
            <a:r>
              <a:rPr lang="en-US" sz="1400" dirty="0"/>
              <a:t>Perfect welds are characterized</a:t>
            </a:r>
          </a:p>
          <a:p>
            <a:pPr algn="ctr"/>
            <a:r>
              <a:rPr lang="en-US" sz="1400" dirty="0"/>
              <a:t>by a smooth, controlled</a:t>
            </a:r>
          </a:p>
          <a:p>
            <a:pPr algn="ctr"/>
            <a:r>
              <a:rPr lang="en-US" sz="1400" dirty="0"/>
              <a:t>arc performance. Master 315</a:t>
            </a:r>
          </a:p>
          <a:p>
            <a:pPr algn="ctr"/>
            <a:r>
              <a:rPr lang="en-US" sz="1400" dirty="0"/>
              <a:t>has the dynamic performance</a:t>
            </a:r>
          </a:p>
          <a:p>
            <a:pPr algn="ctr"/>
            <a:r>
              <a:rPr lang="en-US" sz="1400" dirty="0"/>
              <a:t>to keep the arc under control,</a:t>
            </a:r>
          </a:p>
          <a:p>
            <a:pPr algn="ctr"/>
            <a:r>
              <a:rPr lang="en-US" sz="1400" dirty="0"/>
              <a:t>including cellulosic electrodes.</a:t>
            </a:r>
            <a:endParaRPr lang="fi-FI" sz="1400" dirty="0"/>
          </a:p>
        </p:txBody>
      </p:sp>
      <p:sp>
        <p:nvSpPr>
          <p:cNvPr id="16" name="TextBox 15">
            <a:extLst>
              <a:ext uri="{FF2B5EF4-FFF2-40B4-BE49-F238E27FC236}">
                <a16:creationId xmlns:a16="http://schemas.microsoft.com/office/drawing/2014/main" xmlns="" id="{29F751B9-F983-42DF-9F6A-99196921353A}"/>
              </a:ext>
            </a:extLst>
          </p:cNvPr>
          <p:cNvSpPr txBox="1"/>
          <p:nvPr/>
        </p:nvSpPr>
        <p:spPr>
          <a:xfrm>
            <a:off x="6195553" y="2390338"/>
            <a:ext cx="2613331" cy="2319472"/>
          </a:xfrm>
          <a:prstGeom prst="rect">
            <a:avLst/>
          </a:prstGeom>
          <a:noFill/>
        </p:spPr>
        <p:txBody>
          <a:bodyPr wrap="square" lIns="54000" tIns="36000" rIns="54000" bIns="36000" rtlCol="0">
            <a:spAutoFit/>
          </a:bodyPr>
          <a:lstStyle/>
          <a:p>
            <a:pPr algn="ctr"/>
            <a:r>
              <a:rPr lang="fi-FI" sz="1600" b="1" dirty="0"/>
              <a:t>WIRELESS </a:t>
            </a:r>
            <a:br>
              <a:rPr lang="fi-FI" sz="1600" b="1" dirty="0"/>
            </a:br>
            <a:r>
              <a:rPr lang="fi-FI" sz="1600" b="1" dirty="0"/>
              <a:t>REMOTE CONTROL</a:t>
            </a:r>
          </a:p>
          <a:p>
            <a:pPr algn="ctr"/>
            <a:endParaRPr lang="fi-FI" sz="1600" b="1" dirty="0"/>
          </a:p>
          <a:p>
            <a:pPr algn="ctr"/>
            <a:r>
              <a:rPr lang="en-US" sz="1400" dirty="0"/>
              <a:t>Extend usability and eliminate hazards with the HR45 Bluetooth wireless remote control. Simple and safe power setting and memory channel selection up to 100 m from your workstation. </a:t>
            </a:r>
          </a:p>
        </p:txBody>
      </p:sp>
    </p:spTree>
    <p:extLst>
      <p:ext uri="{BB962C8B-B14F-4D97-AF65-F5344CB8AC3E}">
        <p14:creationId xmlns:p14="http://schemas.microsoft.com/office/powerpoint/2010/main" xmlns="" val="401382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83518"/>
            <a:ext cx="8208714" cy="648071"/>
          </a:xfrm>
        </p:spPr>
        <p:txBody>
          <a:bodyPr/>
          <a:lstStyle/>
          <a:p>
            <a:r>
              <a:rPr lang="en-US" b="1" dirty="0"/>
              <a:t>Simply a superb user experience</a:t>
            </a:r>
          </a:p>
        </p:txBody>
      </p:sp>
      <p:sp>
        <p:nvSpPr>
          <p:cNvPr id="25" name="Slide Number Placeholder 5">
            <a:extLst>
              <a:ext uri="{FF2B5EF4-FFF2-40B4-BE49-F238E27FC236}">
                <a16:creationId xmlns:a16="http://schemas.microsoft.com/office/drawing/2014/main" xmlns="" id="{1D513883-37D2-42BE-B153-21BC721D8654}"/>
              </a:ext>
            </a:extLst>
          </p:cNvPr>
          <p:cNvSpPr>
            <a:spLocks noGrp="1"/>
          </p:cNvSpPr>
          <p:nvPr>
            <p:ph type="sldNum" sz="quarter" idx="12"/>
          </p:nvPr>
        </p:nvSpPr>
        <p:spPr/>
        <p:txBody>
          <a:bodyPr/>
          <a:lstStyle/>
          <a:p>
            <a:fld id="{B4FA55B9-229E-4B3A-A209-0F574EA7BFE1}" type="slidenum">
              <a:rPr lang="en-US" noProof="0" smtClean="0"/>
              <a:pPr/>
              <a:t>5</a:t>
            </a:fld>
            <a:endParaRPr lang="en-US" noProof="0" dirty="0"/>
          </a:p>
        </p:txBody>
      </p:sp>
      <p:sp>
        <p:nvSpPr>
          <p:cNvPr id="27" name="TextBox 26">
            <a:extLst>
              <a:ext uri="{FF2B5EF4-FFF2-40B4-BE49-F238E27FC236}">
                <a16:creationId xmlns:a16="http://schemas.microsoft.com/office/drawing/2014/main" xmlns="" id="{6F851A39-22A0-4596-B857-135121F2167B}"/>
              </a:ext>
            </a:extLst>
          </p:cNvPr>
          <p:cNvSpPr txBox="1"/>
          <p:nvPr/>
        </p:nvSpPr>
        <p:spPr>
          <a:xfrm>
            <a:off x="1331639" y="1263993"/>
            <a:ext cx="5256585" cy="1149921"/>
          </a:xfrm>
          <a:prstGeom prst="rect">
            <a:avLst/>
          </a:prstGeom>
          <a:noFill/>
        </p:spPr>
        <p:txBody>
          <a:bodyPr wrap="square" lIns="54000" tIns="36000" rIns="54000" bIns="36000" rtlCol="0">
            <a:spAutoFit/>
          </a:bodyPr>
          <a:lstStyle/>
          <a:p>
            <a:r>
              <a:rPr lang="en-US" sz="1400" b="1" dirty="0"/>
              <a:t>UI CONTROL PANEL </a:t>
            </a:r>
          </a:p>
          <a:p>
            <a:r>
              <a:rPr lang="en-US" sz="1400" b="1" dirty="0"/>
              <a:t>Equipped as standard with a full-color 7-inch TFT display</a:t>
            </a:r>
            <a:r>
              <a:rPr lang="en-US" sz="1400" dirty="0"/>
              <a:t>, Master 315 defines  the best user experience and accuracy for weld parameter setting and control. Protected by a 3 mm armor shield plate, the display is both robust and impact-resistant.</a:t>
            </a:r>
            <a:endParaRPr lang="fi-FI" sz="1400" dirty="0"/>
          </a:p>
        </p:txBody>
      </p:sp>
      <p:sp>
        <p:nvSpPr>
          <p:cNvPr id="31" name="TextBox 30">
            <a:extLst>
              <a:ext uri="{FF2B5EF4-FFF2-40B4-BE49-F238E27FC236}">
                <a16:creationId xmlns:a16="http://schemas.microsoft.com/office/drawing/2014/main" xmlns="" id="{886FAF48-7706-4BFA-803F-ABF8D663F052}"/>
              </a:ext>
            </a:extLst>
          </p:cNvPr>
          <p:cNvSpPr txBox="1"/>
          <p:nvPr/>
        </p:nvSpPr>
        <p:spPr>
          <a:xfrm>
            <a:off x="1331640" y="2643758"/>
            <a:ext cx="5256586" cy="1580808"/>
          </a:xfrm>
          <a:prstGeom prst="rect">
            <a:avLst/>
          </a:prstGeom>
          <a:noFill/>
        </p:spPr>
        <p:txBody>
          <a:bodyPr wrap="square" lIns="54000" tIns="36000" rIns="54000" bIns="36000" rtlCol="0">
            <a:spAutoFit/>
          </a:bodyPr>
          <a:lstStyle/>
          <a:p>
            <a:r>
              <a:rPr lang="en-US" sz="1400" b="1" dirty="0"/>
              <a:t>WELD ASSIST </a:t>
            </a:r>
          </a:p>
          <a:p>
            <a:r>
              <a:rPr lang="en-US" sz="1400" b="1" dirty="0"/>
              <a:t>Setting your machine the first time and every time with Weld Assist. </a:t>
            </a:r>
            <a:r>
              <a:rPr lang="en-US" sz="1400" dirty="0"/>
              <a:t>Weld Assist sets your target range parameters fast, guiding every welder towards accurate, productive welding.</a:t>
            </a:r>
            <a:r>
              <a:rPr lang="en-US" sz="1400" b="1" dirty="0"/>
              <a:t> </a:t>
            </a:r>
            <a:r>
              <a:rPr lang="en-US" sz="1400" dirty="0"/>
              <a:t>Follow the simple on-screen steps, by selecting the electrode type, electrode size and joint configuration. Perfect for </a:t>
            </a:r>
            <a:r>
              <a:rPr lang="en-US" sz="1400" dirty="0" err="1"/>
              <a:t>pWPS</a:t>
            </a:r>
            <a:r>
              <a:rPr lang="en-US" sz="1400" dirty="0"/>
              <a:t> creation. </a:t>
            </a:r>
            <a:endParaRPr lang="fi-FI" sz="1400" dirty="0"/>
          </a:p>
        </p:txBody>
      </p:sp>
      <p:pic>
        <p:nvPicPr>
          <p:cNvPr id="4" name="Picture 3">
            <a:extLst>
              <a:ext uri="{FF2B5EF4-FFF2-40B4-BE49-F238E27FC236}">
                <a16:creationId xmlns:a16="http://schemas.microsoft.com/office/drawing/2014/main" xmlns="" id="{85235356-460F-43CC-9F11-CAB9D29FB34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275606"/>
            <a:ext cx="597408" cy="591312"/>
          </a:xfrm>
          <a:prstGeom prst="rect">
            <a:avLst/>
          </a:prstGeom>
        </p:spPr>
      </p:pic>
      <p:pic>
        <p:nvPicPr>
          <p:cNvPr id="6" name="Picture 5">
            <a:extLst>
              <a:ext uri="{FF2B5EF4-FFF2-40B4-BE49-F238E27FC236}">
                <a16:creationId xmlns:a16="http://schemas.microsoft.com/office/drawing/2014/main" xmlns="" id="{88677C76-D08E-4F33-A333-6922FBD4190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2655371"/>
            <a:ext cx="597408" cy="582168"/>
          </a:xfrm>
          <a:prstGeom prst="rect">
            <a:avLst/>
          </a:prstGeom>
        </p:spPr>
      </p:pic>
      <p:pic>
        <p:nvPicPr>
          <p:cNvPr id="5" name="Picture 4" descr="A close up of a cell phone&#10;&#10;Description automatically generated">
            <a:extLst>
              <a:ext uri="{FF2B5EF4-FFF2-40B4-BE49-F238E27FC236}">
                <a16:creationId xmlns:a16="http://schemas.microsoft.com/office/drawing/2014/main" xmlns="" id="{11CE2DCE-2375-4035-833E-9A3F9C8311C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4109" t="2401" r="18500" b="33200"/>
          <a:stretch/>
        </p:blipFill>
        <p:spPr>
          <a:xfrm>
            <a:off x="6700291" y="483518"/>
            <a:ext cx="2136079" cy="3595443"/>
          </a:xfrm>
          <a:prstGeom prst="rect">
            <a:avLst/>
          </a:prstGeom>
        </p:spPr>
      </p:pic>
    </p:spTree>
    <p:extLst>
      <p:ext uri="{BB962C8B-B14F-4D97-AF65-F5344CB8AC3E}">
        <p14:creationId xmlns:p14="http://schemas.microsoft.com/office/powerpoint/2010/main" xmlns="" val="200068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9" y="483518"/>
            <a:ext cx="8209689" cy="648071"/>
          </a:xfrm>
        </p:spPr>
        <p:txBody>
          <a:bodyPr/>
          <a:lstStyle/>
          <a:p>
            <a:r>
              <a:rPr lang="en-US" b="1" dirty="0"/>
              <a:t>Premium features with practical value</a:t>
            </a:r>
          </a:p>
        </p:txBody>
      </p:sp>
      <p:sp>
        <p:nvSpPr>
          <p:cNvPr id="25" name="Slide Number Placeholder 5">
            <a:extLst>
              <a:ext uri="{FF2B5EF4-FFF2-40B4-BE49-F238E27FC236}">
                <a16:creationId xmlns:a16="http://schemas.microsoft.com/office/drawing/2014/main" xmlns="" id="{1D513883-37D2-42BE-B153-21BC721D8654}"/>
              </a:ext>
            </a:extLst>
          </p:cNvPr>
          <p:cNvSpPr>
            <a:spLocks noGrp="1"/>
          </p:cNvSpPr>
          <p:nvPr>
            <p:ph type="sldNum" sz="quarter" idx="12"/>
          </p:nvPr>
        </p:nvSpPr>
        <p:spPr/>
        <p:txBody>
          <a:bodyPr/>
          <a:lstStyle/>
          <a:p>
            <a:fld id="{B4FA55B9-229E-4B3A-A209-0F574EA7BFE1}" type="slidenum">
              <a:rPr lang="en-US" noProof="0" smtClean="0"/>
              <a:pPr/>
              <a:t>6</a:t>
            </a:fld>
            <a:endParaRPr lang="en-US" noProof="0" dirty="0"/>
          </a:p>
        </p:txBody>
      </p:sp>
      <p:sp>
        <p:nvSpPr>
          <p:cNvPr id="27" name="TextBox 26">
            <a:extLst>
              <a:ext uri="{FF2B5EF4-FFF2-40B4-BE49-F238E27FC236}">
                <a16:creationId xmlns:a16="http://schemas.microsoft.com/office/drawing/2014/main" xmlns="" id="{6F851A39-22A0-4596-B857-135121F2167B}"/>
              </a:ext>
            </a:extLst>
          </p:cNvPr>
          <p:cNvSpPr txBox="1"/>
          <p:nvPr/>
        </p:nvSpPr>
        <p:spPr>
          <a:xfrm>
            <a:off x="1316633" y="1347614"/>
            <a:ext cx="5192886" cy="719034"/>
          </a:xfrm>
          <a:prstGeom prst="rect">
            <a:avLst/>
          </a:prstGeom>
          <a:noFill/>
        </p:spPr>
        <p:txBody>
          <a:bodyPr wrap="square" lIns="54000" tIns="36000" rIns="54000" bIns="36000" rtlCol="0">
            <a:spAutoFit/>
          </a:bodyPr>
          <a:lstStyle/>
          <a:p>
            <a:r>
              <a:rPr lang="en-US" sz="1400" b="1" dirty="0"/>
              <a:t>PERSONALIZE</a:t>
            </a:r>
            <a:r>
              <a:rPr lang="en-US" sz="1400" dirty="0"/>
              <a:t> </a:t>
            </a:r>
          </a:p>
          <a:p>
            <a:r>
              <a:rPr lang="en-US" sz="1400" b="1" dirty="0"/>
              <a:t>Upload your company logo, contact details or favorite image </a:t>
            </a:r>
            <a:r>
              <a:rPr lang="en-US" sz="1400" dirty="0"/>
              <a:t>to the Master 315 screen saver.  It’s simple and fast.</a:t>
            </a:r>
          </a:p>
        </p:txBody>
      </p:sp>
      <p:sp>
        <p:nvSpPr>
          <p:cNvPr id="14" name="TextBox 13">
            <a:extLst>
              <a:ext uri="{FF2B5EF4-FFF2-40B4-BE49-F238E27FC236}">
                <a16:creationId xmlns:a16="http://schemas.microsoft.com/office/drawing/2014/main" xmlns="" id="{847CCDD2-19DF-40DE-A528-A7F4A6709F82}"/>
              </a:ext>
            </a:extLst>
          </p:cNvPr>
          <p:cNvSpPr txBox="1"/>
          <p:nvPr/>
        </p:nvSpPr>
        <p:spPr>
          <a:xfrm>
            <a:off x="1305619" y="2211710"/>
            <a:ext cx="5105298" cy="1149921"/>
          </a:xfrm>
          <a:prstGeom prst="rect">
            <a:avLst/>
          </a:prstGeom>
          <a:noFill/>
        </p:spPr>
        <p:txBody>
          <a:bodyPr wrap="square" lIns="54000" tIns="36000" rIns="54000" bIns="36000" rtlCol="0">
            <a:spAutoFit/>
          </a:bodyPr>
          <a:lstStyle/>
          <a:p>
            <a:r>
              <a:rPr lang="en-US" sz="1400" b="1" dirty="0"/>
              <a:t>IMPACT BRIDGE </a:t>
            </a:r>
          </a:p>
          <a:p>
            <a:r>
              <a:rPr lang="en-US" sz="1400" b="1" dirty="0"/>
              <a:t>Master 315 is designed and constructed from strong</a:t>
            </a:r>
            <a:r>
              <a:rPr lang="en-US" sz="1400" dirty="0"/>
              <a:t>, energy-absorbing, recyclable plastics, incorporating impact bridge structures that better protect the power source from the everyday knocks of welding life.</a:t>
            </a:r>
            <a:endParaRPr lang="fi-FI" sz="1400" dirty="0"/>
          </a:p>
        </p:txBody>
      </p:sp>
      <p:pic>
        <p:nvPicPr>
          <p:cNvPr id="9" name="Picture 8">
            <a:extLst>
              <a:ext uri="{FF2B5EF4-FFF2-40B4-BE49-F238E27FC236}">
                <a16:creationId xmlns:a16="http://schemas.microsoft.com/office/drawing/2014/main" xmlns="" id="{26264C4D-74D8-4805-A13D-93DAB72CB09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350681"/>
            <a:ext cx="612648" cy="585216"/>
          </a:xfrm>
          <a:prstGeom prst="rect">
            <a:avLst/>
          </a:prstGeom>
        </p:spPr>
      </p:pic>
      <p:pic>
        <p:nvPicPr>
          <p:cNvPr id="16" name="Picture 15">
            <a:extLst>
              <a:ext uri="{FF2B5EF4-FFF2-40B4-BE49-F238E27FC236}">
                <a16:creationId xmlns:a16="http://schemas.microsoft.com/office/drawing/2014/main" xmlns="" id="{7130040A-7D44-4F2A-9395-601B7A56327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3288" y="2211710"/>
            <a:ext cx="588264" cy="585216"/>
          </a:xfrm>
          <a:prstGeom prst="rect">
            <a:avLst/>
          </a:prstGeom>
        </p:spPr>
      </p:pic>
      <p:pic>
        <p:nvPicPr>
          <p:cNvPr id="3" name="Picture 2">
            <a:extLst>
              <a:ext uri="{FF2B5EF4-FFF2-40B4-BE49-F238E27FC236}">
                <a16:creationId xmlns:a16="http://schemas.microsoft.com/office/drawing/2014/main" xmlns="" id="{6DE8F055-5631-4EB1-94CB-DE8E32C5769C}"/>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16629" b="14332"/>
          <a:stretch/>
        </p:blipFill>
        <p:spPr>
          <a:xfrm>
            <a:off x="6372200" y="1197891"/>
            <a:ext cx="2127629" cy="2202911"/>
          </a:xfrm>
          <a:prstGeom prst="rect">
            <a:avLst/>
          </a:prstGeom>
        </p:spPr>
      </p:pic>
      <p:sp>
        <p:nvSpPr>
          <p:cNvPr id="11" name="TextBox 10">
            <a:extLst>
              <a:ext uri="{FF2B5EF4-FFF2-40B4-BE49-F238E27FC236}">
                <a16:creationId xmlns:a16="http://schemas.microsoft.com/office/drawing/2014/main" xmlns="" id="{FAAF4C83-487B-409A-9370-1E4EFB517E69}"/>
              </a:ext>
            </a:extLst>
          </p:cNvPr>
          <p:cNvSpPr txBox="1"/>
          <p:nvPr/>
        </p:nvSpPr>
        <p:spPr>
          <a:xfrm>
            <a:off x="1331641" y="3438053"/>
            <a:ext cx="6912768" cy="1149921"/>
          </a:xfrm>
          <a:prstGeom prst="rect">
            <a:avLst/>
          </a:prstGeom>
          <a:noFill/>
        </p:spPr>
        <p:txBody>
          <a:bodyPr wrap="square" lIns="54000" tIns="36000" rIns="54000" bIns="36000" rtlCol="0">
            <a:spAutoFit/>
          </a:bodyPr>
          <a:lstStyle/>
          <a:p>
            <a:r>
              <a:rPr lang="en-US" sz="1400" b="1" dirty="0"/>
              <a:t>BLUETOOTH </a:t>
            </a:r>
          </a:p>
          <a:p>
            <a:r>
              <a:rPr lang="en-US" sz="1400" b="1" dirty="0"/>
              <a:t>The magic of cordless remote control</a:t>
            </a:r>
            <a:r>
              <a:rPr lang="en-US" sz="1400" dirty="0"/>
              <a:t>. Select the HR45 Bluetooth remote control and enjoy wireless power or channel control from a distance of up to 100 meters. Eliminate the need for remote cable repairs and improve worksite safety by using HR45 Bluetooth wireless remote.</a:t>
            </a:r>
          </a:p>
        </p:txBody>
      </p:sp>
      <p:pic>
        <p:nvPicPr>
          <p:cNvPr id="15" name="Picture 14">
            <a:extLst>
              <a:ext uri="{FF2B5EF4-FFF2-40B4-BE49-F238E27FC236}">
                <a16:creationId xmlns:a16="http://schemas.microsoft.com/office/drawing/2014/main" xmlns="" id="{45929405-1259-4B13-842F-051F65B22F4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9552" y="3484054"/>
            <a:ext cx="582168" cy="591312"/>
          </a:xfrm>
          <a:prstGeom prst="rect">
            <a:avLst/>
          </a:prstGeom>
        </p:spPr>
      </p:pic>
    </p:spTree>
    <p:extLst>
      <p:ext uri="{BB962C8B-B14F-4D97-AF65-F5344CB8AC3E}">
        <p14:creationId xmlns:p14="http://schemas.microsoft.com/office/powerpoint/2010/main" xmlns="" val="38567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5964B70-93C1-4A3B-B161-0DF96519B1B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659" y="1365444"/>
            <a:ext cx="618744" cy="585216"/>
          </a:xfrm>
          <a:prstGeom prst="rect">
            <a:avLst/>
          </a:prstGeom>
        </p:spPr>
      </p:pic>
      <p:sp>
        <p:nvSpPr>
          <p:cNvPr id="2" name="Title 1"/>
          <p:cNvSpPr>
            <a:spLocks noGrp="1"/>
          </p:cNvSpPr>
          <p:nvPr>
            <p:ph type="title"/>
          </p:nvPr>
        </p:nvSpPr>
        <p:spPr/>
        <p:txBody>
          <a:bodyPr/>
          <a:lstStyle/>
          <a:p>
            <a:r>
              <a:rPr lang="en-US" b="1" dirty="0"/>
              <a:t>Enhanced welding</a:t>
            </a:r>
          </a:p>
        </p:txBody>
      </p:sp>
      <p:sp>
        <p:nvSpPr>
          <p:cNvPr id="25" name="Slide Number Placeholder 5">
            <a:extLst>
              <a:ext uri="{FF2B5EF4-FFF2-40B4-BE49-F238E27FC236}">
                <a16:creationId xmlns:a16="http://schemas.microsoft.com/office/drawing/2014/main" xmlns="" id="{1D513883-37D2-42BE-B153-21BC721D8654}"/>
              </a:ext>
            </a:extLst>
          </p:cNvPr>
          <p:cNvSpPr>
            <a:spLocks noGrp="1"/>
          </p:cNvSpPr>
          <p:nvPr>
            <p:ph type="sldNum" sz="quarter" idx="12"/>
          </p:nvPr>
        </p:nvSpPr>
        <p:spPr/>
        <p:txBody>
          <a:bodyPr/>
          <a:lstStyle/>
          <a:p>
            <a:fld id="{B4FA55B9-229E-4B3A-A209-0F574EA7BFE1}" type="slidenum">
              <a:rPr lang="en-US" noProof="0" smtClean="0"/>
              <a:pPr/>
              <a:t>7</a:t>
            </a:fld>
            <a:endParaRPr lang="en-US" noProof="0" dirty="0"/>
          </a:p>
        </p:txBody>
      </p:sp>
      <p:sp>
        <p:nvSpPr>
          <p:cNvPr id="16" name="TextBox 15">
            <a:extLst>
              <a:ext uri="{FF2B5EF4-FFF2-40B4-BE49-F238E27FC236}">
                <a16:creationId xmlns:a16="http://schemas.microsoft.com/office/drawing/2014/main" xmlns="" id="{C4C76464-401E-4FEE-BD11-4A07FBDACD85}"/>
              </a:ext>
            </a:extLst>
          </p:cNvPr>
          <p:cNvSpPr txBox="1"/>
          <p:nvPr/>
        </p:nvSpPr>
        <p:spPr>
          <a:xfrm>
            <a:off x="1311881" y="1347614"/>
            <a:ext cx="7004535" cy="1149921"/>
          </a:xfrm>
          <a:prstGeom prst="rect">
            <a:avLst/>
          </a:prstGeom>
          <a:noFill/>
        </p:spPr>
        <p:txBody>
          <a:bodyPr wrap="square" lIns="54000" tIns="36000" rIns="54000" bIns="36000" rtlCol="0">
            <a:spAutoFit/>
          </a:bodyPr>
          <a:lstStyle/>
          <a:p>
            <a:r>
              <a:rPr lang="en-US" sz="1400" b="1" dirty="0"/>
              <a:t>PULSED MMA</a:t>
            </a:r>
          </a:p>
          <a:p>
            <a:r>
              <a:rPr lang="en-US" sz="1400" b="1" dirty="0"/>
              <a:t>For selected applications, Pulsed MMA can lower the overall heat input</a:t>
            </a:r>
            <a:r>
              <a:rPr lang="en-US" sz="1400" dirty="0"/>
              <a:t>, improve welding arc control and increase welding speed. Additional benefits of Pulsed MMA include excellent positional and root pass welding properties, cleaner welds and reduced heat deformation.</a:t>
            </a:r>
            <a:endParaRPr lang="fi-FI" sz="1400" dirty="0">
              <a:solidFill>
                <a:srgbClr val="FF0000"/>
              </a:solidFill>
            </a:endParaRPr>
          </a:p>
        </p:txBody>
      </p:sp>
      <p:sp>
        <p:nvSpPr>
          <p:cNvPr id="18" name="TextBox 17">
            <a:extLst>
              <a:ext uri="{FF2B5EF4-FFF2-40B4-BE49-F238E27FC236}">
                <a16:creationId xmlns:a16="http://schemas.microsoft.com/office/drawing/2014/main" xmlns="" id="{0FCA4C26-4BB5-421C-81F3-F1FFE663D120}"/>
              </a:ext>
            </a:extLst>
          </p:cNvPr>
          <p:cNvSpPr txBox="1"/>
          <p:nvPr/>
        </p:nvSpPr>
        <p:spPr>
          <a:xfrm>
            <a:off x="1307191" y="2663362"/>
            <a:ext cx="7004535" cy="934478"/>
          </a:xfrm>
          <a:prstGeom prst="rect">
            <a:avLst/>
          </a:prstGeom>
          <a:noFill/>
        </p:spPr>
        <p:txBody>
          <a:bodyPr wrap="square" lIns="54000" tIns="36000" rIns="54000" bIns="36000" rtlCol="0">
            <a:spAutoFit/>
          </a:bodyPr>
          <a:lstStyle/>
          <a:p>
            <a:pPr lvl="0"/>
            <a:r>
              <a:rPr lang="fi-FI" sz="1400" b="1" dirty="0"/>
              <a:t>MEMORY CHANNELS</a:t>
            </a:r>
          </a:p>
          <a:p>
            <a:pPr lvl="0"/>
            <a:r>
              <a:rPr lang="en-US" sz="1400" b="1" dirty="0"/>
              <a:t>Master 315 includes 99 memory channels </a:t>
            </a:r>
            <a:r>
              <a:rPr lang="en-US" sz="1400" dirty="0"/>
              <a:t>for your best parameter settings or WPS values to save and recall as required. Copy or delete and update as needed. It’s fast and simple. </a:t>
            </a:r>
          </a:p>
        </p:txBody>
      </p:sp>
      <p:pic>
        <p:nvPicPr>
          <p:cNvPr id="19" name="Picture 18">
            <a:extLst>
              <a:ext uri="{FF2B5EF4-FFF2-40B4-BE49-F238E27FC236}">
                <a16:creationId xmlns:a16="http://schemas.microsoft.com/office/drawing/2014/main" xmlns="" id="{AF7903DB-6B61-4CC6-A2AA-B56E64AFF3E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2854" y="2663362"/>
            <a:ext cx="701247" cy="648071"/>
          </a:xfrm>
          <a:prstGeom prst="rect">
            <a:avLst/>
          </a:prstGeom>
        </p:spPr>
      </p:pic>
      <p:sp>
        <p:nvSpPr>
          <p:cNvPr id="10" name="TextBox 9">
            <a:extLst>
              <a:ext uri="{FF2B5EF4-FFF2-40B4-BE49-F238E27FC236}">
                <a16:creationId xmlns:a16="http://schemas.microsoft.com/office/drawing/2014/main" xmlns="" id="{15638111-29E6-4AC2-BA59-D4B47FD8B932}"/>
              </a:ext>
            </a:extLst>
          </p:cNvPr>
          <p:cNvSpPr txBox="1"/>
          <p:nvPr/>
        </p:nvSpPr>
        <p:spPr>
          <a:xfrm>
            <a:off x="1330047" y="3763667"/>
            <a:ext cx="6986369" cy="934478"/>
          </a:xfrm>
          <a:prstGeom prst="rect">
            <a:avLst/>
          </a:prstGeom>
          <a:noFill/>
        </p:spPr>
        <p:txBody>
          <a:bodyPr wrap="square" lIns="54000" tIns="36000" rIns="54000" bIns="36000" rtlCol="0">
            <a:spAutoFit/>
          </a:bodyPr>
          <a:lstStyle/>
          <a:p>
            <a:r>
              <a:rPr lang="fi-FI" sz="1400" b="1" dirty="0"/>
              <a:t>WELD TIME CLOCK</a:t>
            </a:r>
          </a:p>
          <a:p>
            <a:r>
              <a:rPr lang="en-US" sz="1400" b="1" dirty="0"/>
              <a:t>Weld time clock allows you to record and compare welding jobs. </a:t>
            </a:r>
            <a:r>
              <a:rPr lang="en-US" sz="1400" dirty="0"/>
              <a:t>Ideal for total weld cycle measurement, labor cost estimations and job data records. Weld time clock is simple and fast to reset. </a:t>
            </a:r>
          </a:p>
        </p:txBody>
      </p:sp>
      <p:pic>
        <p:nvPicPr>
          <p:cNvPr id="11" name="Picture 10">
            <a:extLst>
              <a:ext uri="{FF2B5EF4-FFF2-40B4-BE49-F238E27FC236}">
                <a16:creationId xmlns:a16="http://schemas.microsoft.com/office/drawing/2014/main" xmlns="" id="{DEF3516C-6384-4D4E-9CAD-D5EE8F8F37E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9552" y="3763667"/>
            <a:ext cx="621792" cy="606552"/>
          </a:xfrm>
          <a:prstGeom prst="rect">
            <a:avLst/>
          </a:prstGeom>
        </p:spPr>
      </p:pic>
    </p:spTree>
    <p:extLst>
      <p:ext uri="{BB962C8B-B14F-4D97-AF65-F5344CB8AC3E}">
        <p14:creationId xmlns:p14="http://schemas.microsoft.com/office/powerpoint/2010/main" xmlns="" val="416270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70E2F-1BC3-4EB6-BEE4-AA84591CAA5B}"/>
              </a:ext>
            </a:extLst>
          </p:cNvPr>
          <p:cNvSpPr>
            <a:spLocks noGrp="1"/>
          </p:cNvSpPr>
          <p:nvPr>
            <p:ph type="title"/>
          </p:nvPr>
        </p:nvSpPr>
        <p:spPr/>
        <p:txBody>
          <a:bodyPr/>
          <a:lstStyle/>
          <a:p>
            <a:r>
              <a:rPr lang="en-US" b="1" dirty="0"/>
              <a:t>Enhanced welding</a:t>
            </a:r>
          </a:p>
        </p:txBody>
      </p:sp>
      <p:sp>
        <p:nvSpPr>
          <p:cNvPr id="4" name="Slide Number Placeholder 3">
            <a:extLst>
              <a:ext uri="{FF2B5EF4-FFF2-40B4-BE49-F238E27FC236}">
                <a16:creationId xmlns:a16="http://schemas.microsoft.com/office/drawing/2014/main" xmlns="" id="{373F9782-1521-4840-A29F-FC4D33402632}"/>
              </a:ext>
            </a:extLst>
          </p:cNvPr>
          <p:cNvSpPr>
            <a:spLocks noGrp="1"/>
          </p:cNvSpPr>
          <p:nvPr>
            <p:ph type="sldNum" sz="quarter" idx="12"/>
          </p:nvPr>
        </p:nvSpPr>
        <p:spPr/>
        <p:txBody>
          <a:bodyPr/>
          <a:lstStyle/>
          <a:p>
            <a:fld id="{B4FA55B9-229E-4B3A-A209-0F574EA7BFE1}" type="slidenum">
              <a:rPr lang="en-US" noProof="0" smtClean="0"/>
              <a:pPr/>
              <a:t>8</a:t>
            </a:fld>
            <a:endParaRPr lang="en-US" noProof="0" dirty="0"/>
          </a:p>
        </p:txBody>
      </p:sp>
      <p:sp>
        <p:nvSpPr>
          <p:cNvPr id="5" name="TextBox 4">
            <a:extLst>
              <a:ext uri="{FF2B5EF4-FFF2-40B4-BE49-F238E27FC236}">
                <a16:creationId xmlns:a16="http://schemas.microsoft.com/office/drawing/2014/main" xmlns="" id="{DCAD99A7-083F-495F-89DC-FF88DEB34010}"/>
              </a:ext>
            </a:extLst>
          </p:cNvPr>
          <p:cNvSpPr txBox="1"/>
          <p:nvPr/>
        </p:nvSpPr>
        <p:spPr>
          <a:xfrm>
            <a:off x="1311881" y="1347614"/>
            <a:ext cx="7292369" cy="1580808"/>
          </a:xfrm>
          <a:prstGeom prst="rect">
            <a:avLst/>
          </a:prstGeom>
          <a:noFill/>
        </p:spPr>
        <p:txBody>
          <a:bodyPr wrap="square" lIns="54000" tIns="36000" rIns="54000" bIns="36000" rtlCol="0">
            <a:spAutoFit/>
          </a:bodyPr>
          <a:lstStyle/>
          <a:p>
            <a:r>
              <a:rPr lang="en-US" sz="1400" b="1" dirty="0"/>
              <a:t>ARCBREAK TECHNOLOGY</a:t>
            </a:r>
          </a:p>
          <a:p>
            <a:r>
              <a:rPr lang="en-US" sz="1400" b="1" dirty="0" err="1"/>
              <a:t>ARCbreak</a:t>
            </a:r>
            <a:r>
              <a:rPr lang="en-US" sz="1400" b="1" dirty="0"/>
              <a:t> technology provides welding professionals a variable parameter setting</a:t>
            </a:r>
            <a:r>
              <a:rPr lang="en-US" sz="1400" dirty="0"/>
              <a:t> to easily make and break the welding arc during MMA welding.</a:t>
            </a:r>
          </a:p>
          <a:p>
            <a:endParaRPr lang="en-US" sz="1400" dirty="0"/>
          </a:p>
          <a:p>
            <a:r>
              <a:rPr lang="en-US" sz="1400" dirty="0"/>
              <a:t>With better control of the weld pool and heat input, </a:t>
            </a:r>
            <a:r>
              <a:rPr lang="en-US" sz="1400" dirty="0" err="1"/>
              <a:t>ARCbreak</a:t>
            </a:r>
            <a:r>
              <a:rPr lang="en-US" sz="1400" dirty="0"/>
              <a:t> helps you avoid burn through, improves overall weld quality and increases tack welding speed. </a:t>
            </a:r>
            <a:r>
              <a:rPr lang="en-US" sz="1400" dirty="0" err="1"/>
              <a:t>ARCbreak</a:t>
            </a:r>
            <a:r>
              <a:rPr lang="en-US" sz="1400" dirty="0"/>
              <a:t> can be optimized through the Weld Assist menu for variable electrode types.</a:t>
            </a:r>
            <a:endParaRPr lang="fi-FI" sz="1400" dirty="0"/>
          </a:p>
        </p:txBody>
      </p:sp>
      <p:pic>
        <p:nvPicPr>
          <p:cNvPr id="6" name="Picture 5">
            <a:extLst>
              <a:ext uri="{FF2B5EF4-FFF2-40B4-BE49-F238E27FC236}">
                <a16:creationId xmlns:a16="http://schemas.microsoft.com/office/drawing/2014/main" xmlns="" id="{89E3B2E9-0B51-4BE7-8532-4D6498D9DF8E}"/>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505629" y="1369310"/>
            <a:ext cx="616805" cy="616805"/>
          </a:xfrm>
          <a:prstGeom prst="rect">
            <a:avLst/>
          </a:prstGeom>
        </p:spPr>
      </p:pic>
      <p:sp>
        <p:nvSpPr>
          <p:cNvPr id="7" name="TextBox 6">
            <a:extLst>
              <a:ext uri="{FF2B5EF4-FFF2-40B4-BE49-F238E27FC236}">
                <a16:creationId xmlns:a16="http://schemas.microsoft.com/office/drawing/2014/main" xmlns="" id="{86261096-45E9-4A05-8193-6A71183DEF5B}"/>
              </a:ext>
            </a:extLst>
          </p:cNvPr>
          <p:cNvSpPr txBox="1"/>
          <p:nvPr/>
        </p:nvSpPr>
        <p:spPr>
          <a:xfrm>
            <a:off x="1311881" y="3291830"/>
            <a:ext cx="7148551" cy="1149921"/>
          </a:xfrm>
          <a:prstGeom prst="rect">
            <a:avLst/>
          </a:prstGeom>
          <a:noFill/>
        </p:spPr>
        <p:txBody>
          <a:bodyPr wrap="square" lIns="54000" tIns="36000" rIns="54000" bIns="36000" rtlCol="0">
            <a:spAutoFit/>
          </a:bodyPr>
          <a:lstStyle/>
          <a:p>
            <a:pPr lvl="0"/>
            <a:r>
              <a:rPr lang="fi-FI" sz="1400" b="1" dirty="0"/>
              <a:t>CELLULOSIC WELDING PERFORMANCE</a:t>
            </a:r>
          </a:p>
          <a:p>
            <a:pPr lvl="0"/>
            <a:r>
              <a:rPr lang="en-US" sz="1400" b="1" dirty="0"/>
              <a:t>Excellent cellulosic welding performance requires a big voltage reserve. </a:t>
            </a:r>
            <a:r>
              <a:rPr lang="en-US" sz="1400" dirty="0"/>
              <a:t>Master 315 Weld Assist has a special welding program designed for cellulosic electrode welding, ensuring the unique arc force crucial for quality performance with cellulosic welding electrodes. </a:t>
            </a:r>
            <a:endParaRPr lang="fi-FI" sz="1400" dirty="0"/>
          </a:p>
        </p:txBody>
      </p:sp>
      <p:pic>
        <p:nvPicPr>
          <p:cNvPr id="8" name="Picture 7">
            <a:extLst>
              <a:ext uri="{FF2B5EF4-FFF2-40B4-BE49-F238E27FC236}">
                <a16:creationId xmlns:a16="http://schemas.microsoft.com/office/drawing/2014/main" xmlns="" id="{2DE19554-DEA2-4ADB-BF28-9600F00A866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531360" y="3291830"/>
            <a:ext cx="648071" cy="648071"/>
          </a:xfrm>
          <a:prstGeom prst="rect">
            <a:avLst/>
          </a:prstGeom>
        </p:spPr>
      </p:pic>
    </p:spTree>
    <p:extLst>
      <p:ext uri="{BB962C8B-B14F-4D97-AF65-F5344CB8AC3E}">
        <p14:creationId xmlns:p14="http://schemas.microsoft.com/office/powerpoint/2010/main" xmlns="" val="25885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Weld Assist for MMA</a:t>
            </a:r>
          </a:p>
        </p:txBody>
      </p:sp>
      <p:sp>
        <p:nvSpPr>
          <p:cNvPr id="4" name="Content Placeholder 3">
            <a:extLst>
              <a:ext uri="{FF2B5EF4-FFF2-40B4-BE49-F238E27FC236}">
                <a16:creationId xmlns:a16="http://schemas.microsoft.com/office/drawing/2014/main" xmlns="" id="{6F2E407C-377A-4E5B-B2E8-CC643C804529}"/>
              </a:ext>
            </a:extLst>
          </p:cNvPr>
          <p:cNvSpPr>
            <a:spLocks noGrp="1"/>
          </p:cNvSpPr>
          <p:nvPr>
            <p:ph idx="1"/>
          </p:nvPr>
        </p:nvSpPr>
        <p:spPr>
          <a:xfrm>
            <a:off x="539750" y="1275606"/>
            <a:ext cx="4240981" cy="3096369"/>
          </a:xfrm>
        </p:spPr>
        <p:txBody>
          <a:bodyPr/>
          <a:lstStyle/>
          <a:p>
            <a:pPr marL="0" indent="0">
              <a:spcAft>
                <a:spcPts val="1200"/>
              </a:spcAft>
              <a:buNone/>
            </a:pPr>
            <a:r>
              <a:rPr lang="en-US" b="1" dirty="0"/>
              <a:t>Follow the simple on-screen steps</a:t>
            </a:r>
          </a:p>
          <a:p>
            <a:pPr marL="457200" indent="-457200">
              <a:buFont typeface="+mj-lt"/>
              <a:buAutoNum type="arabicPeriod"/>
            </a:pPr>
            <a:r>
              <a:rPr lang="en-US" sz="1800" dirty="0"/>
              <a:t>Select electrode type </a:t>
            </a:r>
          </a:p>
          <a:p>
            <a:pPr marL="457200" indent="-457200">
              <a:buFont typeface="+mj-lt"/>
              <a:buAutoNum type="arabicPeriod"/>
            </a:pPr>
            <a:r>
              <a:rPr lang="en-US" sz="1800" dirty="0"/>
              <a:t>Select electrode size</a:t>
            </a:r>
          </a:p>
          <a:p>
            <a:pPr marL="457200" indent="-457200">
              <a:buFont typeface="+mj-lt"/>
              <a:buAutoNum type="arabicPeriod"/>
            </a:pPr>
            <a:r>
              <a:rPr lang="en-US" sz="1800" dirty="0"/>
              <a:t>Select joint type</a:t>
            </a:r>
          </a:p>
          <a:p>
            <a:pPr marL="457200" indent="-457200">
              <a:buFont typeface="+mj-lt"/>
              <a:buAutoNum type="arabicPeriod"/>
            </a:pPr>
            <a:r>
              <a:rPr lang="en-US" sz="1800" dirty="0"/>
              <a:t>Weld Assist sets the best average parameters, guiding every welder towards accurate and productive welding.</a:t>
            </a:r>
            <a:endParaRPr lang="fi-FI" sz="1800" dirty="0"/>
          </a:p>
        </p:txBody>
      </p:sp>
      <p:sp>
        <p:nvSpPr>
          <p:cNvPr id="6" name="Slide Number Placeholder 5"/>
          <p:cNvSpPr>
            <a:spLocks noGrp="1"/>
          </p:cNvSpPr>
          <p:nvPr>
            <p:ph type="sldNum" sz="quarter" idx="12"/>
          </p:nvPr>
        </p:nvSpPr>
        <p:spPr/>
        <p:txBody>
          <a:bodyPr/>
          <a:lstStyle/>
          <a:p>
            <a:fld id="{B4FA55B9-229E-4B3A-A209-0F574EA7BFE1}" type="slidenum">
              <a:rPr lang="en-US" noProof="0" smtClean="0"/>
              <a:pPr/>
              <a:t>9</a:t>
            </a:fld>
            <a:endParaRPr lang="en-US" noProof="0" dirty="0"/>
          </a:p>
        </p:txBody>
      </p:sp>
      <p:pic>
        <p:nvPicPr>
          <p:cNvPr id="5" name="Picture 4">
            <a:extLst>
              <a:ext uri="{FF2B5EF4-FFF2-40B4-BE49-F238E27FC236}">
                <a16:creationId xmlns:a16="http://schemas.microsoft.com/office/drawing/2014/main" xmlns="" id="{F7D33602-FF48-43A4-BFF5-69B220CBCB9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5220072" y="267494"/>
            <a:ext cx="1189825" cy="1983041"/>
          </a:xfrm>
          <a:prstGeom prst="rect">
            <a:avLst/>
          </a:prstGeom>
        </p:spPr>
      </p:pic>
      <p:pic>
        <p:nvPicPr>
          <p:cNvPr id="9" name="Picture 8">
            <a:extLst>
              <a:ext uri="{FF2B5EF4-FFF2-40B4-BE49-F238E27FC236}">
                <a16:creationId xmlns:a16="http://schemas.microsoft.com/office/drawing/2014/main" xmlns="" id="{D2AA6FEC-1706-42EE-B0D2-35F57AF7B9D4}"/>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6829428" y="273532"/>
            <a:ext cx="1189825" cy="1983041"/>
          </a:xfrm>
          <a:prstGeom prst="rect">
            <a:avLst/>
          </a:prstGeom>
        </p:spPr>
      </p:pic>
      <p:pic>
        <p:nvPicPr>
          <p:cNvPr id="11" name="Picture 10">
            <a:extLst>
              <a:ext uri="{FF2B5EF4-FFF2-40B4-BE49-F238E27FC236}">
                <a16:creationId xmlns:a16="http://schemas.microsoft.com/office/drawing/2014/main" xmlns="" id="{1D4139D2-40C3-452E-96BA-047A159AE890}"/>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5883866" y="2427733"/>
            <a:ext cx="1189825" cy="1983041"/>
          </a:xfrm>
          <a:prstGeom prst="rect">
            <a:avLst/>
          </a:prstGeom>
        </p:spPr>
      </p:pic>
      <p:pic>
        <p:nvPicPr>
          <p:cNvPr id="13" name="Picture 12">
            <a:extLst>
              <a:ext uri="{FF2B5EF4-FFF2-40B4-BE49-F238E27FC236}">
                <a16:creationId xmlns:a16="http://schemas.microsoft.com/office/drawing/2014/main" xmlns="" id="{8F0C0B8D-F6C9-47FD-8801-84F176391FAB}"/>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7486631" y="2460916"/>
            <a:ext cx="1189825" cy="1983041"/>
          </a:xfrm>
          <a:prstGeom prst="rect">
            <a:avLst/>
          </a:prstGeom>
        </p:spPr>
      </p:pic>
    </p:spTree>
    <p:extLst>
      <p:ext uri="{BB962C8B-B14F-4D97-AF65-F5344CB8AC3E}">
        <p14:creationId xmlns:p14="http://schemas.microsoft.com/office/powerpoint/2010/main" xmlns="" val="3355206870"/>
      </p:ext>
    </p:extLst>
  </p:cSld>
  <p:clrMapOvr>
    <a:masterClrMapping/>
  </p:clrMapOvr>
</p:sld>
</file>

<file path=ppt/theme/theme1.xml><?xml version="1.0" encoding="utf-8"?>
<a:theme xmlns:a="http://schemas.openxmlformats.org/drawingml/2006/main" name="kemppi powerpoint template">
  <a:themeElements>
    <a:clrScheme name="Kemppi">
      <a:dk1>
        <a:sysClr val="windowText" lastClr="000000"/>
      </a:dk1>
      <a:lt1>
        <a:sysClr val="window" lastClr="FFFFFF"/>
      </a:lt1>
      <a:dk2>
        <a:srgbClr val="4C4C4C"/>
      </a:dk2>
      <a:lt2>
        <a:srgbClr val="CCCCCC"/>
      </a:lt2>
      <a:accent1>
        <a:srgbClr val="F57300"/>
      </a:accent1>
      <a:accent2>
        <a:srgbClr val="000000"/>
      </a:accent2>
      <a:accent3>
        <a:srgbClr val="7E7E7E"/>
      </a:accent3>
      <a:accent4>
        <a:srgbClr val="009DDE"/>
      </a:accent4>
      <a:accent5>
        <a:srgbClr val="3F993A"/>
      </a:accent5>
      <a:accent6>
        <a:srgbClr val="FFD400"/>
      </a:accent6>
      <a:hlink>
        <a:srgbClr val="F57300"/>
      </a:hlink>
      <a:folHlink>
        <a:srgbClr val="000000"/>
      </a:folHlink>
    </a:clrScheme>
    <a:fontScheme name="Kemppi Corporatio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54000" tIns="36000" rIns="54000" bIns="36000" rtlCol="0">
        <a:spAutoFit/>
      </a:bodyPr>
      <a:lstStyle>
        <a:defPPr>
          <a:defRPr sz="1400" dirty="0" smtClean="0"/>
        </a:defPPr>
      </a:lstStyle>
    </a:txDef>
  </a:objectDefaults>
  <a:extraClrSchemeLst/>
</a:theme>
</file>

<file path=ppt/theme/theme2.xml><?xml version="1.0" encoding="utf-8"?>
<a:theme xmlns:a="http://schemas.openxmlformats.org/drawingml/2006/main" name="kemppi_2016">
  <a:themeElements>
    <a:clrScheme name="Kemppi">
      <a:dk1>
        <a:sysClr val="windowText" lastClr="000000"/>
      </a:dk1>
      <a:lt1>
        <a:sysClr val="window" lastClr="FFFFFF"/>
      </a:lt1>
      <a:dk2>
        <a:srgbClr val="4C4C4C"/>
      </a:dk2>
      <a:lt2>
        <a:srgbClr val="CCCCCC"/>
      </a:lt2>
      <a:accent1>
        <a:srgbClr val="F57300"/>
      </a:accent1>
      <a:accent2>
        <a:srgbClr val="000000"/>
      </a:accent2>
      <a:accent3>
        <a:srgbClr val="7E7E7E"/>
      </a:accent3>
      <a:accent4>
        <a:srgbClr val="009DDE"/>
      </a:accent4>
      <a:accent5>
        <a:srgbClr val="3F993A"/>
      </a:accent5>
      <a:accent6>
        <a:srgbClr val="FFD400"/>
      </a:accent6>
      <a:hlink>
        <a:srgbClr val="F57300"/>
      </a:hlink>
      <a:folHlink>
        <a:srgbClr val="000000"/>
      </a:folHlink>
    </a:clrScheme>
    <a:fontScheme name="Kemppi">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54000" tIns="36000" rIns="54000" bIns="36000" rtlCol="0">
        <a:spAutoFit/>
      </a:bodyPr>
      <a:lstStyle>
        <a:defPPr>
          <a:defRPr sz="1400" dirty="0" smtClean="0"/>
        </a:defPPr>
      </a:lstStyle>
    </a:txDef>
  </a:objectDefaults>
  <a:extraClrSchemeLst/>
</a:theme>
</file>

<file path=ppt/theme/theme3.xml><?xml version="1.0" encoding="utf-8"?>
<a:theme xmlns:a="http://schemas.openxmlformats.org/drawingml/2006/main" name="Office Theme">
  <a:themeElements>
    <a:clrScheme name="Kemppi">
      <a:dk1>
        <a:sysClr val="windowText" lastClr="000000"/>
      </a:dk1>
      <a:lt1>
        <a:sysClr val="window" lastClr="FFFFFF"/>
      </a:lt1>
      <a:dk2>
        <a:srgbClr val="4C4C4C"/>
      </a:dk2>
      <a:lt2>
        <a:srgbClr val="CCCCCC"/>
      </a:lt2>
      <a:accent1>
        <a:srgbClr val="F57300"/>
      </a:accent1>
      <a:accent2>
        <a:srgbClr val="000000"/>
      </a:accent2>
      <a:accent3>
        <a:srgbClr val="7E7E7E"/>
      </a:accent3>
      <a:accent4>
        <a:srgbClr val="009DDE"/>
      </a:accent4>
      <a:accent5>
        <a:srgbClr val="3F993A"/>
      </a:accent5>
      <a:accent6>
        <a:srgbClr val="FFD400"/>
      </a:accent6>
      <a:hlink>
        <a:srgbClr val="F57300"/>
      </a:hlink>
      <a:folHlink>
        <a:srgbClr val="000000"/>
      </a:folHlink>
    </a:clrScheme>
    <a:fontScheme name="Kemppi">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emppi">
      <a:dk1>
        <a:sysClr val="windowText" lastClr="000000"/>
      </a:dk1>
      <a:lt1>
        <a:sysClr val="window" lastClr="FFFFFF"/>
      </a:lt1>
      <a:dk2>
        <a:srgbClr val="4C4C4C"/>
      </a:dk2>
      <a:lt2>
        <a:srgbClr val="CCCCCC"/>
      </a:lt2>
      <a:accent1>
        <a:srgbClr val="F57300"/>
      </a:accent1>
      <a:accent2>
        <a:srgbClr val="000000"/>
      </a:accent2>
      <a:accent3>
        <a:srgbClr val="7E7E7E"/>
      </a:accent3>
      <a:accent4>
        <a:srgbClr val="009DDE"/>
      </a:accent4>
      <a:accent5>
        <a:srgbClr val="3F993A"/>
      </a:accent5>
      <a:accent6>
        <a:srgbClr val="FFD400"/>
      </a:accent6>
      <a:hlink>
        <a:srgbClr val="F57300"/>
      </a:hlink>
      <a:folHlink>
        <a:srgbClr val="000000"/>
      </a:folHlink>
    </a:clrScheme>
    <a:fontScheme name="Kemppi">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kemppi powerpoint template</Template>
  <TotalTime>21525</TotalTime>
  <Words>839</Words>
  <Application>Microsoft Office PowerPoint</Application>
  <PresentationFormat>Předvádění na obrazovce (16:9)</PresentationFormat>
  <Paragraphs>99</Paragraphs>
  <Slides>13</Slides>
  <Notes>8</Notes>
  <HiddenSlides>0</HiddenSlides>
  <MMClips>0</MMClips>
  <ScaleCrop>false</ScaleCrop>
  <HeadingPairs>
    <vt:vector size="4" baseType="variant">
      <vt:variant>
        <vt:lpstr>Motiv</vt:lpstr>
      </vt:variant>
      <vt:variant>
        <vt:i4>2</vt:i4>
      </vt:variant>
      <vt:variant>
        <vt:lpstr>Nadpisy snímků</vt:lpstr>
      </vt:variant>
      <vt:variant>
        <vt:i4>13</vt:i4>
      </vt:variant>
    </vt:vector>
  </HeadingPairs>
  <TitlesOfParts>
    <vt:vector size="15" baseType="lpstr">
      <vt:lpstr>kemppi powerpoint template</vt:lpstr>
      <vt:lpstr>kemppi_2016</vt:lpstr>
      <vt:lpstr> Extra to the ordinary </vt:lpstr>
      <vt:lpstr>The new master of MMA welding</vt:lpstr>
      <vt:lpstr>Master 315 power source options</vt:lpstr>
      <vt:lpstr>Key benefits</vt:lpstr>
      <vt:lpstr>Simply a superb user experience</vt:lpstr>
      <vt:lpstr>Premium features with practical value</vt:lpstr>
      <vt:lpstr>Enhanced welding</vt:lpstr>
      <vt:lpstr>Enhanced welding</vt:lpstr>
      <vt:lpstr>Weld Assist for MMA</vt:lpstr>
      <vt:lpstr>Wireless remote control</vt:lpstr>
      <vt:lpstr>TIG welding with a Flexlite TX torch</vt:lpstr>
      <vt:lpstr>Transport units</vt:lpstr>
      <vt:lpstr>Snímek 13</vt:lpstr>
    </vt:vector>
  </TitlesOfParts>
  <Company>Kemppi 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Segoe UI Light 45pt</dc:title>
  <dc:creator>susanna.norja@kemppi.com</dc:creator>
  <cp:lastModifiedBy>Pavel</cp:lastModifiedBy>
  <cp:revision>310</cp:revision>
  <cp:lastPrinted>2017-02-21T05:59:21Z</cp:lastPrinted>
  <dcterms:created xsi:type="dcterms:W3CDTF">2016-10-14T06:14:35Z</dcterms:created>
  <dcterms:modified xsi:type="dcterms:W3CDTF">2020-11-09T13:51:24Z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229af-bb13-40fd-8a49-326b587e7b96_Enabled">
    <vt:lpwstr>True</vt:lpwstr>
  </property>
  <property fmtid="{D5CDD505-2E9C-101B-9397-08002B2CF9AE}" pid="3" name="MSIP_Label_980229af-bb13-40fd-8a49-326b587e7b96_SiteId">
    <vt:lpwstr>a9a3f8a2-133e-4447-b230-cb1c1538dec1</vt:lpwstr>
  </property>
  <property fmtid="{D5CDD505-2E9C-101B-9397-08002B2CF9AE}" pid="4" name="MSIP_Label_980229af-bb13-40fd-8a49-326b587e7b96_Owner">
    <vt:lpwstr>Sonja.Airikka@kemppi.com</vt:lpwstr>
  </property>
  <property fmtid="{D5CDD505-2E9C-101B-9397-08002B2CF9AE}" pid="5" name="MSIP_Label_980229af-bb13-40fd-8a49-326b587e7b96_SetDate">
    <vt:lpwstr>2018-11-23T12:01:52.8156626Z</vt:lpwstr>
  </property>
  <property fmtid="{D5CDD505-2E9C-101B-9397-08002B2CF9AE}" pid="6" name="MSIP_Label_980229af-bb13-40fd-8a49-326b587e7b96_Name">
    <vt:lpwstr>Unclassified</vt:lpwstr>
  </property>
  <property fmtid="{D5CDD505-2E9C-101B-9397-08002B2CF9AE}" pid="7" name="MSIP_Label_980229af-bb13-40fd-8a49-326b587e7b96_Application">
    <vt:lpwstr>Microsoft Azure Information Protection</vt:lpwstr>
  </property>
  <property fmtid="{D5CDD505-2E9C-101B-9397-08002B2CF9AE}" pid="8" name="MSIP_Label_980229af-bb13-40fd-8a49-326b587e7b96_Extended_MSFT_Method">
    <vt:lpwstr>Automatic</vt:lpwstr>
  </property>
  <property fmtid="{D5CDD505-2E9C-101B-9397-08002B2CF9AE}" pid="9" name="Sensitivity">
    <vt:lpwstr>Unclassified</vt:lpwstr>
  </property>
</Properties>
</file>